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6"/>
    <p:sldMasterId id="2147483681" r:id="rId17"/>
  </p:sldMasterIdLst>
  <p:notesMasterIdLst>
    <p:notesMasterId r:id="rId61"/>
  </p:notesMasterIdLst>
  <p:sldIdLst>
    <p:sldId id="290" r:id="rId18"/>
    <p:sldId id="260" r:id="rId19"/>
    <p:sldId id="2147138239" r:id="rId20"/>
    <p:sldId id="2147138243" r:id="rId21"/>
    <p:sldId id="2147138244" r:id="rId22"/>
    <p:sldId id="2147138245" r:id="rId23"/>
    <p:sldId id="2147138246" r:id="rId24"/>
    <p:sldId id="2147138247" r:id="rId25"/>
    <p:sldId id="2147138248" r:id="rId26"/>
    <p:sldId id="2147138249" r:id="rId27"/>
    <p:sldId id="2147138250" r:id="rId28"/>
    <p:sldId id="2147138251" r:id="rId29"/>
    <p:sldId id="2147138252" r:id="rId30"/>
    <p:sldId id="2147138253" r:id="rId31"/>
    <p:sldId id="2147138254" r:id="rId32"/>
    <p:sldId id="2147138255" r:id="rId33"/>
    <p:sldId id="2147138236" r:id="rId34"/>
    <p:sldId id="327" r:id="rId35"/>
    <p:sldId id="2147138242" r:id="rId36"/>
    <p:sldId id="2147138241" r:id="rId37"/>
    <p:sldId id="2147138240" r:id="rId38"/>
    <p:sldId id="2147138186" r:id="rId39"/>
    <p:sldId id="2147138187" r:id="rId40"/>
    <p:sldId id="2147138188" r:id="rId41"/>
    <p:sldId id="2147138189" r:id="rId42"/>
    <p:sldId id="287" r:id="rId43"/>
    <p:sldId id="2147138211" r:id="rId44"/>
    <p:sldId id="2147138215" r:id="rId45"/>
    <p:sldId id="2147138237" r:id="rId46"/>
    <p:sldId id="2147138216" r:id="rId47"/>
    <p:sldId id="2147138214" r:id="rId48"/>
    <p:sldId id="2147138208" r:id="rId49"/>
    <p:sldId id="2147138209" r:id="rId50"/>
    <p:sldId id="2147138238" r:id="rId51"/>
    <p:sldId id="2147138198" r:id="rId52"/>
    <p:sldId id="2147138234" r:id="rId53"/>
    <p:sldId id="2147138207" r:id="rId54"/>
    <p:sldId id="562" r:id="rId55"/>
    <p:sldId id="2147138213" r:id="rId56"/>
    <p:sldId id="2147138235" r:id="rId57"/>
    <p:sldId id="289" r:id="rId58"/>
    <p:sldId id="574" r:id="rId59"/>
    <p:sldId id="258" r:id="rId60"/>
  </p:sldIdLst>
  <p:sldSz cx="12192000" cy="6858000"/>
  <p:notesSz cx="6858000" cy="9144000"/>
  <p:embeddedFontLst>
    <p:embeddedFont>
      <p:font typeface="Arial Nova Light" panose="020F0302020204030204" pitchFamily="34" charset="0"/>
      <p:regular r:id="rId62"/>
      <p:italic r:id="rId63"/>
    </p:embeddedFont>
    <p:embeddedFont>
      <p:font typeface="Calibri" panose="020F0502020204030204" pitchFamily="34" charset="0"/>
      <p:regular r:id="rId64"/>
      <p:bold r:id="rId65"/>
      <p:italic r:id="rId66"/>
      <p:boldItalic r:id="rId67"/>
    </p:embeddedFont>
    <p:embeddedFont>
      <p:font typeface="Proxima Nova"/>
      <p:regular r:id="rId68"/>
      <p:bold r:id="rId68"/>
      <p:italic r:id="rId68"/>
      <p:boldItalic r:id="rId68"/>
    </p:embeddedFont>
    <p:embeddedFont>
      <p:font typeface="Proxima Nova Rg"/>
      <p:regular r:id="rId68"/>
      <p:bold r:id="rId68"/>
    </p:embeddedFont>
    <p:embeddedFont>
      <p:font typeface="Proxima Nova Semibold"/>
      <p:regular r:id="rId68"/>
      <p:bold r:id="rId68"/>
    </p:embeddedFont>
  </p:embeddedFontLst>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3404A7A2-66D3-124D-9BDE-01014C817A54}">
          <p14:sldIdLst/>
        </p14:section>
        <p14:section name="Welcome" id="{E7331C78-4064-084E-B8F4-3B4CD61F73C0}">
          <p14:sldIdLst>
            <p14:sldId id="290"/>
            <p14:sldId id="260"/>
            <p14:sldId id="2147138239"/>
            <p14:sldId id="2147138243"/>
            <p14:sldId id="2147138244"/>
            <p14:sldId id="2147138245"/>
            <p14:sldId id="2147138246"/>
            <p14:sldId id="2147138247"/>
            <p14:sldId id="2147138248"/>
            <p14:sldId id="2147138249"/>
            <p14:sldId id="2147138250"/>
            <p14:sldId id="2147138251"/>
            <p14:sldId id="2147138252"/>
            <p14:sldId id="2147138253"/>
            <p14:sldId id="2147138254"/>
            <p14:sldId id="2147138255"/>
          </p14:sldIdLst>
        </p14:section>
        <p14:section name="Chapters" id="{664F7D5C-DD9B-C240-87A9-A231959E7998}">
          <p14:sldIdLst>
            <p14:sldId id="2147138236"/>
            <p14:sldId id="327"/>
            <p14:sldId id="2147138242"/>
            <p14:sldId id="2147138241"/>
            <p14:sldId id="2147138240"/>
            <p14:sldId id="2147138186"/>
            <p14:sldId id="2147138187"/>
            <p14:sldId id="2147138188"/>
            <p14:sldId id="2147138189"/>
          </p14:sldIdLst>
        </p14:section>
        <p14:section name="Illustrations" id="{04338D3D-CA18-6345-BE37-3E29856F81B6}">
          <p14:sldIdLst>
            <p14:sldId id="287"/>
            <p14:sldId id="2147138211"/>
          </p14:sldIdLst>
        </p14:section>
        <p14:section name="Processes" id="{2185573F-606F-A143-ADED-DCB01C60C3B6}">
          <p14:sldIdLst>
            <p14:sldId id="2147138215"/>
            <p14:sldId id="2147138237"/>
            <p14:sldId id="2147138216"/>
            <p14:sldId id="2147138214"/>
            <p14:sldId id="2147138208"/>
            <p14:sldId id="2147138209"/>
            <p14:sldId id="2147138238"/>
          </p14:sldIdLst>
        </p14:section>
        <p14:section name="Calculations" id="{1EA47F97-2A4E-E743-975E-9FE22357A6AD}">
          <p14:sldIdLst>
            <p14:sldId id="2147138198"/>
            <p14:sldId id="2147138234"/>
          </p14:sldIdLst>
        </p14:section>
        <p14:section name="References" id="{D25D868A-6F59-8547-BC37-EEFAC0A292A7}">
          <p14:sldIdLst>
            <p14:sldId id="2147138207"/>
            <p14:sldId id="562"/>
          </p14:sldIdLst>
        </p14:section>
        <p14:section name="Closing" id="{8714BF77-E6EF-AC4F-806D-B0E862391798}">
          <p14:sldIdLst>
            <p14:sldId id="2147138213"/>
            <p14:sldId id="2147138235"/>
            <p14:sldId id="289"/>
            <p14:sldId id="574"/>
            <p14:sldId id="25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4793" userDrawn="1">
          <p15:clr>
            <a:srgbClr val="A4A3A4"/>
          </p15:clr>
        </p15:guide>
        <p15:guide id="4" pos="334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3CD"/>
    <a:srgbClr val="AEAEBD"/>
    <a:srgbClr val="41547D"/>
    <a:srgbClr val="FF644C"/>
    <a:srgbClr val="A2FBFB"/>
    <a:srgbClr val="439CA3"/>
    <a:srgbClr val="996C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596" autoAdjust="0"/>
    <p:restoredTop sz="95578"/>
  </p:normalViewPr>
  <p:slideViewPr>
    <p:cSldViewPr snapToGrid="0" showGuides="1">
      <p:cViewPr varScale="1">
        <p:scale>
          <a:sx n="122" d="100"/>
          <a:sy n="122" d="100"/>
        </p:scale>
        <p:origin x="1336" y="200"/>
      </p:cViewPr>
      <p:guideLst>
        <p:guide orient="horz" pos="2160"/>
        <p:guide pos="3840"/>
        <p:guide pos="4793"/>
        <p:guide pos="334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21" Type="http://schemas.openxmlformats.org/officeDocument/2006/relationships/slide" Target="slides/slide4.xml"/><Relationship Id="rId42" Type="http://schemas.openxmlformats.org/officeDocument/2006/relationships/slide" Target="slides/slide25.xml"/><Relationship Id="rId47" Type="http://schemas.openxmlformats.org/officeDocument/2006/relationships/slide" Target="slides/slide30.xml"/><Relationship Id="rId63" Type="http://schemas.openxmlformats.org/officeDocument/2006/relationships/font" Target="fonts/font2.fntdata"/><Relationship Id="rId68" Type="http://schemas.openxmlformats.org/officeDocument/2006/relationships/font" Target="NULL"/><Relationship Id="rId7" Type="http://schemas.openxmlformats.org/officeDocument/2006/relationships/customXml" Target="../customXml/item7.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Master" Target="slideMasters/slideMaster1.xml"/><Relationship Id="rId29" Type="http://schemas.openxmlformats.org/officeDocument/2006/relationships/slide" Target="slides/slide12.xml"/><Relationship Id="rId11" Type="http://schemas.openxmlformats.org/officeDocument/2006/relationships/customXml" Target="../customXml/item11.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slide" Target="slides/slide36.xml"/><Relationship Id="rId58" Type="http://schemas.openxmlformats.org/officeDocument/2006/relationships/slide" Target="slides/slide41.xml"/><Relationship Id="rId66" Type="http://schemas.openxmlformats.org/officeDocument/2006/relationships/font" Target="fonts/font5.fntdata"/><Relationship Id="rId5" Type="http://schemas.openxmlformats.org/officeDocument/2006/relationships/customXml" Target="../customXml/item5.xml"/><Relationship Id="rId61" Type="http://schemas.openxmlformats.org/officeDocument/2006/relationships/notesMaster" Target="notesMasters/notesMaster1.xml"/><Relationship Id="rId19" Type="http://schemas.openxmlformats.org/officeDocument/2006/relationships/slide" Target="slides/slide2.xml"/><Relationship Id="rId14" Type="http://schemas.openxmlformats.org/officeDocument/2006/relationships/customXml" Target="../customXml/item14.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64" Type="http://schemas.openxmlformats.org/officeDocument/2006/relationships/font" Target="fonts/font3.fntdata"/><Relationship Id="rId69" Type="http://schemas.openxmlformats.org/officeDocument/2006/relationships/presProps" Target="presProps.xml"/><Relationship Id="rId8" Type="http://schemas.openxmlformats.org/officeDocument/2006/relationships/customXml" Target="../customXml/item8.xml"/><Relationship Id="rId51" Type="http://schemas.openxmlformats.org/officeDocument/2006/relationships/slide" Target="slides/slide34.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slideMaster" Target="slideMasters/slideMaster2.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slide" Target="slides/slide42.xml"/><Relationship Id="rId67" Type="http://schemas.openxmlformats.org/officeDocument/2006/relationships/font" Target="fonts/font6.fntdata"/><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font" Target="fonts/font1.fntdata"/><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 Type="http://schemas.openxmlformats.org/officeDocument/2006/relationships/customXml" Target="../customXml/item10.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font" Target="fonts/font4.fntdata"/><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slide" Target="slides/slide1.xml"/><Relationship Id="rId39" Type="http://schemas.openxmlformats.org/officeDocument/2006/relationships/slide" Target="slides/slide2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48345A-856D-4626-95BD-B96C1384D864}" type="datetimeFigureOut">
              <a:rPr lang="da-DK" smtClean="0"/>
              <a:t>28.12.2021</a:t>
            </a:fld>
            <a:endParaRPr lang="da-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5AD6AD-028C-42F2-9F9A-0CB45E44CB25}" type="slidenum">
              <a:rPr lang="da-DK" smtClean="0"/>
              <a:t>‹#›</a:t>
            </a:fld>
            <a:endParaRPr lang="da-DK"/>
          </a:p>
        </p:txBody>
      </p:sp>
    </p:spTree>
    <p:extLst>
      <p:ext uri="{BB962C8B-B14F-4D97-AF65-F5344CB8AC3E}">
        <p14:creationId xmlns:p14="http://schemas.microsoft.com/office/powerpoint/2010/main" val="1548989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S" dirty="0"/>
          </a:p>
        </p:txBody>
      </p:sp>
      <p:sp>
        <p:nvSpPr>
          <p:cNvPr id="4" name="Slide Number Placeholder 3"/>
          <p:cNvSpPr>
            <a:spLocks noGrp="1"/>
          </p:cNvSpPr>
          <p:nvPr>
            <p:ph type="sldNum" sz="quarter" idx="5"/>
          </p:nvPr>
        </p:nvSpPr>
        <p:spPr/>
        <p:txBody>
          <a:bodyPr/>
          <a:lstStyle/>
          <a:p>
            <a:fld id="{D85AD6AD-028C-42F2-9F9A-0CB45E44CB25}" type="slidenum">
              <a:rPr lang="da-DK" smtClean="0"/>
              <a:t>1</a:t>
            </a:fld>
            <a:endParaRPr lang="da-DK"/>
          </a:p>
        </p:txBody>
      </p:sp>
    </p:spTree>
    <p:extLst>
      <p:ext uri="{BB962C8B-B14F-4D97-AF65-F5344CB8AC3E}">
        <p14:creationId xmlns:p14="http://schemas.microsoft.com/office/powerpoint/2010/main" val="3785666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S" dirty="0"/>
          </a:p>
        </p:txBody>
      </p:sp>
      <p:sp>
        <p:nvSpPr>
          <p:cNvPr id="4" name="Slide Number Placeholder 3"/>
          <p:cNvSpPr>
            <a:spLocks noGrp="1"/>
          </p:cNvSpPr>
          <p:nvPr>
            <p:ph type="sldNum" sz="quarter" idx="5"/>
          </p:nvPr>
        </p:nvSpPr>
        <p:spPr/>
        <p:txBody>
          <a:bodyPr/>
          <a:lstStyle/>
          <a:p>
            <a:fld id="{D85AD6AD-028C-42F2-9F9A-0CB45E44CB25}" type="slidenum">
              <a:rPr lang="da-DK" smtClean="0"/>
              <a:t>4</a:t>
            </a:fld>
            <a:endParaRPr lang="da-DK"/>
          </a:p>
        </p:txBody>
      </p:sp>
    </p:spTree>
    <p:extLst>
      <p:ext uri="{BB962C8B-B14F-4D97-AF65-F5344CB8AC3E}">
        <p14:creationId xmlns:p14="http://schemas.microsoft.com/office/powerpoint/2010/main" val="92311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S" dirty="0"/>
          </a:p>
        </p:txBody>
      </p:sp>
      <p:sp>
        <p:nvSpPr>
          <p:cNvPr id="4" name="Slide Number Placeholder 3"/>
          <p:cNvSpPr>
            <a:spLocks noGrp="1"/>
          </p:cNvSpPr>
          <p:nvPr>
            <p:ph type="sldNum" sz="quarter" idx="5"/>
          </p:nvPr>
        </p:nvSpPr>
        <p:spPr/>
        <p:txBody>
          <a:bodyPr/>
          <a:lstStyle/>
          <a:p>
            <a:fld id="{D85AD6AD-028C-42F2-9F9A-0CB45E44CB25}" type="slidenum">
              <a:rPr lang="da-DK" smtClean="0"/>
              <a:t>11</a:t>
            </a:fld>
            <a:endParaRPr lang="da-DK"/>
          </a:p>
        </p:txBody>
      </p:sp>
    </p:spTree>
    <p:extLst>
      <p:ext uri="{BB962C8B-B14F-4D97-AF65-F5344CB8AC3E}">
        <p14:creationId xmlns:p14="http://schemas.microsoft.com/office/powerpoint/2010/main" val="1009294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S" dirty="0"/>
          </a:p>
        </p:txBody>
      </p:sp>
      <p:sp>
        <p:nvSpPr>
          <p:cNvPr id="4" name="Slide Number Placeholder 3"/>
          <p:cNvSpPr>
            <a:spLocks noGrp="1"/>
          </p:cNvSpPr>
          <p:nvPr>
            <p:ph type="sldNum" sz="quarter" idx="5"/>
          </p:nvPr>
        </p:nvSpPr>
        <p:spPr/>
        <p:txBody>
          <a:bodyPr/>
          <a:lstStyle/>
          <a:p>
            <a:fld id="{D85AD6AD-028C-42F2-9F9A-0CB45E44CB25}" type="slidenum">
              <a:rPr lang="da-DK" smtClean="0"/>
              <a:t>12</a:t>
            </a:fld>
            <a:endParaRPr lang="da-DK"/>
          </a:p>
        </p:txBody>
      </p:sp>
    </p:spTree>
    <p:extLst>
      <p:ext uri="{BB962C8B-B14F-4D97-AF65-F5344CB8AC3E}">
        <p14:creationId xmlns:p14="http://schemas.microsoft.com/office/powerpoint/2010/main" val="1375053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 name="Google Shape;24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da-DK"/>
              <a:t>Speaker: Martin Bochineck </a:t>
            </a:r>
            <a:endParaRPr/>
          </a:p>
          <a:p>
            <a:pPr marL="0" lvl="0" indent="0" algn="l" rtl="0">
              <a:lnSpc>
                <a:spcPct val="100000"/>
              </a:lnSpc>
              <a:spcBef>
                <a:spcPts val="0"/>
              </a:spcBef>
              <a:spcAft>
                <a:spcPts val="0"/>
              </a:spcAft>
              <a:buClr>
                <a:schemeClr val="dk1"/>
              </a:buClr>
              <a:buSzPts val="1200"/>
              <a:buFont typeface="Calibri"/>
              <a:buNone/>
            </a:pPr>
            <a:endParaRPr sz="1200">
              <a:latin typeface="Proxima Nova Rg"/>
              <a:ea typeface="Proxima Nova Rg"/>
              <a:cs typeface="Proxima Nova Rg"/>
              <a:sym typeface="Proxima Nova"/>
            </a:endParaRPr>
          </a:p>
          <a:p>
            <a:pPr marL="0" lvl="0" indent="0" algn="l" rtl="0">
              <a:lnSpc>
                <a:spcPct val="100000"/>
              </a:lnSpc>
              <a:spcBef>
                <a:spcPts val="0"/>
              </a:spcBef>
              <a:spcAft>
                <a:spcPts val="0"/>
              </a:spcAft>
              <a:buClr>
                <a:schemeClr val="dk1"/>
              </a:buClr>
              <a:buSzPts val="1200"/>
              <a:buFont typeface="Proxima Nova"/>
              <a:buNone/>
            </a:pPr>
            <a:r>
              <a:rPr lang="da-DK" sz="1200">
                <a:latin typeface="Proxima Nova Rg"/>
                <a:ea typeface="Proxima Nova Rg"/>
                <a:cs typeface="Proxima Nova Rg"/>
                <a:sym typeface="Proxima Nova"/>
              </a:rPr>
              <a:t>A CATEGORY OF ONE</a:t>
            </a:r>
            <a:endParaRPr/>
          </a:p>
          <a:p>
            <a:pPr marL="0" lvl="0" indent="0" algn="l" rtl="0">
              <a:lnSpc>
                <a:spcPct val="100000"/>
              </a:lnSpc>
              <a:spcBef>
                <a:spcPts val="0"/>
              </a:spcBef>
              <a:spcAft>
                <a:spcPts val="0"/>
              </a:spcAft>
              <a:buClr>
                <a:schemeClr val="dk1"/>
              </a:buClr>
              <a:buSzPts val="1200"/>
              <a:buFont typeface="Calibri"/>
              <a:buNone/>
            </a:pPr>
            <a:endParaRPr sz="1200">
              <a:latin typeface="Proxima Nova Rg"/>
              <a:ea typeface="Proxima Nova Rg"/>
              <a:cs typeface="Proxima Nova Rg"/>
              <a:sym typeface="Proxima Nova"/>
            </a:endParaRPr>
          </a:p>
          <a:p>
            <a:pPr marL="0" lvl="0" indent="0" algn="l" rtl="0">
              <a:lnSpc>
                <a:spcPct val="100000"/>
              </a:lnSpc>
              <a:spcBef>
                <a:spcPts val="0"/>
              </a:spcBef>
              <a:spcAft>
                <a:spcPts val="0"/>
              </a:spcAft>
              <a:buClr>
                <a:schemeClr val="dk1"/>
              </a:buClr>
              <a:buSzPts val="1200"/>
              <a:buFont typeface="Proxima Nova"/>
              <a:buNone/>
            </a:pPr>
            <a:r>
              <a:rPr lang="da-DK" sz="1200">
                <a:latin typeface="Proxima Nova Rg"/>
                <a:ea typeface="Proxima Nova Rg"/>
                <a:cs typeface="Proxima Nova Rg"/>
                <a:sym typeface="Proxima Nova"/>
              </a:rPr>
              <a:t>What is unique about Merkle is the combination of strategy and execution. Of vision and craft. Of imagination and performance. Of passion and practical experience.</a:t>
            </a:r>
            <a:endParaRPr/>
          </a:p>
          <a:p>
            <a:pPr marL="0" lvl="0" indent="0" algn="l" rtl="0">
              <a:lnSpc>
                <a:spcPct val="100000"/>
              </a:lnSpc>
              <a:spcBef>
                <a:spcPts val="0"/>
              </a:spcBef>
              <a:spcAft>
                <a:spcPts val="0"/>
              </a:spcAft>
              <a:buClr>
                <a:schemeClr val="dk1"/>
              </a:buClr>
              <a:buSzPts val="1200"/>
              <a:buFont typeface="Calibri"/>
              <a:buNone/>
            </a:pPr>
            <a:endParaRPr sz="1200">
              <a:latin typeface="Proxima Nova Rg"/>
              <a:ea typeface="Proxima Nova Rg"/>
              <a:cs typeface="Proxima Nova Rg"/>
              <a:sym typeface="Proxima Nova"/>
            </a:endParaRPr>
          </a:p>
          <a:p>
            <a:pPr marL="0" lvl="0" indent="0" algn="l" rtl="0">
              <a:lnSpc>
                <a:spcPct val="100000"/>
              </a:lnSpc>
              <a:spcBef>
                <a:spcPts val="0"/>
              </a:spcBef>
              <a:spcAft>
                <a:spcPts val="0"/>
              </a:spcAft>
              <a:buClr>
                <a:schemeClr val="dk1"/>
              </a:buClr>
              <a:buSzPts val="1200"/>
              <a:buFont typeface="Proxima Nova"/>
              <a:buNone/>
            </a:pPr>
            <a:r>
              <a:rPr lang="da-DK" sz="1200">
                <a:latin typeface="Proxima Nova Rg"/>
                <a:ea typeface="Proxima Nova Rg"/>
                <a:cs typeface="Proxima Nova Rg"/>
                <a:sym typeface="Proxima Nova"/>
              </a:rPr>
              <a:t>“We dream, then we do the work”.</a:t>
            </a:r>
            <a:endParaRPr sz="1200">
              <a:latin typeface="Proxima Nova Rg"/>
              <a:ea typeface="Proxima Nova Rg"/>
              <a:cs typeface="Proxima Nova Rg"/>
              <a:sym typeface="Proxima Nova"/>
            </a:endParaRPr>
          </a:p>
          <a:p>
            <a:pPr marL="0" lvl="0" indent="0" algn="l" rtl="0">
              <a:lnSpc>
                <a:spcPct val="100000"/>
              </a:lnSpc>
              <a:spcBef>
                <a:spcPts val="0"/>
              </a:spcBef>
              <a:spcAft>
                <a:spcPts val="0"/>
              </a:spcAft>
              <a:buClr>
                <a:schemeClr val="dk1"/>
              </a:buClr>
              <a:buSzPts val="1200"/>
              <a:buFont typeface="Proxima Nova"/>
              <a:buNone/>
            </a:pPr>
            <a:r>
              <a:rPr lang="da-DK" sz="1200">
                <a:latin typeface="Proxima Nova Rg"/>
                <a:ea typeface="Proxima Nova Rg"/>
                <a:cs typeface="Proxima Nova Rg"/>
                <a:sym typeface="Proxima Nova"/>
              </a:rPr>
              <a:t> </a:t>
            </a:r>
            <a:endParaRPr sz="1200">
              <a:latin typeface="Proxima Nova Rg"/>
              <a:ea typeface="Proxima Nova Rg"/>
              <a:cs typeface="Proxima Nova Rg"/>
              <a:sym typeface="Proxima Nova"/>
            </a:endParaRPr>
          </a:p>
          <a:p>
            <a:pPr marL="0" lvl="0" indent="0" algn="l" rtl="0">
              <a:lnSpc>
                <a:spcPct val="100000"/>
              </a:lnSpc>
              <a:spcBef>
                <a:spcPts val="0"/>
              </a:spcBef>
              <a:spcAft>
                <a:spcPts val="0"/>
              </a:spcAft>
              <a:buClr>
                <a:schemeClr val="dk1"/>
              </a:buClr>
              <a:buSzPts val="1200"/>
              <a:buFont typeface="Proxima Nova"/>
              <a:buNone/>
            </a:pPr>
            <a:r>
              <a:rPr lang="da-DK" sz="1200">
                <a:latin typeface="Proxima Nova Rg"/>
                <a:ea typeface="Proxima Nova Rg"/>
                <a:cs typeface="Proxima Nova Rg"/>
                <a:sym typeface="Proxima Nova"/>
              </a:rPr>
              <a:t>We can dream up incredible experience visions. But we are doers first – and our track record of performance and identity mastery is proof of our ability to deliver on the dreams.</a:t>
            </a:r>
            <a:endParaRPr/>
          </a:p>
          <a:p>
            <a:pPr marL="0" lvl="0" indent="0" algn="l" rtl="0">
              <a:lnSpc>
                <a:spcPct val="100000"/>
              </a:lnSpc>
              <a:spcBef>
                <a:spcPts val="0"/>
              </a:spcBef>
              <a:spcAft>
                <a:spcPts val="0"/>
              </a:spcAft>
              <a:buClr>
                <a:schemeClr val="dk1"/>
              </a:buClr>
              <a:buSzPts val="1200"/>
              <a:buFont typeface="Calibri"/>
              <a:buNone/>
            </a:pPr>
            <a:endParaRPr sz="1200">
              <a:latin typeface="Proxima Nova Rg"/>
              <a:ea typeface="Proxima Nova Rg"/>
              <a:cs typeface="Proxima Nova Rg"/>
              <a:sym typeface="Proxima Nova"/>
            </a:endParaRPr>
          </a:p>
          <a:p>
            <a:pPr marL="0" lvl="0" indent="0" algn="l" rtl="0">
              <a:lnSpc>
                <a:spcPct val="100000"/>
              </a:lnSpc>
              <a:spcBef>
                <a:spcPts val="0"/>
              </a:spcBef>
              <a:spcAft>
                <a:spcPts val="0"/>
              </a:spcAft>
              <a:buClr>
                <a:schemeClr val="dk1"/>
              </a:buClr>
              <a:buSzPts val="1200"/>
              <a:buFont typeface="Proxima Nova"/>
              <a:buNone/>
            </a:pPr>
            <a:r>
              <a:rPr lang="da-DK" sz="1200">
                <a:latin typeface="Proxima Nova Rg"/>
                <a:ea typeface="Proxima Nova Rg"/>
                <a:cs typeface="Proxima Nova Rg"/>
                <a:sym typeface="Proxima Nova"/>
              </a:rPr>
              <a:t>We are not concerned with beating System Integrators at their own game. We are concerned with combining our practical experience, data acumen and inimitable take on personal CX to offer something of far superior value.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da-DK"/>
              <a:t>TRUE TO OUR CULTURE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da-DK"/>
              <a:t>Our brand must be true to the people who make it real, and the culture we create together. We think the culture of diversity and inclusion is unique, and part of what makes us primed to win in the CXM space. Because great customer-centric experiences require diversity of thinking and an open, entrepreneurial culture. This must be reflected in the way we look as a brand. It has to feel natural for our people to “wear” the Merkle colors.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da-DK"/>
              <a:t>BUILDING DREAMS FROM DATA</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Clr>
                <a:schemeClr val="dk1"/>
              </a:buClr>
              <a:buSzPts val="1200"/>
              <a:buFont typeface="Proxima Nova"/>
              <a:buNone/>
            </a:pPr>
            <a:r>
              <a:rPr lang="da-DK" sz="1200">
                <a:latin typeface="Proxima Nova Rg"/>
                <a:ea typeface="Proxima Nova Rg"/>
                <a:cs typeface="Proxima Nova Rg"/>
                <a:sym typeface="Proxima Nova"/>
              </a:rPr>
              <a:t>The power of Merkle comes from a simple, powerful idea: What if the ideals and aspirations of data-based one-to-one marketing could be combined with the promise of the digital revolution? </a:t>
            </a:r>
            <a:endParaRPr/>
          </a:p>
          <a:p>
            <a:pPr marL="0" lvl="0" indent="0" algn="l" rtl="0">
              <a:lnSpc>
                <a:spcPct val="100000"/>
              </a:lnSpc>
              <a:spcBef>
                <a:spcPts val="0"/>
              </a:spcBef>
              <a:spcAft>
                <a:spcPts val="0"/>
              </a:spcAft>
              <a:buClr>
                <a:schemeClr val="dk1"/>
              </a:buClr>
              <a:buSzPts val="1200"/>
              <a:buFont typeface="Calibri"/>
              <a:buNone/>
            </a:pPr>
            <a:endParaRPr sz="1200">
              <a:latin typeface="Proxima Nova Rg"/>
              <a:ea typeface="Proxima Nova Rg"/>
              <a:cs typeface="Proxima Nova Rg"/>
              <a:sym typeface="Proxima Nova"/>
            </a:endParaRPr>
          </a:p>
          <a:p>
            <a:pPr marL="0" lvl="0" indent="0" algn="l" rtl="0">
              <a:lnSpc>
                <a:spcPct val="100000"/>
              </a:lnSpc>
              <a:spcBef>
                <a:spcPts val="0"/>
              </a:spcBef>
              <a:spcAft>
                <a:spcPts val="0"/>
              </a:spcAft>
              <a:buClr>
                <a:schemeClr val="dk1"/>
              </a:buClr>
              <a:buSzPts val="1200"/>
              <a:buFont typeface="Proxima Nova"/>
              <a:buNone/>
            </a:pPr>
            <a:r>
              <a:rPr lang="da-DK" sz="1200">
                <a:latin typeface="Proxima Nova Rg"/>
                <a:ea typeface="Proxima Nova Rg"/>
                <a:cs typeface="Proxima Nova Rg"/>
                <a:sym typeface="Proxima Nova"/>
              </a:rPr>
              <a:t>What if individual and personal messaging could be powered by </a:t>
            </a:r>
            <a:r>
              <a:rPr lang="da-DK" sz="1200" i="1">
                <a:latin typeface="Proxima Nova Rg"/>
                <a:ea typeface="Proxima Nova Rg"/>
                <a:cs typeface="Proxima Nova Rg"/>
                <a:sym typeface="Proxima Nova"/>
              </a:rPr>
              <a:t>billions</a:t>
            </a:r>
            <a:r>
              <a:rPr lang="da-DK" sz="1200">
                <a:latin typeface="Proxima Nova Rg"/>
                <a:ea typeface="Proxima Nova Rg"/>
                <a:cs typeface="Proxima Nova Rg"/>
                <a:sym typeface="Proxima Nova"/>
              </a:rPr>
              <a:t> of data points, not just however many hundreds the word processor merge field could handle?</a:t>
            </a:r>
            <a:endParaRPr sz="1200">
              <a:latin typeface="Proxima Nova Rg"/>
              <a:ea typeface="Proxima Nova Rg"/>
              <a:cs typeface="Proxima Nova Rg"/>
              <a:sym typeface="Proxima Nova"/>
            </a:endParaRPr>
          </a:p>
          <a:p>
            <a:pPr marL="0" lvl="0" indent="0" algn="l" rtl="0">
              <a:lnSpc>
                <a:spcPct val="100000"/>
              </a:lnSpc>
              <a:spcBef>
                <a:spcPts val="0"/>
              </a:spcBef>
              <a:spcAft>
                <a:spcPts val="0"/>
              </a:spcAft>
              <a:buClr>
                <a:schemeClr val="dk1"/>
              </a:buClr>
              <a:buSzPts val="1200"/>
              <a:buFont typeface="Calibri"/>
              <a:buNone/>
            </a:pPr>
            <a:endParaRPr sz="1200">
              <a:latin typeface="Proxima Nova Rg"/>
              <a:ea typeface="Proxima Nova Rg"/>
              <a:cs typeface="Proxima Nova Rg"/>
              <a:sym typeface="Proxima Nova"/>
            </a:endParaRPr>
          </a:p>
          <a:p>
            <a:pPr marL="0" lvl="0" indent="0" algn="l" rtl="0">
              <a:lnSpc>
                <a:spcPct val="100000"/>
              </a:lnSpc>
              <a:spcBef>
                <a:spcPts val="0"/>
              </a:spcBef>
              <a:spcAft>
                <a:spcPts val="0"/>
              </a:spcAft>
              <a:buClr>
                <a:schemeClr val="dk1"/>
              </a:buClr>
              <a:buSzPts val="1200"/>
              <a:buFont typeface="Proxima Nova"/>
              <a:buNone/>
            </a:pPr>
            <a:r>
              <a:rPr lang="da-DK" sz="1200">
                <a:latin typeface="Proxima Nova Rg"/>
                <a:ea typeface="Proxima Nova Rg"/>
                <a:cs typeface="Proxima Nova Rg"/>
                <a:sym typeface="Proxima Nova"/>
              </a:rPr>
              <a:t>And what then if the superpower of www – that the internet can connect </a:t>
            </a:r>
            <a:r>
              <a:rPr lang="da-DK" sz="1200" i="1">
                <a:latin typeface="Proxima Nova Rg"/>
                <a:ea typeface="Proxima Nova Rg"/>
                <a:cs typeface="Proxima Nova Rg"/>
                <a:sym typeface="Proxima Nova"/>
              </a:rPr>
              <a:t>any </a:t>
            </a:r>
            <a:r>
              <a:rPr lang="da-DK" sz="1200">
                <a:latin typeface="Proxima Nova Rg"/>
                <a:ea typeface="Proxima Nova Rg"/>
                <a:cs typeface="Proxima Nova Rg"/>
                <a:sym typeface="Proxima Nova"/>
              </a:rPr>
              <a:t>two people on the planet – could be infused with the direct marketing credo of right message, right person, right time, right place? </a:t>
            </a:r>
            <a:endParaRPr/>
          </a:p>
          <a:p>
            <a:pPr marL="0" lvl="0" indent="0" algn="l" rtl="0">
              <a:lnSpc>
                <a:spcPct val="100000"/>
              </a:lnSpc>
              <a:spcBef>
                <a:spcPts val="0"/>
              </a:spcBef>
              <a:spcAft>
                <a:spcPts val="0"/>
              </a:spcAft>
              <a:buClr>
                <a:schemeClr val="dk1"/>
              </a:buClr>
              <a:buSzPts val="1200"/>
              <a:buFont typeface="Calibri"/>
              <a:buNone/>
            </a:pPr>
            <a:endParaRPr sz="1200">
              <a:latin typeface="Proxima Nova Rg"/>
              <a:ea typeface="Proxima Nova Rg"/>
              <a:cs typeface="Proxima Nova Rg"/>
              <a:sym typeface="Proxima Nova"/>
            </a:endParaRPr>
          </a:p>
          <a:p>
            <a:pPr marL="0" lvl="0" indent="0" algn="l" rtl="0">
              <a:lnSpc>
                <a:spcPct val="100000"/>
              </a:lnSpc>
              <a:spcBef>
                <a:spcPts val="0"/>
              </a:spcBef>
              <a:spcAft>
                <a:spcPts val="0"/>
              </a:spcAft>
              <a:buClr>
                <a:schemeClr val="dk1"/>
              </a:buClr>
              <a:buSzPts val="1200"/>
              <a:buFont typeface="Proxima Nova"/>
              <a:buNone/>
            </a:pPr>
            <a:r>
              <a:rPr lang="da-DK" sz="1200">
                <a:latin typeface="Proxima Nova Rg"/>
                <a:ea typeface="Proxima Nova Rg"/>
                <a:cs typeface="Proxima Nova Rg"/>
                <a:sym typeface="Proxima Nova"/>
              </a:rPr>
              <a:t>Just as our company stands proudly on a foundation of data mastery, so do the experiences we build.</a:t>
            </a:r>
            <a:endParaRPr/>
          </a:p>
          <a:p>
            <a:pPr marL="0" lvl="0" indent="0" algn="l" rtl="0">
              <a:lnSpc>
                <a:spcPct val="100000"/>
              </a:lnSpc>
              <a:spcBef>
                <a:spcPts val="0"/>
              </a:spcBef>
              <a:spcAft>
                <a:spcPts val="0"/>
              </a:spcAft>
              <a:buClr>
                <a:schemeClr val="dk1"/>
              </a:buClr>
              <a:buSzPts val="1200"/>
              <a:buFont typeface="Calibri"/>
              <a:buNone/>
            </a:pPr>
            <a:endParaRPr sz="1200">
              <a:latin typeface="Proxima Nova Rg"/>
              <a:ea typeface="Proxima Nova Rg"/>
              <a:cs typeface="Proxima Nova Rg"/>
              <a:sym typeface="Proxima Nova"/>
            </a:endParaRPr>
          </a:p>
          <a:p>
            <a:pPr marL="0" lvl="0" indent="0" algn="l" rtl="0">
              <a:lnSpc>
                <a:spcPct val="100000"/>
              </a:lnSpc>
              <a:spcBef>
                <a:spcPts val="0"/>
              </a:spcBef>
              <a:spcAft>
                <a:spcPts val="0"/>
              </a:spcAft>
              <a:buClr>
                <a:schemeClr val="dk1"/>
              </a:buClr>
              <a:buSzPts val="1200"/>
              <a:buFont typeface="Proxima Nova"/>
              <a:buNone/>
            </a:pPr>
            <a:r>
              <a:rPr lang="da-DK" sz="1200">
                <a:latin typeface="Proxima Nova Rg"/>
                <a:ea typeface="Proxima Nova Rg"/>
                <a:cs typeface="Proxima Nova Rg"/>
                <a:sym typeface="Proxima Nova"/>
              </a:rPr>
              <a:t>Smart companies understand that all customer data are dots in a portrait of a real person. The better connected the dots, the more personal the experience. </a:t>
            </a:r>
            <a:endParaRPr/>
          </a:p>
          <a:p>
            <a:pPr marL="0" lvl="0" indent="0" algn="l" rtl="0">
              <a:lnSpc>
                <a:spcPct val="100000"/>
              </a:lnSpc>
              <a:spcBef>
                <a:spcPts val="0"/>
              </a:spcBef>
              <a:spcAft>
                <a:spcPts val="0"/>
              </a:spcAft>
              <a:buClr>
                <a:schemeClr val="dk1"/>
              </a:buClr>
              <a:buSzPts val="1200"/>
              <a:buFont typeface="Calibri"/>
              <a:buNone/>
            </a:pPr>
            <a:endParaRPr sz="1200">
              <a:latin typeface="Proxima Nova Rg"/>
              <a:ea typeface="Proxima Nova Rg"/>
              <a:cs typeface="Proxima Nova Rg"/>
              <a:sym typeface="Proxima Nova"/>
            </a:endParaRPr>
          </a:p>
          <a:p>
            <a:pPr marL="0" lvl="0" indent="0" algn="l" rtl="0">
              <a:lnSpc>
                <a:spcPct val="100000"/>
              </a:lnSpc>
              <a:spcBef>
                <a:spcPts val="0"/>
              </a:spcBef>
              <a:spcAft>
                <a:spcPts val="0"/>
              </a:spcAft>
              <a:buClr>
                <a:schemeClr val="dk1"/>
              </a:buClr>
              <a:buSzPts val="1200"/>
              <a:buFont typeface="Proxima Nova"/>
              <a:buNone/>
            </a:pPr>
            <a:r>
              <a:rPr lang="da-DK" sz="1200">
                <a:latin typeface="Proxima Nova Rg"/>
                <a:ea typeface="Proxima Nova Rg"/>
                <a:cs typeface="Proxima Nova Rg"/>
                <a:sym typeface="Proxima Nova"/>
              </a:rPr>
              <a:t>We believe the future belongs to companies that go beyond segments and audiences to build personal experiences with ferocious attention to the imprints left by every single one of their customers.</a:t>
            </a:r>
            <a:endParaRPr sz="1200">
              <a:latin typeface="Proxima Nova Rg"/>
              <a:ea typeface="Proxima Nova Rg"/>
              <a:cs typeface="Proxima Nova Rg"/>
              <a:sym typeface="Proxima Nova"/>
            </a:endParaRPr>
          </a:p>
          <a:p>
            <a:pPr marL="0" lvl="0" indent="0" algn="l" rtl="0">
              <a:lnSpc>
                <a:spcPct val="100000"/>
              </a:lnSpc>
              <a:spcBef>
                <a:spcPts val="0"/>
              </a:spcBef>
              <a:spcAft>
                <a:spcPts val="0"/>
              </a:spcAft>
              <a:buClr>
                <a:schemeClr val="dk1"/>
              </a:buClr>
              <a:buSzPts val="1200"/>
              <a:buFont typeface="Calibri"/>
              <a:buNone/>
            </a:pPr>
            <a:endParaRPr sz="1200">
              <a:latin typeface="Proxima Nova Rg"/>
              <a:ea typeface="Proxima Nova Rg"/>
              <a:cs typeface="Proxima Nova Rg"/>
              <a:sym typeface="Proxima Nova"/>
            </a:endParaRPr>
          </a:p>
          <a:p>
            <a:pPr marL="0" lvl="0" indent="0" algn="l" rtl="0">
              <a:lnSpc>
                <a:spcPct val="100000"/>
              </a:lnSpc>
              <a:spcBef>
                <a:spcPts val="0"/>
              </a:spcBef>
              <a:spcAft>
                <a:spcPts val="0"/>
              </a:spcAft>
              <a:buClr>
                <a:schemeClr val="dk1"/>
              </a:buClr>
              <a:buSzPts val="1200"/>
              <a:buFont typeface="Calibri"/>
              <a:buNone/>
            </a:pPr>
            <a:endParaRPr sz="1200">
              <a:latin typeface="Proxima Nova Rg"/>
              <a:ea typeface="Proxima Nova Rg"/>
              <a:cs typeface="Proxima Nova Rg"/>
              <a:sym typeface="Proxima Nova"/>
            </a:endParaRPr>
          </a:p>
          <a:p>
            <a:pPr marL="0" lvl="0" indent="0" algn="l" rtl="0">
              <a:lnSpc>
                <a:spcPct val="100000"/>
              </a:lnSpc>
              <a:spcBef>
                <a:spcPts val="0"/>
              </a:spcBef>
              <a:spcAft>
                <a:spcPts val="0"/>
              </a:spcAft>
              <a:buClr>
                <a:schemeClr val="dk1"/>
              </a:buClr>
              <a:buSzPts val="1200"/>
              <a:buFont typeface="Calibri"/>
              <a:buNone/>
            </a:pPr>
            <a:endParaRPr sz="1200">
              <a:latin typeface="Proxima Nova Rg"/>
              <a:ea typeface="Proxima Nova Rg"/>
              <a:cs typeface="Proxima Nova Rg"/>
              <a:sym typeface="Proxima Nova"/>
            </a:endParaRPr>
          </a:p>
          <a:p>
            <a:pPr marL="0" lvl="0" indent="0" algn="l" rtl="0">
              <a:lnSpc>
                <a:spcPct val="100000"/>
              </a:lnSpc>
              <a:spcBef>
                <a:spcPts val="0"/>
              </a:spcBef>
              <a:spcAft>
                <a:spcPts val="0"/>
              </a:spcAft>
              <a:buClr>
                <a:schemeClr val="dk1"/>
              </a:buClr>
              <a:buSzPts val="1200"/>
              <a:buFont typeface="Proxima Nova"/>
              <a:buNone/>
            </a:pPr>
            <a:r>
              <a:rPr lang="da-DK" sz="1200">
                <a:latin typeface="Proxima Nova Rg"/>
                <a:ea typeface="Proxima Nova Rg"/>
                <a:cs typeface="Proxima Nova Rg"/>
                <a:sym typeface="Proxima Nova"/>
              </a:rPr>
              <a:t>CONNECTING THE DOTS</a:t>
            </a:r>
            <a:endParaRPr/>
          </a:p>
          <a:p>
            <a:pPr marL="0" lvl="0" indent="0" algn="l" rtl="0">
              <a:lnSpc>
                <a:spcPct val="100000"/>
              </a:lnSpc>
              <a:spcBef>
                <a:spcPts val="0"/>
              </a:spcBef>
              <a:spcAft>
                <a:spcPts val="0"/>
              </a:spcAft>
              <a:buClr>
                <a:schemeClr val="dk1"/>
              </a:buClr>
              <a:buSzPts val="1200"/>
              <a:buFont typeface="Calibri"/>
              <a:buNone/>
            </a:pPr>
            <a:endParaRPr sz="1200">
              <a:latin typeface="Proxima Nova Rg"/>
              <a:ea typeface="Proxima Nova Rg"/>
              <a:cs typeface="Proxima Nova Rg"/>
              <a:sym typeface="Proxima Nova"/>
            </a:endParaRPr>
          </a:p>
          <a:p>
            <a:pPr marL="0" lvl="0" indent="0" algn="l" rtl="0">
              <a:lnSpc>
                <a:spcPct val="100000"/>
              </a:lnSpc>
              <a:spcBef>
                <a:spcPts val="0"/>
              </a:spcBef>
              <a:spcAft>
                <a:spcPts val="0"/>
              </a:spcAft>
              <a:buClr>
                <a:schemeClr val="dk1"/>
              </a:buClr>
              <a:buSzPts val="1200"/>
              <a:buFont typeface="Proxima Nova"/>
              <a:buNone/>
            </a:pPr>
            <a:r>
              <a:rPr lang="da-DK" sz="1200">
                <a:latin typeface="Proxima Nova Rg"/>
                <a:ea typeface="Proxima Nova Rg"/>
                <a:cs typeface="Proxima Nova Rg"/>
                <a:sym typeface="Proxima Nova"/>
              </a:rPr>
              <a:t>We call this spirit, the way we work, </a:t>
            </a:r>
            <a:r>
              <a:rPr lang="da-DK" sz="1200" i="1">
                <a:latin typeface="Proxima Nova Rg"/>
                <a:ea typeface="Proxima Nova Rg"/>
                <a:cs typeface="Proxima Nova Rg"/>
                <a:sym typeface="Proxima Nova"/>
              </a:rPr>
              <a:t>connecting the dots. </a:t>
            </a:r>
            <a:r>
              <a:rPr lang="da-DK" sz="1200">
                <a:latin typeface="Proxima Nova Rg"/>
                <a:ea typeface="Proxima Nova Rg"/>
                <a:cs typeface="Proxima Nova Rg"/>
                <a:sym typeface="Proxima Nova"/>
              </a:rPr>
              <a:t>We crawl through data for nuggets of importance, sifting through noise, connecting what we find to create larger contexts, truths, experiences.  </a:t>
            </a:r>
            <a:endParaRPr/>
          </a:p>
          <a:p>
            <a:pPr marL="0" lvl="0" indent="0" algn="l" rtl="0">
              <a:lnSpc>
                <a:spcPct val="100000"/>
              </a:lnSpc>
              <a:spcBef>
                <a:spcPts val="0"/>
              </a:spcBef>
              <a:spcAft>
                <a:spcPts val="0"/>
              </a:spcAft>
              <a:buClr>
                <a:schemeClr val="dk1"/>
              </a:buClr>
              <a:buSzPts val="1200"/>
              <a:buFont typeface="Proxima Nova"/>
              <a:buNone/>
            </a:pPr>
            <a:r>
              <a:rPr lang="da-DK" sz="1200">
                <a:latin typeface="Proxima Nova Rg"/>
                <a:ea typeface="Proxima Nova Rg"/>
                <a:cs typeface="Proxima Nova Rg"/>
                <a:sym typeface="Proxima Nova"/>
              </a:rPr>
              <a:t> </a:t>
            </a:r>
            <a:endParaRPr sz="1200">
              <a:latin typeface="Proxima Nova Rg"/>
              <a:ea typeface="Proxima Nova Rg"/>
              <a:cs typeface="Proxima Nova Rg"/>
              <a:sym typeface="Proxima Nova"/>
            </a:endParaRPr>
          </a:p>
          <a:p>
            <a:pPr marL="0" lvl="0" indent="0" algn="l" rtl="0">
              <a:lnSpc>
                <a:spcPct val="100000"/>
              </a:lnSpc>
              <a:spcBef>
                <a:spcPts val="0"/>
              </a:spcBef>
              <a:spcAft>
                <a:spcPts val="0"/>
              </a:spcAft>
              <a:buClr>
                <a:schemeClr val="dk1"/>
              </a:buClr>
              <a:buSzPts val="1200"/>
              <a:buFont typeface="Proxima Nova"/>
              <a:buNone/>
            </a:pPr>
            <a:r>
              <a:rPr lang="da-DK" sz="1200">
                <a:latin typeface="Proxima Nova Rg"/>
                <a:ea typeface="Proxima Nova Rg"/>
                <a:cs typeface="Proxima Nova Rg"/>
                <a:sym typeface="Proxima Nova"/>
              </a:rPr>
              <a:t>We connect the dots between vision, craft and performance to make experiences become reality.</a:t>
            </a:r>
            <a:endParaRPr/>
          </a:p>
          <a:p>
            <a:pPr marL="0" lvl="0" indent="0" algn="l" rtl="0">
              <a:lnSpc>
                <a:spcPct val="100000"/>
              </a:lnSpc>
              <a:spcBef>
                <a:spcPts val="0"/>
              </a:spcBef>
              <a:spcAft>
                <a:spcPts val="0"/>
              </a:spcAft>
              <a:buClr>
                <a:schemeClr val="dk1"/>
              </a:buClr>
              <a:buSzPts val="1200"/>
              <a:buFont typeface="Calibri"/>
              <a:buNone/>
            </a:pPr>
            <a:endParaRPr sz="1200">
              <a:latin typeface="Proxima Nova Rg"/>
              <a:ea typeface="Proxima Nova Rg"/>
              <a:cs typeface="Proxima Nova Rg"/>
              <a:sym typeface="Proxima Nova"/>
            </a:endParaRPr>
          </a:p>
          <a:p>
            <a:pPr marL="0" lvl="0" indent="0" algn="l" rtl="0">
              <a:lnSpc>
                <a:spcPct val="100000"/>
              </a:lnSpc>
              <a:spcBef>
                <a:spcPts val="0"/>
              </a:spcBef>
              <a:spcAft>
                <a:spcPts val="0"/>
              </a:spcAft>
              <a:buClr>
                <a:schemeClr val="dk1"/>
              </a:buClr>
              <a:buSzPts val="1200"/>
              <a:buFont typeface="Proxima Nova"/>
              <a:buNone/>
            </a:pPr>
            <a:r>
              <a:rPr lang="da-DK" sz="1200">
                <a:latin typeface="Proxima Nova Rg"/>
                <a:ea typeface="Proxima Nova Rg"/>
                <a:cs typeface="Proxima Nova Rg"/>
                <a:sym typeface="Proxima Nova"/>
              </a:rPr>
              <a:t>We connect data and people to make advertising more addressable and experiences more personal, we connect products, needs and desires to make commerce more intuitive and satisfying, we connect interfaces and ecosystems to make content platforms more delightful, we connect past, present and future to create long-lasting customer loyalty.</a:t>
            </a:r>
            <a:endParaRPr sz="1200">
              <a:latin typeface="Proxima Nova Rg"/>
              <a:ea typeface="Proxima Nova Rg"/>
              <a:cs typeface="Proxima Nova Rg"/>
              <a:sym typeface="Proxima Nova"/>
            </a:endParaRPr>
          </a:p>
          <a:p>
            <a:pPr marL="0" lvl="0" indent="0" algn="l" rtl="0">
              <a:lnSpc>
                <a:spcPct val="100000"/>
              </a:lnSpc>
              <a:spcBef>
                <a:spcPts val="0"/>
              </a:spcBef>
              <a:spcAft>
                <a:spcPts val="0"/>
              </a:spcAft>
              <a:buClr>
                <a:schemeClr val="dk1"/>
              </a:buClr>
              <a:buSzPts val="1200"/>
              <a:buFont typeface="Proxima Nova"/>
              <a:buNone/>
            </a:pPr>
            <a:r>
              <a:rPr lang="da-DK" sz="1200">
                <a:latin typeface="Proxima Nova Rg"/>
                <a:ea typeface="Proxima Nova Rg"/>
                <a:cs typeface="Proxima Nova Rg"/>
                <a:sym typeface="Proxima Nova"/>
              </a:rPr>
              <a:t> </a:t>
            </a:r>
            <a:endParaRPr sz="1200">
              <a:latin typeface="Proxima Nova Rg"/>
              <a:ea typeface="Proxima Nova Rg"/>
              <a:cs typeface="Proxima Nova Rg"/>
              <a:sym typeface="Proxima Nova"/>
            </a:endParaRPr>
          </a:p>
          <a:p>
            <a:pPr marL="0" lvl="0" indent="0" algn="l" rtl="0">
              <a:lnSpc>
                <a:spcPct val="100000"/>
              </a:lnSpc>
              <a:spcBef>
                <a:spcPts val="0"/>
              </a:spcBef>
              <a:spcAft>
                <a:spcPts val="0"/>
              </a:spcAft>
              <a:buClr>
                <a:schemeClr val="dk1"/>
              </a:buClr>
              <a:buSzPts val="1200"/>
              <a:buFont typeface="Proxima Nova"/>
              <a:buNone/>
            </a:pPr>
            <a:r>
              <a:rPr lang="da-DK" sz="1200">
                <a:latin typeface="Proxima Nova Rg"/>
                <a:ea typeface="Proxima Nova Rg"/>
                <a:cs typeface="Proxima Nova Rg"/>
                <a:sym typeface="Proxima Nova"/>
              </a:rPr>
              <a:t>And we connect the dots between all the things that are hard for clients to accomplish alone – insourcing, outsourcing, upskilling, cross-functional teaming, wholesale culture change – to help them transform and create winning customer experiences.</a:t>
            </a:r>
            <a:endParaRPr/>
          </a:p>
          <a:p>
            <a:pPr marL="0" lvl="0" indent="0" algn="l" rtl="0">
              <a:lnSpc>
                <a:spcPct val="100000"/>
              </a:lnSpc>
              <a:spcBef>
                <a:spcPts val="0"/>
              </a:spcBef>
              <a:spcAft>
                <a:spcPts val="0"/>
              </a:spcAft>
              <a:buClr>
                <a:schemeClr val="dk1"/>
              </a:buClr>
              <a:buSzPts val="1200"/>
              <a:buFont typeface="Calibri"/>
              <a:buNone/>
            </a:pPr>
            <a:endParaRPr sz="1200">
              <a:latin typeface="Proxima Nova Rg"/>
              <a:ea typeface="Proxima Nova Rg"/>
              <a:cs typeface="Proxima Nova Rg"/>
              <a:sym typeface="Proxima Nova"/>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44" name="Google Shape;24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da-DK"/>
              <a:t>27</a:t>
            </a:fld>
            <a:endParaRPr/>
          </a:p>
        </p:txBody>
      </p:sp>
    </p:spTree>
    <p:extLst>
      <p:ext uri="{BB962C8B-B14F-4D97-AF65-F5344CB8AC3E}">
        <p14:creationId xmlns:p14="http://schemas.microsoft.com/office/powerpoint/2010/main" val="15316115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ag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C4ED2-BE9E-5A4D-8979-FA06EFD126F3}"/>
              </a:ext>
            </a:extLst>
          </p:cNvPr>
          <p:cNvSpPr>
            <a:spLocks noGrp="1"/>
          </p:cNvSpPr>
          <p:nvPr>
            <p:ph type="title" hasCustomPrompt="1"/>
          </p:nvPr>
        </p:nvSpPr>
        <p:spPr>
          <a:xfrm>
            <a:off x="533400" y="533399"/>
            <a:ext cx="11125200" cy="2870201"/>
          </a:xfrm>
        </p:spPr>
        <p:txBody>
          <a:bodyPr anchor="b">
            <a:noAutofit/>
          </a:bodyPr>
          <a:lstStyle>
            <a:lvl1pPr>
              <a:lnSpc>
                <a:spcPct val="80000"/>
              </a:lnSpc>
              <a:defRPr sz="8800">
                <a:solidFill>
                  <a:schemeClr val="accent2"/>
                </a:solidFill>
              </a:defRPr>
            </a:lvl1pPr>
          </a:lstStyle>
          <a:p>
            <a:r>
              <a:rPr lang="en-US" dirty="0"/>
              <a:t>CLICK TO EDIT </a:t>
            </a:r>
            <a:br>
              <a:rPr lang="en-US" dirty="0"/>
            </a:br>
            <a:r>
              <a:rPr lang="en-US" dirty="0"/>
              <a:t>TITLE STYLE</a:t>
            </a:r>
          </a:p>
        </p:txBody>
      </p:sp>
      <p:sp>
        <p:nvSpPr>
          <p:cNvPr id="8" name="TextBox 7">
            <a:extLst>
              <a:ext uri="{FF2B5EF4-FFF2-40B4-BE49-F238E27FC236}">
                <a16:creationId xmlns:a16="http://schemas.microsoft.com/office/drawing/2014/main" id="{EE1B876D-140A-A646-9E95-8CA988F4773F}"/>
              </a:ext>
            </a:extLst>
          </p:cNvPr>
          <p:cNvSpPr txBox="1"/>
          <p:nvPr userDrawn="1"/>
        </p:nvSpPr>
        <p:spPr>
          <a:xfrm>
            <a:off x="9144001" y="6248401"/>
            <a:ext cx="2743200" cy="380994"/>
          </a:xfrm>
          <a:prstGeom prst="rect">
            <a:avLst/>
          </a:prstGeom>
          <a:noFill/>
        </p:spPr>
        <p:txBody>
          <a:bodyPr wrap="square" rtlCol="0" anchor="ctr">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800" b="0" i="0" dirty="0">
                <a:solidFill>
                  <a:srgbClr val="41547D"/>
                </a:solidFill>
                <a:latin typeface="Arial Nova Light" panose="020B0304020202020204" pitchFamily="34" charset="0"/>
                <a:ea typeface="Calibri Light" charset="0"/>
                <a:cs typeface="Arial" panose="020B0604020202020204" pitchFamily="34" charset="0"/>
              </a:rPr>
              <a:t>© 2021 Merkle, Inc. All Rights Reserved. Confidential.</a:t>
            </a:r>
          </a:p>
        </p:txBody>
      </p:sp>
      <p:pic>
        <p:nvPicPr>
          <p:cNvPr id="21" name="Graphic 20">
            <a:extLst>
              <a:ext uri="{FF2B5EF4-FFF2-40B4-BE49-F238E27FC236}">
                <a16:creationId xmlns:a16="http://schemas.microsoft.com/office/drawing/2014/main" id="{E5085197-0594-9E47-917D-83B86C4B858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100" y="6351798"/>
            <a:ext cx="1400350" cy="174200"/>
          </a:xfrm>
          <a:prstGeom prst="rect">
            <a:avLst/>
          </a:prstGeom>
        </p:spPr>
      </p:pic>
      <p:sp>
        <p:nvSpPr>
          <p:cNvPr id="22" name="Text Placeholder 12">
            <a:extLst>
              <a:ext uri="{FF2B5EF4-FFF2-40B4-BE49-F238E27FC236}">
                <a16:creationId xmlns:a16="http://schemas.microsoft.com/office/drawing/2014/main" id="{1113FBD2-393A-2E4A-A8AB-45F368B8C6B4}"/>
              </a:ext>
            </a:extLst>
          </p:cNvPr>
          <p:cNvSpPr>
            <a:spLocks noGrp="1"/>
          </p:cNvSpPr>
          <p:nvPr>
            <p:ph type="body" sz="quarter" idx="10"/>
          </p:nvPr>
        </p:nvSpPr>
        <p:spPr>
          <a:xfrm>
            <a:off x="533401" y="3464233"/>
            <a:ext cx="5562599" cy="2530167"/>
          </a:xfrm>
        </p:spPr>
        <p:txBody>
          <a:bodyPr tIns="45720">
            <a:normAutofit/>
          </a:bodyPr>
          <a:lstStyle>
            <a:lvl1pPr marL="0" indent="0">
              <a:buNone/>
              <a:defRPr sz="19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Tree>
    <p:extLst>
      <p:ext uri="{BB962C8B-B14F-4D97-AF65-F5344CB8AC3E}">
        <p14:creationId xmlns:p14="http://schemas.microsoft.com/office/powerpoint/2010/main" val="24751482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F582B-71EF-3E4E-ADCD-C7419745C816}"/>
              </a:ext>
            </a:extLst>
          </p:cNvPr>
          <p:cNvSpPr>
            <a:spLocks noGrp="1"/>
          </p:cNvSpPr>
          <p:nvPr>
            <p:ph type="title" hasCustomPrompt="1"/>
          </p:nvPr>
        </p:nvSpPr>
        <p:spPr>
          <a:xfrm>
            <a:off x="533400" y="533400"/>
            <a:ext cx="3389671" cy="5486400"/>
          </a:xfrm>
        </p:spPr>
        <p:txBody>
          <a:bodyPr>
            <a:normAutofit/>
          </a:bodyPr>
          <a:lstStyle>
            <a:lvl1pPr>
              <a:lnSpc>
                <a:spcPct val="80000"/>
              </a:lnSpc>
              <a:defRPr sz="4000"/>
            </a:lvl1pPr>
          </a:lstStyle>
          <a:p>
            <a:r>
              <a:rPr lang="en-US" dirty="0"/>
              <a:t>Click to edit title style</a:t>
            </a:r>
          </a:p>
        </p:txBody>
      </p:sp>
      <p:sp>
        <p:nvSpPr>
          <p:cNvPr id="3" name="Picture Placeholder 6">
            <a:extLst>
              <a:ext uri="{FF2B5EF4-FFF2-40B4-BE49-F238E27FC236}">
                <a16:creationId xmlns:a16="http://schemas.microsoft.com/office/drawing/2014/main" id="{55D30DB2-0B22-D74C-8BA2-B6D3D9C96B47}"/>
              </a:ext>
            </a:extLst>
          </p:cNvPr>
          <p:cNvSpPr>
            <a:spLocks noGrp="1"/>
          </p:cNvSpPr>
          <p:nvPr>
            <p:ph type="pic" sz="quarter" idx="12" hasCustomPrompt="1"/>
          </p:nvPr>
        </p:nvSpPr>
        <p:spPr>
          <a:xfrm>
            <a:off x="4185920" y="533400"/>
            <a:ext cx="7472680" cy="5486400"/>
          </a:xfrm>
          <a:prstGeom prst="rect">
            <a:avLst/>
          </a:prstGeom>
          <a:solidFill>
            <a:schemeClr val="bg2"/>
          </a:solidFill>
        </p:spPr>
        <p:txBody>
          <a:bodyPr anchor="ctr"/>
          <a:lstStyle>
            <a:lvl1pPr marL="0" indent="0" algn="ctr">
              <a:buNone/>
              <a:defRPr sz="1600" b="1">
                <a:solidFill>
                  <a:schemeClr val="accent2"/>
                </a:solidFill>
              </a:defRPr>
            </a:lvl1pPr>
          </a:lstStyle>
          <a:p>
            <a:r>
              <a:rPr lang="en-US" dirty="0"/>
              <a:t>Image Here</a:t>
            </a:r>
          </a:p>
        </p:txBody>
      </p:sp>
    </p:spTree>
    <p:extLst>
      <p:ext uri="{BB962C8B-B14F-4D97-AF65-F5344CB8AC3E}">
        <p14:creationId xmlns:p14="http://schemas.microsoft.com/office/powerpoint/2010/main" val="667291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Body +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F582B-71EF-3E4E-ADCD-C7419745C816}"/>
              </a:ext>
            </a:extLst>
          </p:cNvPr>
          <p:cNvSpPr>
            <a:spLocks noGrp="1"/>
          </p:cNvSpPr>
          <p:nvPr>
            <p:ph type="title" hasCustomPrompt="1"/>
          </p:nvPr>
        </p:nvSpPr>
        <p:spPr>
          <a:xfrm>
            <a:off x="533400" y="533400"/>
            <a:ext cx="5562600" cy="1560871"/>
          </a:xfrm>
        </p:spPr>
        <p:txBody>
          <a:bodyPr anchor="b">
            <a:normAutofit/>
          </a:bodyPr>
          <a:lstStyle>
            <a:lvl1pPr>
              <a:lnSpc>
                <a:spcPct val="80000"/>
              </a:lnSpc>
              <a:defRPr sz="2400"/>
            </a:lvl1pPr>
          </a:lstStyle>
          <a:p>
            <a:r>
              <a:rPr lang="en-US" dirty="0"/>
              <a:t>Click to edit title style</a:t>
            </a:r>
          </a:p>
        </p:txBody>
      </p:sp>
      <p:sp>
        <p:nvSpPr>
          <p:cNvPr id="4" name="Text Placeholder 3">
            <a:extLst>
              <a:ext uri="{FF2B5EF4-FFF2-40B4-BE49-F238E27FC236}">
                <a16:creationId xmlns:a16="http://schemas.microsoft.com/office/drawing/2014/main" id="{39607EAE-BBAB-BD43-BDCF-F7562B04EA7C}"/>
              </a:ext>
            </a:extLst>
          </p:cNvPr>
          <p:cNvSpPr>
            <a:spLocks noGrp="1"/>
          </p:cNvSpPr>
          <p:nvPr>
            <p:ph type="body" sz="quarter" idx="10"/>
          </p:nvPr>
        </p:nvSpPr>
        <p:spPr>
          <a:xfrm>
            <a:off x="533400" y="2172930"/>
            <a:ext cx="5562600" cy="3846870"/>
          </a:xfrm>
        </p:spPr>
        <p:txBody>
          <a:bodyPr/>
          <a:lstStyle>
            <a:lvl1pPr>
              <a:defRPr>
                <a:solidFill>
                  <a:schemeClr val="tx1"/>
                </a:solidFill>
              </a:defRPr>
            </a:lvl1pPr>
            <a:lvl2pPr marL="457200" indent="0">
              <a:buNone/>
              <a:defRPr/>
            </a:lvl2pPr>
          </a:lstStyle>
          <a:p>
            <a:pPr lvl="0"/>
            <a:r>
              <a:rPr lang="en-GB"/>
              <a:t>Click to edit Master text styles</a:t>
            </a:r>
          </a:p>
        </p:txBody>
      </p:sp>
      <p:sp>
        <p:nvSpPr>
          <p:cNvPr id="5" name="Picture Placeholder 6">
            <a:extLst>
              <a:ext uri="{FF2B5EF4-FFF2-40B4-BE49-F238E27FC236}">
                <a16:creationId xmlns:a16="http://schemas.microsoft.com/office/drawing/2014/main" id="{58AAA2F3-B0D3-AC4D-B0A9-7AE02BAB722B}"/>
              </a:ext>
            </a:extLst>
          </p:cNvPr>
          <p:cNvSpPr>
            <a:spLocks noGrp="1"/>
          </p:cNvSpPr>
          <p:nvPr>
            <p:ph type="pic" sz="quarter" idx="12" hasCustomPrompt="1"/>
          </p:nvPr>
        </p:nvSpPr>
        <p:spPr>
          <a:xfrm>
            <a:off x="6309360" y="533400"/>
            <a:ext cx="5349240" cy="5478463"/>
          </a:xfrm>
          <a:prstGeom prst="rect">
            <a:avLst/>
          </a:prstGeom>
          <a:solidFill>
            <a:schemeClr val="bg2"/>
          </a:solidFill>
        </p:spPr>
        <p:txBody>
          <a:bodyPr anchor="ctr"/>
          <a:lstStyle>
            <a:lvl1pPr marL="0" indent="0" algn="ctr">
              <a:buNone/>
              <a:defRPr sz="1600" b="1">
                <a:solidFill>
                  <a:schemeClr val="accent2"/>
                </a:solidFill>
              </a:defRPr>
            </a:lvl1pPr>
          </a:lstStyle>
          <a:p>
            <a:r>
              <a:rPr lang="en-US" dirty="0"/>
              <a:t>Image Here</a:t>
            </a:r>
          </a:p>
        </p:txBody>
      </p:sp>
    </p:spTree>
    <p:extLst>
      <p:ext uri="{BB962C8B-B14F-4D97-AF65-F5344CB8AC3E}">
        <p14:creationId xmlns:p14="http://schemas.microsoft.com/office/powerpoint/2010/main" val="21174335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Body + Image - Horizontal">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8BB451AA-9497-4443-A37A-E2A59247783B}"/>
              </a:ext>
            </a:extLst>
          </p:cNvPr>
          <p:cNvSpPr>
            <a:spLocks noGrp="1"/>
          </p:cNvSpPr>
          <p:nvPr>
            <p:ph type="pic" sz="quarter" idx="12" hasCustomPrompt="1"/>
          </p:nvPr>
        </p:nvSpPr>
        <p:spPr>
          <a:xfrm>
            <a:off x="0" y="0"/>
            <a:ext cx="12192000" cy="3175819"/>
          </a:xfrm>
          <a:prstGeom prst="rect">
            <a:avLst/>
          </a:prstGeom>
          <a:solidFill>
            <a:schemeClr val="bg2"/>
          </a:solidFill>
        </p:spPr>
        <p:txBody>
          <a:bodyPr anchor="ctr"/>
          <a:lstStyle>
            <a:lvl1pPr marL="0" indent="0" algn="ctr">
              <a:buNone/>
              <a:defRPr sz="1600" b="1">
                <a:solidFill>
                  <a:schemeClr val="accent2"/>
                </a:solidFill>
              </a:defRPr>
            </a:lvl1pPr>
          </a:lstStyle>
          <a:p>
            <a:r>
              <a:rPr lang="en-US" dirty="0"/>
              <a:t>Image Here</a:t>
            </a:r>
          </a:p>
        </p:txBody>
      </p:sp>
      <p:sp>
        <p:nvSpPr>
          <p:cNvPr id="2" name="Title 1">
            <a:extLst>
              <a:ext uri="{FF2B5EF4-FFF2-40B4-BE49-F238E27FC236}">
                <a16:creationId xmlns:a16="http://schemas.microsoft.com/office/drawing/2014/main" id="{21EF582B-71EF-3E4E-ADCD-C7419745C816}"/>
              </a:ext>
            </a:extLst>
          </p:cNvPr>
          <p:cNvSpPr>
            <a:spLocks noGrp="1"/>
          </p:cNvSpPr>
          <p:nvPr>
            <p:ph type="title" hasCustomPrompt="1"/>
          </p:nvPr>
        </p:nvSpPr>
        <p:spPr>
          <a:xfrm>
            <a:off x="533400" y="3429001"/>
            <a:ext cx="3478161" cy="1700982"/>
          </a:xfrm>
        </p:spPr>
        <p:txBody>
          <a:bodyPr anchor="t">
            <a:normAutofit/>
          </a:bodyPr>
          <a:lstStyle>
            <a:lvl1pPr>
              <a:lnSpc>
                <a:spcPct val="80000"/>
              </a:lnSpc>
              <a:defRPr sz="2400"/>
            </a:lvl1pPr>
          </a:lstStyle>
          <a:p>
            <a:r>
              <a:rPr lang="en-US" dirty="0"/>
              <a:t>Click to edit title style</a:t>
            </a:r>
          </a:p>
        </p:txBody>
      </p:sp>
      <p:sp>
        <p:nvSpPr>
          <p:cNvPr id="4" name="Text Placeholder 3">
            <a:extLst>
              <a:ext uri="{FF2B5EF4-FFF2-40B4-BE49-F238E27FC236}">
                <a16:creationId xmlns:a16="http://schemas.microsoft.com/office/drawing/2014/main" id="{39607EAE-BBAB-BD43-BDCF-F7562B04EA7C}"/>
              </a:ext>
            </a:extLst>
          </p:cNvPr>
          <p:cNvSpPr>
            <a:spLocks noGrp="1"/>
          </p:cNvSpPr>
          <p:nvPr>
            <p:ph type="body" sz="quarter" idx="10" hasCustomPrompt="1"/>
          </p:nvPr>
        </p:nvSpPr>
        <p:spPr>
          <a:xfrm>
            <a:off x="4119716" y="3429001"/>
            <a:ext cx="7653184" cy="2590800"/>
          </a:xfrm>
        </p:spPr>
        <p:txBody>
          <a:bodyPr/>
          <a:lstStyle>
            <a:lvl1pPr marL="0" indent="0">
              <a:lnSpc>
                <a:spcPct val="112000"/>
              </a:lnSpc>
              <a:buNone/>
              <a:defRPr>
                <a:solidFill>
                  <a:schemeClr val="tx1"/>
                </a:solidFill>
              </a:defRPr>
            </a:lvl1pPr>
            <a:lvl2pPr marL="457200" indent="0">
              <a:buNone/>
              <a:defRPr/>
            </a:lvl2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Enim</a:t>
            </a:r>
            <a:r>
              <a:rPr lang="en-US" dirty="0"/>
              <a:t> sed </a:t>
            </a:r>
            <a:r>
              <a:rPr lang="en-US" dirty="0" err="1"/>
              <a:t>faucibus</a:t>
            </a:r>
            <a:r>
              <a:rPr lang="en-US" dirty="0"/>
              <a:t> </a:t>
            </a:r>
            <a:r>
              <a:rPr lang="en-US" dirty="0" err="1"/>
              <a:t>turpis</a:t>
            </a:r>
            <a:r>
              <a:rPr lang="en-US" dirty="0"/>
              <a:t> in </a:t>
            </a:r>
            <a:r>
              <a:rPr lang="en-US" dirty="0" err="1"/>
              <a:t>eu</a:t>
            </a:r>
            <a:r>
              <a:rPr lang="en-US" dirty="0"/>
              <a:t> mi. Massa </a:t>
            </a:r>
            <a:r>
              <a:rPr lang="en-US" dirty="0" err="1"/>
              <a:t>tincidunt</a:t>
            </a:r>
            <a:r>
              <a:rPr lang="en-US" dirty="0"/>
              <a:t> dui </a:t>
            </a:r>
            <a:r>
              <a:rPr lang="en-US" dirty="0" err="1"/>
              <a:t>ut</a:t>
            </a:r>
            <a:r>
              <a:rPr lang="en-US" dirty="0"/>
              <a:t> </a:t>
            </a:r>
            <a:r>
              <a:rPr lang="en-US" dirty="0" err="1"/>
              <a:t>ornare</a:t>
            </a:r>
            <a:r>
              <a:rPr lang="en-US" dirty="0"/>
              <a:t> </a:t>
            </a:r>
            <a:r>
              <a:rPr lang="en-US" dirty="0" err="1"/>
              <a:t>lectus</a:t>
            </a:r>
            <a:r>
              <a:rPr lang="en-US" dirty="0"/>
              <a:t> sit. </a:t>
            </a:r>
            <a:r>
              <a:rPr lang="en-US" dirty="0" err="1"/>
              <a:t>Risus</a:t>
            </a:r>
            <a:r>
              <a:rPr lang="en-US" dirty="0"/>
              <a:t> </a:t>
            </a:r>
            <a:r>
              <a:rPr lang="en-US" dirty="0" err="1"/>
              <a:t>nullam</a:t>
            </a:r>
            <a:r>
              <a:rPr lang="en-US" dirty="0"/>
              <a:t> </a:t>
            </a:r>
            <a:r>
              <a:rPr lang="en-US" dirty="0" err="1"/>
              <a:t>eget</a:t>
            </a:r>
            <a:r>
              <a:rPr lang="en-US" dirty="0"/>
              <a:t> </a:t>
            </a:r>
            <a:r>
              <a:rPr lang="en-US" dirty="0" err="1"/>
              <a:t>felis</a:t>
            </a:r>
            <a:r>
              <a:rPr lang="en-US" dirty="0"/>
              <a:t> </a:t>
            </a:r>
            <a:r>
              <a:rPr lang="en-US" dirty="0" err="1"/>
              <a:t>eget</a:t>
            </a:r>
            <a:r>
              <a:rPr lang="en-US" dirty="0"/>
              <a:t> </a:t>
            </a:r>
            <a:r>
              <a:rPr lang="en-US" dirty="0" err="1"/>
              <a:t>nunc</a:t>
            </a:r>
            <a:r>
              <a:rPr lang="en-US" dirty="0"/>
              <a:t> </a:t>
            </a:r>
            <a:r>
              <a:rPr lang="en-US" dirty="0" err="1"/>
              <a:t>lobortis</a:t>
            </a:r>
            <a:r>
              <a:rPr lang="en-US" dirty="0"/>
              <a:t> </a:t>
            </a:r>
            <a:r>
              <a:rPr lang="en-US" dirty="0" err="1"/>
              <a:t>mattis</a:t>
            </a:r>
            <a:r>
              <a:rPr lang="en-US" dirty="0"/>
              <a:t> </a:t>
            </a:r>
            <a:r>
              <a:rPr lang="en-US" dirty="0" err="1"/>
              <a:t>aliquam</a:t>
            </a:r>
            <a:r>
              <a:rPr lang="en-US" dirty="0"/>
              <a:t>. </a:t>
            </a:r>
            <a:r>
              <a:rPr lang="en-US" dirty="0" err="1"/>
              <a:t>Aliquet</a:t>
            </a:r>
            <a:r>
              <a:rPr lang="en-US" dirty="0"/>
              <a:t> </a:t>
            </a:r>
            <a:r>
              <a:rPr lang="en-US" dirty="0" err="1"/>
              <a:t>bibendum</a:t>
            </a:r>
            <a:r>
              <a:rPr lang="en-US" dirty="0"/>
              <a:t> </a:t>
            </a:r>
            <a:r>
              <a:rPr lang="en-US" dirty="0" err="1"/>
              <a:t>enim</a:t>
            </a:r>
            <a:r>
              <a:rPr lang="en-US" dirty="0"/>
              <a:t> </a:t>
            </a:r>
            <a:r>
              <a:rPr lang="en-US" dirty="0" err="1"/>
              <a:t>facilisis</a:t>
            </a:r>
            <a:r>
              <a:rPr lang="en-US" dirty="0"/>
              <a:t> gravida </a:t>
            </a:r>
            <a:r>
              <a:rPr lang="en-US" dirty="0" err="1"/>
              <a:t>neque</a:t>
            </a:r>
            <a:r>
              <a:rPr lang="en-US" dirty="0"/>
              <a:t>. Leo </a:t>
            </a:r>
            <a:r>
              <a:rPr lang="en-US" dirty="0" err="1"/>
              <a:t>duis</a:t>
            </a:r>
            <a:r>
              <a:rPr lang="en-US" dirty="0"/>
              <a:t> </a:t>
            </a:r>
            <a:r>
              <a:rPr lang="en-US" dirty="0" err="1"/>
              <a:t>ut</a:t>
            </a:r>
            <a:r>
              <a:rPr lang="en-US" dirty="0"/>
              <a:t> diam </a:t>
            </a:r>
            <a:r>
              <a:rPr lang="en-US" dirty="0" err="1"/>
              <a:t>quam</a:t>
            </a:r>
            <a:r>
              <a:rPr lang="en-US" dirty="0"/>
              <a:t> </a:t>
            </a:r>
            <a:r>
              <a:rPr lang="en-US" dirty="0" err="1"/>
              <a:t>nulla</a:t>
            </a:r>
            <a:r>
              <a:rPr lang="en-US" dirty="0"/>
              <a:t> </a:t>
            </a:r>
            <a:r>
              <a:rPr lang="en-US" dirty="0" err="1"/>
              <a:t>porttitor</a:t>
            </a:r>
            <a:r>
              <a:rPr lang="en-US" dirty="0"/>
              <a:t>. </a:t>
            </a:r>
            <a:r>
              <a:rPr lang="en-US" dirty="0" err="1"/>
              <a:t>Ullamcorper</a:t>
            </a:r>
            <a:r>
              <a:rPr lang="en-US" dirty="0"/>
              <a:t> a </a:t>
            </a:r>
            <a:r>
              <a:rPr lang="en-US" dirty="0" err="1"/>
              <a:t>lacus</a:t>
            </a:r>
            <a:r>
              <a:rPr lang="en-US" dirty="0"/>
              <a:t> vestibulum sed. Diam </a:t>
            </a:r>
            <a:r>
              <a:rPr lang="en-US" dirty="0" err="1"/>
              <a:t>quam</a:t>
            </a:r>
            <a:r>
              <a:rPr lang="en-US" dirty="0"/>
              <a:t> </a:t>
            </a:r>
            <a:r>
              <a:rPr lang="en-US" dirty="0" err="1"/>
              <a:t>nulla</a:t>
            </a:r>
            <a:r>
              <a:rPr lang="en-US" dirty="0"/>
              <a:t> </a:t>
            </a:r>
            <a:r>
              <a:rPr lang="en-US" dirty="0" err="1"/>
              <a:t>porttitor</a:t>
            </a:r>
            <a:r>
              <a:rPr lang="en-US" dirty="0"/>
              <a:t> </a:t>
            </a:r>
            <a:r>
              <a:rPr lang="en-US" dirty="0" err="1"/>
              <a:t>massa</a:t>
            </a:r>
            <a:r>
              <a:rPr lang="en-US" dirty="0"/>
              <a:t>. Vel </a:t>
            </a:r>
            <a:r>
              <a:rPr lang="en-US" dirty="0" err="1"/>
              <a:t>turpis</a:t>
            </a:r>
            <a:r>
              <a:rPr lang="en-US" dirty="0"/>
              <a:t> </a:t>
            </a:r>
            <a:r>
              <a:rPr lang="en-US" dirty="0" err="1"/>
              <a:t>nunc</a:t>
            </a:r>
            <a:r>
              <a:rPr lang="en-US" dirty="0"/>
              <a:t> </a:t>
            </a:r>
            <a:r>
              <a:rPr lang="en-US" dirty="0" err="1"/>
              <a:t>eget</a:t>
            </a:r>
            <a:r>
              <a:rPr lang="en-US" dirty="0"/>
              <a:t> lorem dolor. </a:t>
            </a:r>
            <a:r>
              <a:rPr lang="en-US" dirty="0" err="1"/>
              <a:t>Quis</a:t>
            </a:r>
            <a:r>
              <a:rPr lang="en-US" dirty="0"/>
              <a:t> vel eros </a:t>
            </a:r>
            <a:r>
              <a:rPr lang="en-US" dirty="0" err="1"/>
              <a:t>donec</a:t>
            </a:r>
            <a:r>
              <a:rPr lang="en-US" dirty="0"/>
              <a:t> ac </a:t>
            </a:r>
            <a:r>
              <a:rPr lang="en-US" dirty="0" err="1"/>
              <a:t>odio</a:t>
            </a:r>
            <a:r>
              <a:rPr lang="en-US" dirty="0"/>
              <a:t> </a:t>
            </a:r>
            <a:r>
              <a:rPr lang="en-US" dirty="0" err="1"/>
              <a:t>tempor</a:t>
            </a:r>
            <a:r>
              <a:rPr lang="en-US" dirty="0"/>
              <a:t> </a:t>
            </a:r>
            <a:r>
              <a:rPr lang="en-US" dirty="0" err="1"/>
              <a:t>orci</a:t>
            </a:r>
            <a:r>
              <a:rPr lang="en-US" dirty="0"/>
              <a:t> </a:t>
            </a:r>
            <a:r>
              <a:rPr lang="en-US" dirty="0" err="1"/>
              <a:t>dapibus</a:t>
            </a:r>
            <a:r>
              <a:rPr lang="en-US" dirty="0"/>
              <a:t>. </a:t>
            </a:r>
            <a:r>
              <a:rPr lang="en-US" dirty="0" err="1"/>
              <a:t>Odio</a:t>
            </a:r>
            <a:r>
              <a:rPr lang="en-US" dirty="0"/>
              <a:t> </a:t>
            </a:r>
            <a:r>
              <a:rPr lang="en-US" dirty="0" err="1"/>
              <a:t>ut</a:t>
            </a:r>
            <a:r>
              <a:rPr lang="en-US" dirty="0"/>
              <a:t> </a:t>
            </a:r>
            <a:r>
              <a:rPr lang="en-US" dirty="0" err="1"/>
              <a:t>sem</a:t>
            </a:r>
            <a:r>
              <a:rPr lang="en-US" dirty="0"/>
              <a:t> </a:t>
            </a:r>
            <a:r>
              <a:rPr lang="en-US" dirty="0" err="1"/>
              <a:t>nulla</a:t>
            </a:r>
            <a:r>
              <a:rPr lang="en-US" dirty="0"/>
              <a:t> pharetra diam sit. </a:t>
            </a:r>
            <a:r>
              <a:rPr lang="en-US" dirty="0" err="1"/>
              <a:t>Velit</a:t>
            </a:r>
            <a:r>
              <a:rPr lang="en-US" dirty="0"/>
              <a:t> </a:t>
            </a:r>
            <a:r>
              <a:rPr lang="en-US" dirty="0" err="1"/>
              <a:t>egestas</a:t>
            </a:r>
            <a:r>
              <a:rPr lang="en-US" dirty="0"/>
              <a:t> dui id </a:t>
            </a:r>
            <a:r>
              <a:rPr lang="en-US" dirty="0" err="1"/>
              <a:t>ornare</a:t>
            </a:r>
            <a:r>
              <a:rPr lang="en-US" dirty="0"/>
              <a:t> </a:t>
            </a:r>
            <a:r>
              <a:rPr lang="en-US" dirty="0" err="1"/>
              <a:t>arcu</a:t>
            </a:r>
            <a:r>
              <a:rPr lang="en-US" dirty="0"/>
              <a:t> </a:t>
            </a:r>
            <a:r>
              <a:rPr lang="en-US" dirty="0" err="1"/>
              <a:t>odio</a:t>
            </a:r>
            <a:r>
              <a:rPr lang="en-US" dirty="0"/>
              <a:t>. Sed </a:t>
            </a:r>
            <a:r>
              <a:rPr lang="en-US" dirty="0" err="1"/>
              <a:t>viverra</a:t>
            </a:r>
            <a:r>
              <a:rPr lang="en-US" dirty="0"/>
              <a:t> ipsum </a:t>
            </a:r>
            <a:r>
              <a:rPr lang="en-US" dirty="0" err="1"/>
              <a:t>nunc</a:t>
            </a:r>
            <a:r>
              <a:rPr lang="en-US" dirty="0"/>
              <a:t> </a:t>
            </a:r>
            <a:r>
              <a:rPr lang="en-US" dirty="0" err="1"/>
              <a:t>aliquet</a:t>
            </a:r>
            <a:r>
              <a:rPr lang="en-US" dirty="0"/>
              <a:t> </a:t>
            </a:r>
            <a:r>
              <a:rPr lang="en-US" dirty="0" err="1"/>
              <a:t>bibendum</a:t>
            </a:r>
            <a:r>
              <a:rPr lang="en-US" dirty="0"/>
              <a:t> </a:t>
            </a:r>
            <a:r>
              <a:rPr lang="en-US" dirty="0" err="1"/>
              <a:t>enim</a:t>
            </a:r>
            <a:r>
              <a:rPr lang="en-US" dirty="0"/>
              <a:t> </a:t>
            </a:r>
            <a:r>
              <a:rPr lang="en-US" dirty="0" err="1"/>
              <a:t>facilisis</a:t>
            </a:r>
            <a:r>
              <a:rPr lang="en-US" dirty="0"/>
              <a:t> gravida </a:t>
            </a:r>
            <a:r>
              <a:rPr lang="en-US" dirty="0" err="1"/>
              <a:t>neque</a:t>
            </a:r>
            <a:r>
              <a:rPr lang="en-US" dirty="0"/>
              <a:t>. </a:t>
            </a:r>
            <a:r>
              <a:rPr lang="en-US" dirty="0" err="1"/>
              <a:t>Lectus</a:t>
            </a:r>
            <a:r>
              <a:rPr lang="en-US" dirty="0"/>
              <a:t> </a:t>
            </a:r>
            <a:r>
              <a:rPr lang="en-US" dirty="0" err="1"/>
              <a:t>arcu</a:t>
            </a:r>
            <a:r>
              <a:rPr lang="en-US" dirty="0"/>
              <a:t> </a:t>
            </a:r>
            <a:r>
              <a:rPr lang="en-US" dirty="0" err="1"/>
              <a:t>bibendum</a:t>
            </a:r>
            <a:r>
              <a:rPr lang="en-US" dirty="0"/>
              <a:t> at </a:t>
            </a:r>
            <a:r>
              <a:rPr lang="en-US" dirty="0" err="1"/>
              <a:t>varius</a:t>
            </a:r>
            <a:r>
              <a:rPr lang="en-US" dirty="0"/>
              <a:t> vel pharetra. Pharetra </a:t>
            </a:r>
            <a:r>
              <a:rPr lang="en-US" dirty="0" err="1"/>
              <a:t>morbi</a:t>
            </a:r>
            <a:r>
              <a:rPr lang="en-US" dirty="0"/>
              <a:t>.</a:t>
            </a:r>
          </a:p>
        </p:txBody>
      </p:sp>
    </p:spTree>
    <p:extLst>
      <p:ext uri="{BB962C8B-B14F-4D97-AF65-F5344CB8AC3E}">
        <p14:creationId xmlns:p14="http://schemas.microsoft.com/office/powerpoint/2010/main" val="40630297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Body + Image - 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F582B-71EF-3E4E-ADCD-C7419745C816}"/>
              </a:ext>
            </a:extLst>
          </p:cNvPr>
          <p:cNvSpPr>
            <a:spLocks noGrp="1"/>
          </p:cNvSpPr>
          <p:nvPr>
            <p:ph type="title" hasCustomPrompt="1"/>
          </p:nvPr>
        </p:nvSpPr>
        <p:spPr>
          <a:xfrm>
            <a:off x="533400" y="533399"/>
            <a:ext cx="3173361" cy="5478463"/>
          </a:xfrm>
        </p:spPr>
        <p:txBody>
          <a:bodyPr anchor="ctr">
            <a:normAutofit/>
          </a:bodyPr>
          <a:lstStyle>
            <a:lvl1pPr>
              <a:lnSpc>
                <a:spcPct val="90000"/>
              </a:lnSpc>
              <a:defRPr sz="2400"/>
            </a:lvl1pPr>
          </a:lstStyle>
          <a:p>
            <a:r>
              <a:rPr lang="en-US" dirty="0"/>
              <a:t>Diam </a:t>
            </a:r>
            <a:r>
              <a:rPr lang="en-US" dirty="0" err="1"/>
              <a:t>ut</a:t>
            </a:r>
            <a:r>
              <a:rPr lang="en-US" dirty="0"/>
              <a:t> </a:t>
            </a:r>
            <a:r>
              <a:rPr lang="en-US" dirty="0" err="1"/>
              <a:t>venenatis</a:t>
            </a:r>
            <a:r>
              <a:rPr lang="en-US" dirty="0"/>
              <a:t> </a:t>
            </a:r>
            <a:r>
              <a:rPr lang="en-US" dirty="0" err="1"/>
              <a:t>tellus</a:t>
            </a:r>
            <a:r>
              <a:rPr lang="en-US" dirty="0"/>
              <a:t> in </a:t>
            </a:r>
            <a:r>
              <a:rPr lang="en-US" dirty="0" err="1"/>
              <a:t>metus</a:t>
            </a:r>
            <a:r>
              <a:rPr lang="en-US" dirty="0"/>
              <a:t> </a:t>
            </a:r>
            <a:r>
              <a:rPr lang="en-US" dirty="0" err="1"/>
              <a:t>vulputate</a:t>
            </a:r>
            <a:r>
              <a:rPr lang="en-US" dirty="0"/>
              <a:t> </a:t>
            </a:r>
            <a:r>
              <a:rPr lang="en-US" dirty="0" err="1"/>
              <a:t>eu</a:t>
            </a:r>
            <a:r>
              <a:rPr lang="en-US" dirty="0"/>
              <a:t> </a:t>
            </a:r>
            <a:r>
              <a:rPr lang="en-US" dirty="0" err="1"/>
              <a:t>scelerisque</a:t>
            </a:r>
            <a:r>
              <a:rPr lang="en-US" dirty="0"/>
              <a:t> </a:t>
            </a:r>
            <a:r>
              <a:rPr lang="en-US" dirty="0" err="1"/>
              <a:t>felis</a:t>
            </a:r>
            <a:r>
              <a:rPr lang="en-US" dirty="0"/>
              <a:t> </a:t>
            </a:r>
            <a:r>
              <a:rPr lang="en-US" dirty="0" err="1"/>
              <a:t>imperdiet</a:t>
            </a:r>
            <a:r>
              <a:rPr lang="en-US" dirty="0"/>
              <a:t> </a:t>
            </a:r>
            <a:r>
              <a:rPr lang="en-US" dirty="0" err="1"/>
              <a:t>proin</a:t>
            </a:r>
            <a:r>
              <a:rPr lang="en-US" dirty="0"/>
              <a:t> fermentum </a:t>
            </a:r>
            <a:r>
              <a:rPr lang="en-US" dirty="0" err="1"/>
              <a:t>leo</a:t>
            </a:r>
            <a:r>
              <a:rPr lang="en-US" dirty="0"/>
              <a:t> vel </a:t>
            </a:r>
            <a:r>
              <a:rPr lang="en-US" dirty="0" err="1"/>
              <a:t>orci</a:t>
            </a:r>
            <a:r>
              <a:rPr lang="en-US" dirty="0"/>
              <a:t> porta non pulvinar </a:t>
            </a:r>
            <a:r>
              <a:rPr lang="en-US" dirty="0" err="1"/>
              <a:t>neque</a:t>
            </a:r>
            <a:endParaRPr lang="en-US" dirty="0"/>
          </a:p>
        </p:txBody>
      </p:sp>
      <p:sp>
        <p:nvSpPr>
          <p:cNvPr id="4" name="Text Placeholder 3">
            <a:extLst>
              <a:ext uri="{FF2B5EF4-FFF2-40B4-BE49-F238E27FC236}">
                <a16:creationId xmlns:a16="http://schemas.microsoft.com/office/drawing/2014/main" id="{39607EAE-BBAB-BD43-BDCF-F7562B04EA7C}"/>
              </a:ext>
            </a:extLst>
          </p:cNvPr>
          <p:cNvSpPr>
            <a:spLocks noGrp="1"/>
          </p:cNvSpPr>
          <p:nvPr>
            <p:ph type="body" sz="quarter" idx="10" hasCustomPrompt="1"/>
          </p:nvPr>
        </p:nvSpPr>
        <p:spPr>
          <a:xfrm>
            <a:off x="8485239" y="541338"/>
            <a:ext cx="3173361" cy="5470524"/>
          </a:xfrm>
        </p:spPr>
        <p:txBody>
          <a:bodyPr anchor="ctr"/>
          <a:lstStyle>
            <a:lvl1pPr marL="0" indent="0">
              <a:lnSpc>
                <a:spcPct val="150000"/>
              </a:lnSpc>
              <a:buNone/>
              <a:defRPr>
                <a:solidFill>
                  <a:schemeClr val="tx1"/>
                </a:solidFill>
              </a:defRPr>
            </a:lvl1pPr>
            <a:lvl2pPr marL="457200" indent="0">
              <a:buNone/>
              <a:defRPr/>
            </a:lvl2pPr>
          </a:lstStyle>
          <a:p>
            <a:pPr lvl="0"/>
            <a:r>
              <a:rPr lang="en-US" dirty="0" err="1"/>
              <a:t>Sollicitudin</a:t>
            </a:r>
            <a:r>
              <a:rPr lang="en-US" dirty="0"/>
              <a:t> </a:t>
            </a:r>
            <a:r>
              <a:rPr lang="en-US" dirty="0" err="1"/>
              <a:t>aliquam</a:t>
            </a:r>
            <a:r>
              <a:rPr lang="en-US" dirty="0"/>
              <a:t> </a:t>
            </a:r>
            <a:r>
              <a:rPr lang="en-US" dirty="0" err="1"/>
              <a:t>ultrices</a:t>
            </a:r>
            <a:r>
              <a:rPr lang="en-US" dirty="0"/>
              <a:t> </a:t>
            </a:r>
            <a:r>
              <a:rPr lang="en-US" dirty="0" err="1"/>
              <a:t>sagittis</a:t>
            </a:r>
            <a:r>
              <a:rPr lang="en-US" dirty="0"/>
              <a:t> </a:t>
            </a:r>
            <a:r>
              <a:rPr lang="en-US" dirty="0" err="1"/>
              <a:t>orci</a:t>
            </a:r>
            <a:r>
              <a:rPr lang="en-US" dirty="0"/>
              <a:t>. Sit </a:t>
            </a:r>
            <a:r>
              <a:rPr lang="en-US" dirty="0" err="1"/>
              <a:t>amet</a:t>
            </a:r>
            <a:r>
              <a:rPr lang="en-US" dirty="0"/>
              <a:t> </a:t>
            </a:r>
            <a:r>
              <a:rPr lang="en-US" dirty="0" err="1"/>
              <a:t>mattis</a:t>
            </a:r>
            <a:r>
              <a:rPr lang="en-US" dirty="0"/>
              <a:t> </a:t>
            </a:r>
            <a:r>
              <a:rPr lang="en-US" dirty="0" err="1"/>
              <a:t>vulputate</a:t>
            </a:r>
            <a:r>
              <a:rPr lang="en-US" dirty="0"/>
              <a:t> </a:t>
            </a:r>
            <a:r>
              <a:rPr lang="en-US" dirty="0" err="1"/>
              <a:t>enim</a:t>
            </a:r>
            <a:r>
              <a:rPr lang="en-US" dirty="0"/>
              <a:t> </a:t>
            </a:r>
            <a:r>
              <a:rPr lang="en-US" dirty="0" err="1"/>
              <a:t>nulla</a:t>
            </a:r>
            <a:r>
              <a:rPr lang="en-US" dirty="0"/>
              <a:t> </a:t>
            </a:r>
            <a:r>
              <a:rPr lang="en-US" dirty="0" err="1"/>
              <a:t>aliquet</a:t>
            </a:r>
            <a:r>
              <a:rPr lang="en-US" dirty="0"/>
              <a:t> </a:t>
            </a:r>
            <a:r>
              <a:rPr lang="en-US" dirty="0" err="1"/>
              <a:t>porttitor</a:t>
            </a:r>
            <a:r>
              <a:rPr lang="en-US" dirty="0"/>
              <a:t>. Sed </a:t>
            </a:r>
            <a:r>
              <a:rPr lang="en-US" dirty="0" err="1"/>
              <a:t>viverra</a:t>
            </a:r>
            <a:r>
              <a:rPr lang="en-US" dirty="0"/>
              <a:t> ipsum </a:t>
            </a:r>
            <a:r>
              <a:rPr lang="en-US" dirty="0" err="1"/>
              <a:t>nunc</a:t>
            </a:r>
            <a:r>
              <a:rPr lang="en-US" dirty="0"/>
              <a:t> </a:t>
            </a:r>
            <a:r>
              <a:rPr lang="en-US" dirty="0" err="1"/>
              <a:t>aliquet</a:t>
            </a:r>
            <a:r>
              <a:rPr lang="en-US" dirty="0"/>
              <a:t> </a:t>
            </a:r>
            <a:r>
              <a:rPr lang="en-US" dirty="0" err="1"/>
              <a:t>bibendum</a:t>
            </a:r>
            <a:r>
              <a:rPr lang="en-US" dirty="0"/>
              <a:t>. </a:t>
            </a:r>
            <a:r>
              <a:rPr lang="en-US" dirty="0" err="1"/>
              <a:t>Consectetur</a:t>
            </a:r>
            <a:r>
              <a:rPr lang="en-US" dirty="0"/>
              <a:t> </a:t>
            </a:r>
            <a:r>
              <a:rPr lang="en-US" dirty="0" err="1"/>
              <a:t>purus</a:t>
            </a:r>
            <a:r>
              <a:rPr lang="en-US" dirty="0"/>
              <a:t> </a:t>
            </a:r>
            <a:r>
              <a:rPr lang="en-US" dirty="0" err="1"/>
              <a:t>ut</a:t>
            </a:r>
            <a:r>
              <a:rPr lang="en-US" dirty="0"/>
              <a:t> </a:t>
            </a:r>
            <a:r>
              <a:rPr lang="en-US" dirty="0" err="1"/>
              <a:t>faucibus</a:t>
            </a:r>
            <a:r>
              <a:rPr lang="en-US" dirty="0"/>
              <a:t> pulvinar </a:t>
            </a:r>
            <a:r>
              <a:rPr lang="en-US" dirty="0" err="1"/>
              <a:t>elementum</a:t>
            </a:r>
            <a:r>
              <a:rPr lang="en-US" dirty="0"/>
              <a:t> integer. A diam </a:t>
            </a:r>
            <a:r>
              <a:rPr lang="en-US" dirty="0" err="1"/>
              <a:t>sollicitudin</a:t>
            </a:r>
            <a:r>
              <a:rPr lang="en-US" dirty="0"/>
              <a:t> </a:t>
            </a:r>
            <a:r>
              <a:rPr lang="en-US" dirty="0" err="1"/>
              <a:t>tempor</a:t>
            </a:r>
            <a:r>
              <a:rPr lang="en-US" dirty="0"/>
              <a:t> id </a:t>
            </a:r>
            <a:r>
              <a:rPr lang="en-US" dirty="0" err="1"/>
              <a:t>eu</a:t>
            </a:r>
            <a:r>
              <a:rPr lang="en-US" dirty="0"/>
              <a:t> </a:t>
            </a:r>
            <a:r>
              <a:rPr lang="en-US" dirty="0" err="1"/>
              <a:t>nisl</a:t>
            </a:r>
            <a:r>
              <a:rPr lang="en-US" dirty="0"/>
              <a:t> </a:t>
            </a:r>
            <a:r>
              <a:rPr lang="en-US" dirty="0" err="1"/>
              <a:t>nunc</a:t>
            </a:r>
            <a:r>
              <a:rPr lang="en-US" dirty="0"/>
              <a:t> mi ipsum. Semper </a:t>
            </a:r>
            <a:r>
              <a:rPr lang="en-US" dirty="0" err="1"/>
              <a:t>viverra</a:t>
            </a:r>
            <a:r>
              <a:rPr lang="en-US" dirty="0"/>
              <a:t> </a:t>
            </a:r>
            <a:r>
              <a:rPr lang="en-US" dirty="0" err="1"/>
              <a:t>nam</a:t>
            </a:r>
            <a:r>
              <a:rPr lang="en-US" dirty="0"/>
              <a:t> libero </a:t>
            </a:r>
            <a:r>
              <a:rPr lang="en-US" dirty="0" err="1"/>
              <a:t>justo</a:t>
            </a:r>
            <a:r>
              <a:rPr lang="en-US" dirty="0"/>
              <a:t> </a:t>
            </a:r>
            <a:r>
              <a:rPr lang="en-US" dirty="0" err="1"/>
              <a:t>laoreet</a:t>
            </a:r>
            <a:r>
              <a:rPr lang="en-US" dirty="0"/>
              <a:t> sit </a:t>
            </a:r>
            <a:r>
              <a:rPr lang="en-US" dirty="0" err="1"/>
              <a:t>amet</a:t>
            </a:r>
            <a:r>
              <a:rPr lang="en-US" dirty="0"/>
              <a:t> cursus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pellentesque</a:t>
            </a:r>
            <a:r>
              <a:rPr lang="en-US" dirty="0"/>
              <a:t>. </a:t>
            </a:r>
            <a:r>
              <a:rPr lang="en-US" dirty="0" err="1"/>
              <a:t>Ultricies</a:t>
            </a:r>
            <a:r>
              <a:rPr lang="en-US" dirty="0"/>
              <a:t> mi </a:t>
            </a:r>
            <a:r>
              <a:rPr lang="en-US" dirty="0" err="1"/>
              <a:t>quis</a:t>
            </a:r>
            <a:r>
              <a:rPr lang="en-US" dirty="0"/>
              <a:t> </a:t>
            </a:r>
            <a:r>
              <a:rPr lang="en-US" dirty="0" err="1"/>
              <a:t>hendrerit</a:t>
            </a:r>
            <a:r>
              <a:rPr lang="en-US" dirty="0"/>
              <a:t> dolor magna. </a:t>
            </a:r>
            <a:r>
              <a:rPr lang="en-US" dirty="0" err="1"/>
              <a:t>Lobortis</a:t>
            </a:r>
            <a:r>
              <a:rPr lang="en-US" dirty="0"/>
              <a:t> </a:t>
            </a:r>
            <a:r>
              <a:rPr lang="en-US" dirty="0" err="1"/>
              <a:t>elementum</a:t>
            </a:r>
            <a:r>
              <a:rPr lang="en-US" dirty="0"/>
              <a:t> </a:t>
            </a:r>
            <a:r>
              <a:rPr lang="en-US" dirty="0" err="1"/>
              <a:t>nibh</a:t>
            </a:r>
            <a:r>
              <a:rPr lang="en-US" dirty="0"/>
              <a:t> </a:t>
            </a:r>
            <a:r>
              <a:rPr lang="en-US" dirty="0" err="1"/>
              <a:t>tellus</a:t>
            </a:r>
            <a:r>
              <a:rPr lang="en-US" dirty="0"/>
              <a:t> </a:t>
            </a:r>
            <a:r>
              <a:rPr lang="en-US" dirty="0" err="1"/>
              <a:t>molestie</a:t>
            </a:r>
            <a:r>
              <a:rPr lang="en-US" dirty="0"/>
              <a:t> </a:t>
            </a:r>
            <a:r>
              <a:rPr lang="en-US" dirty="0" err="1"/>
              <a:t>nunc</a:t>
            </a:r>
            <a:r>
              <a:rPr lang="en-US" dirty="0"/>
              <a:t> non </a:t>
            </a:r>
            <a:r>
              <a:rPr lang="en-US" dirty="0" err="1"/>
              <a:t>blandit</a:t>
            </a:r>
            <a:r>
              <a:rPr lang="en-US" dirty="0"/>
              <a:t>. </a:t>
            </a:r>
            <a:r>
              <a:rPr lang="en-US" dirty="0" err="1"/>
              <a:t>Aliquam</a:t>
            </a:r>
            <a:r>
              <a:rPr lang="en-US" dirty="0"/>
              <a:t> id diam </a:t>
            </a:r>
            <a:r>
              <a:rPr lang="en-US" dirty="0" err="1"/>
              <a:t>maecenas</a:t>
            </a:r>
            <a:r>
              <a:rPr lang="en-US" dirty="0"/>
              <a:t> </a:t>
            </a:r>
            <a:r>
              <a:rPr lang="en-US" dirty="0" err="1"/>
              <a:t>ultricies</a:t>
            </a:r>
            <a:r>
              <a:rPr lang="en-US" dirty="0"/>
              <a:t> mi </a:t>
            </a:r>
            <a:r>
              <a:rPr lang="en-US" dirty="0" err="1"/>
              <a:t>eget</a:t>
            </a:r>
            <a:r>
              <a:rPr lang="en-US" dirty="0"/>
              <a:t> </a:t>
            </a:r>
            <a:r>
              <a:rPr lang="en-US" dirty="0" err="1"/>
              <a:t>mauris</a:t>
            </a:r>
            <a:r>
              <a:rPr lang="en-US" dirty="0"/>
              <a:t>. </a:t>
            </a:r>
            <a:r>
              <a:rPr lang="en-US" dirty="0" err="1"/>
              <a:t>Malesuada</a:t>
            </a:r>
            <a:r>
              <a:rPr lang="en-US" dirty="0"/>
              <a:t> fames.</a:t>
            </a:r>
          </a:p>
        </p:txBody>
      </p:sp>
      <p:sp>
        <p:nvSpPr>
          <p:cNvPr id="5" name="Picture Placeholder 6">
            <a:extLst>
              <a:ext uri="{FF2B5EF4-FFF2-40B4-BE49-F238E27FC236}">
                <a16:creationId xmlns:a16="http://schemas.microsoft.com/office/drawing/2014/main" id="{E3A881A1-5BC2-9542-B94B-56442D0EB4CA}"/>
              </a:ext>
            </a:extLst>
          </p:cNvPr>
          <p:cNvSpPr>
            <a:spLocks noGrp="1"/>
          </p:cNvSpPr>
          <p:nvPr>
            <p:ph type="pic" sz="quarter" idx="12" hasCustomPrompt="1"/>
          </p:nvPr>
        </p:nvSpPr>
        <p:spPr>
          <a:xfrm>
            <a:off x="3947160" y="533400"/>
            <a:ext cx="4297680" cy="5478463"/>
          </a:xfrm>
          <a:prstGeom prst="rect">
            <a:avLst/>
          </a:prstGeom>
          <a:solidFill>
            <a:schemeClr val="bg2"/>
          </a:solidFill>
        </p:spPr>
        <p:txBody>
          <a:bodyPr anchor="ctr"/>
          <a:lstStyle>
            <a:lvl1pPr marL="0" indent="0" algn="ctr">
              <a:buNone/>
              <a:defRPr sz="1600" b="1">
                <a:solidFill>
                  <a:schemeClr val="accent2"/>
                </a:solidFill>
              </a:defRPr>
            </a:lvl1pPr>
          </a:lstStyle>
          <a:p>
            <a:r>
              <a:rPr lang="en-US" dirty="0"/>
              <a:t>Image Here</a:t>
            </a:r>
          </a:p>
        </p:txBody>
      </p:sp>
    </p:spTree>
    <p:extLst>
      <p:ext uri="{BB962C8B-B14F-4D97-AF65-F5344CB8AC3E}">
        <p14:creationId xmlns:p14="http://schemas.microsoft.com/office/powerpoint/2010/main" val="8475151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amp; Body with Backgroun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349C2-A08F-D94E-A8AB-6A65937CBC58}"/>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dirty="0"/>
          </a:p>
        </p:txBody>
      </p:sp>
      <p:sp>
        <p:nvSpPr>
          <p:cNvPr id="4" name="Text Placeholder 3">
            <a:extLst>
              <a:ext uri="{FF2B5EF4-FFF2-40B4-BE49-F238E27FC236}">
                <a16:creationId xmlns:a16="http://schemas.microsoft.com/office/drawing/2014/main" id="{F13D4ECF-F96D-6F47-A14E-BA97CB8593D0}"/>
              </a:ext>
            </a:extLst>
          </p:cNvPr>
          <p:cNvSpPr>
            <a:spLocks noGrp="1"/>
          </p:cNvSpPr>
          <p:nvPr>
            <p:ph type="body" sz="quarter" idx="10"/>
          </p:nvPr>
        </p:nvSpPr>
        <p:spPr/>
        <p:txBody>
          <a:bodyPr/>
          <a:lstStyle>
            <a:lvl1pPr>
              <a:defRPr>
                <a:solidFill>
                  <a:schemeClr val="bg1"/>
                </a:solidFill>
              </a:defRPr>
            </a:lvl1pPr>
            <a:lvl2pPr marL="457200" indent="0">
              <a:buNone/>
              <a:defRPr/>
            </a:lvl2pPr>
          </a:lstStyle>
          <a:p>
            <a:pPr lvl="0"/>
            <a:r>
              <a:rPr lang="en-GB"/>
              <a:t>Click to edit Master text styles</a:t>
            </a:r>
          </a:p>
        </p:txBody>
      </p:sp>
      <p:pic>
        <p:nvPicPr>
          <p:cNvPr id="5" name="Graphic 4">
            <a:extLst>
              <a:ext uri="{FF2B5EF4-FFF2-40B4-BE49-F238E27FC236}">
                <a16:creationId xmlns:a16="http://schemas.microsoft.com/office/drawing/2014/main" id="{F5178092-D768-0740-A653-EDDAFFD454A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555764" y="6390465"/>
            <a:ext cx="1080445" cy="125445"/>
          </a:xfrm>
          <a:prstGeom prst="rect">
            <a:avLst/>
          </a:prstGeom>
        </p:spPr>
      </p:pic>
      <p:sp>
        <p:nvSpPr>
          <p:cNvPr id="6" name="TextBox 5">
            <a:extLst>
              <a:ext uri="{FF2B5EF4-FFF2-40B4-BE49-F238E27FC236}">
                <a16:creationId xmlns:a16="http://schemas.microsoft.com/office/drawing/2014/main" id="{3941E162-C23E-DA40-8FE8-6DD8EFBBB6F1}"/>
              </a:ext>
            </a:extLst>
          </p:cNvPr>
          <p:cNvSpPr txBox="1"/>
          <p:nvPr userDrawn="1"/>
        </p:nvSpPr>
        <p:spPr>
          <a:xfrm>
            <a:off x="7796752" y="6248400"/>
            <a:ext cx="4058444" cy="380995"/>
          </a:xfrm>
          <a:prstGeom prst="rect">
            <a:avLst/>
          </a:prstGeom>
          <a:noFill/>
        </p:spPr>
        <p:txBody>
          <a:bodyPr wrap="square"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BDFC0B-CFB1-084E-A5D1-50420B235E65}" type="slidenum">
              <a:rPr kumimoji="0" lang="en-US" sz="800" b="0" i="0" u="none" strike="noStrike" kern="1200" cap="none" spc="0" normalizeH="0" baseline="0" noProof="0" smtClean="0">
                <a:ln>
                  <a:noFill/>
                </a:ln>
                <a:solidFill>
                  <a:schemeClr val="bg1"/>
                </a:solidFill>
                <a:effectLst/>
                <a:uLnTx/>
                <a:uFillTx/>
                <a:latin typeface="+mn-lt"/>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sz="800" b="0" i="0" dirty="0">
              <a:solidFill>
                <a:schemeClr val="bg1"/>
              </a:solidFill>
              <a:latin typeface="+mn-lt"/>
              <a:ea typeface="Calibri Light" charset="0"/>
              <a:cs typeface="Arial" panose="020B0604020202020204" pitchFamily="34" charset="0"/>
            </a:endParaRPr>
          </a:p>
        </p:txBody>
      </p:sp>
      <p:grpSp>
        <p:nvGrpSpPr>
          <p:cNvPr id="7" name="Graphic 9">
            <a:extLst>
              <a:ext uri="{FF2B5EF4-FFF2-40B4-BE49-F238E27FC236}">
                <a16:creationId xmlns:a16="http://schemas.microsoft.com/office/drawing/2014/main" id="{5C694C31-5456-FC4A-8B76-B516059EFC58}"/>
              </a:ext>
            </a:extLst>
          </p:cNvPr>
          <p:cNvGrpSpPr>
            <a:grpSpLocks noChangeAspect="1"/>
          </p:cNvGrpSpPr>
          <p:nvPr userDrawn="1"/>
        </p:nvGrpSpPr>
        <p:grpSpPr>
          <a:xfrm>
            <a:off x="419100" y="6366367"/>
            <a:ext cx="249134" cy="136828"/>
            <a:chOff x="11484948" y="313034"/>
            <a:chExt cx="401233" cy="220363"/>
          </a:xfrm>
          <a:solidFill>
            <a:schemeClr val="accent1"/>
          </a:solidFill>
        </p:grpSpPr>
        <p:sp>
          <p:nvSpPr>
            <p:cNvPr id="8" name="Freeform 7">
              <a:extLst>
                <a:ext uri="{FF2B5EF4-FFF2-40B4-BE49-F238E27FC236}">
                  <a16:creationId xmlns:a16="http://schemas.microsoft.com/office/drawing/2014/main" id="{D2C58CCE-5B01-994A-976A-BE6FD0C90743}"/>
                </a:ext>
              </a:extLst>
            </p:cNvPr>
            <p:cNvSpPr/>
            <p:nvPr/>
          </p:nvSpPr>
          <p:spPr>
            <a:xfrm>
              <a:off x="11652424" y="313034"/>
              <a:ext cx="233757" cy="220363"/>
            </a:xfrm>
            <a:custGeom>
              <a:avLst/>
              <a:gdLst>
                <a:gd name="connsiteX0" fmla="*/ 233757 w 233757"/>
                <a:gd name="connsiteY0" fmla="*/ 220363 h 220363"/>
                <a:gd name="connsiteX1" fmla="*/ 187006 w 233757"/>
                <a:gd name="connsiteY1" fmla="*/ 220363 h 220363"/>
                <a:gd name="connsiteX2" fmla="*/ 187006 w 233757"/>
                <a:gd name="connsiteY2" fmla="*/ 89448 h 220363"/>
                <a:gd name="connsiteX3" fmla="*/ 116879 w 233757"/>
                <a:gd name="connsiteY3" fmla="*/ 159645 h 220363"/>
                <a:gd name="connsiteX4" fmla="*/ 46751 w 233757"/>
                <a:gd name="connsiteY4" fmla="*/ 89448 h 220363"/>
                <a:gd name="connsiteX5" fmla="*/ 46751 w 233757"/>
                <a:gd name="connsiteY5" fmla="*/ 220363 h 220363"/>
                <a:gd name="connsiteX6" fmla="*/ 0 w 233757"/>
                <a:gd name="connsiteY6" fmla="*/ 220363 h 220363"/>
                <a:gd name="connsiteX7" fmla="*/ 0 w 233757"/>
                <a:gd name="connsiteY7" fmla="*/ 0 h 220363"/>
                <a:gd name="connsiteX8" fmla="*/ 24855 w 233757"/>
                <a:gd name="connsiteY8" fmla="*/ 0 h 220363"/>
                <a:gd name="connsiteX9" fmla="*/ 117470 w 233757"/>
                <a:gd name="connsiteY9" fmla="*/ 92706 h 220363"/>
                <a:gd name="connsiteX10" fmla="*/ 208902 w 233757"/>
                <a:gd name="connsiteY10" fmla="*/ 0 h 220363"/>
                <a:gd name="connsiteX11" fmla="*/ 233757 w 233757"/>
                <a:gd name="connsiteY11" fmla="*/ 0 h 220363"/>
                <a:gd name="connsiteX12" fmla="*/ 233757 w 233757"/>
                <a:gd name="connsiteY12" fmla="*/ 220363 h 22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757" h="220363">
                  <a:moveTo>
                    <a:pt x="233757" y="220363"/>
                  </a:moveTo>
                  <a:lnTo>
                    <a:pt x="187006" y="220363"/>
                  </a:lnTo>
                  <a:lnTo>
                    <a:pt x="187006" y="89448"/>
                  </a:lnTo>
                  <a:lnTo>
                    <a:pt x="116879" y="159645"/>
                  </a:lnTo>
                  <a:lnTo>
                    <a:pt x="46751" y="89448"/>
                  </a:lnTo>
                  <a:lnTo>
                    <a:pt x="46751" y="220363"/>
                  </a:lnTo>
                  <a:lnTo>
                    <a:pt x="0" y="220363"/>
                  </a:lnTo>
                  <a:lnTo>
                    <a:pt x="0" y="0"/>
                  </a:lnTo>
                  <a:lnTo>
                    <a:pt x="24855" y="0"/>
                  </a:lnTo>
                  <a:lnTo>
                    <a:pt x="117470" y="92706"/>
                  </a:lnTo>
                  <a:lnTo>
                    <a:pt x="208902" y="0"/>
                  </a:lnTo>
                  <a:lnTo>
                    <a:pt x="233757" y="0"/>
                  </a:lnTo>
                  <a:lnTo>
                    <a:pt x="233757" y="220363"/>
                  </a:lnTo>
                  <a:close/>
                </a:path>
              </a:pathLst>
            </a:custGeom>
            <a:solidFill>
              <a:schemeClr val="bg1"/>
            </a:solidFill>
            <a:ln w="5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 name="Freeform 8">
              <a:extLst>
                <a:ext uri="{FF2B5EF4-FFF2-40B4-BE49-F238E27FC236}">
                  <a16:creationId xmlns:a16="http://schemas.microsoft.com/office/drawing/2014/main" id="{455AD7EE-D253-7E4E-9FB1-D48F279303F8}"/>
                </a:ext>
              </a:extLst>
            </p:cNvPr>
            <p:cNvSpPr/>
            <p:nvPr/>
          </p:nvSpPr>
          <p:spPr>
            <a:xfrm>
              <a:off x="11484948" y="412552"/>
              <a:ext cx="120725" cy="120844"/>
            </a:xfrm>
            <a:custGeom>
              <a:avLst/>
              <a:gdLst>
                <a:gd name="connsiteX0" fmla="*/ 120725 w 120725"/>
                <a:gd name="connsiteY0" fmla="*/ 0 h 120844"/>
                <a:gd name="connsiteX1" fmla="*/ 0 w 120725"/>
                <a:gd name="connsiteY1" fmla="*/ 0 h 120844"/>
                <a:gd name="connsiteX2" fmla="*/ 120725 w 120725"/>
                <a:gd name="connsiteY2" fmla="*/ 120844 h 120844"/>
                <a:gd name="connsiteX3" fmla="*/ 120725 w 120725"/>
                <a:gd name="connsiteY3" fmla="*/ 0 h 120844"/>
              </a:gdLst>
              <a:ahLst/>
              <a:cxnLst>
                <a:cxn ang="0">
                  <a:pos x="connsiteX0" y="connsiteY0"/>
                </a:cxn>
                <a:cxn ang="0">
                  <a:pos x="connsiteX1" y="connsiteY1"/>
                </a:cxn>
                <a:cxn ang="0">
                  <a:pos x="connsiteX2" y="connsiteY2"/>
                </a:cxn>
                <a:cxn ang="0">
                  <a:pos x="connsiteX3" y="connsiteY3"/>
                </a:cxn>
              </a:cxnLst>
              <a:rect l="l" t="t" r="r" b="b"/>
              <a:pathLst>
                <a:path w="120725" h="120844">
                  <a:moveTo>
                    <a:pt x="120725" y="0"/>
                  </a:moveTo>
                  <a:lnTo>
                    <a:pt x="0" y="0"/>
                  </a:lnTo>
                  <a:lnTo>
                    <a:pt x="120725" y="120844"/>
                  </a:lnTo>
                  <a:lnTo>
                    <a:pt x="120725" y="0"/>
                  </a:lnTo>
                  <a:close/>
                </a:path>
              </a:pathLst>
            </a:custGeom>
            <a:solidFill>
              <a:schemeClr val="accent2"/>
            </a:solidFill>
            <a:ln w="5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Tree>
    <p:extLst>
      <p:ext uri="{BB962C8B-B14F-4D97-AF65-F5344CB8AC3E}">
        <p14:creationId xmlns:p14="http://schemas.microsoft.com/office/powerpoint/2010/main" val="1753083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Only with Backgroun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349C2-A08F-D94E-A8AB-6A65937CBC58}"/>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dirty="0"/>
          </a:p>
        </p:txBody>
      </p:sp>
      <p:pic>
        <p:nvPicPr>
          <p:cNvPr id="3" name="Graphic 2">
            <a:extLst>
              <a:ext uri="{FF2B5EF4-FFF2-40B4-BE49-F238E27FC236}">
                <a16:creationId xmlns:a16="http://schemas.microsoft.com/office/drawing/2014/main" id="{5DB7CF5A-459C-504D-B7C7-2713F253B11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555764" y="6390465"/>
            <a:ext cx="1080445" cy="125445"/>
          </a:xfrm>
          <a:prstGeom prst="rect">
            <a:avLst/>
          </a:prstGeom>
        </p:spPr>
      </p:pic>
      <p:sp>
        <p:nvSpPr>
          <p:cNvPr id="4" name="TextBox 3">
            <a:extLst>
              <a:ext uri="{FF2B5EF4-FFF2-40B4-BE49-F238E27FC236}">
                <a16:creationId xmlns:a16="http://schemas.microsoft.com/office/drawing/2014/main" id="{877D63D0-BB10-854E-946A-052B3CE73838}"/>
              </a:ext>
            </a:extLst>
          </p:cNvPr>
          <p:cNvSpPr txBox="1"/>
          <p:nvPr userDrawn="1"/>
        </p:nvSpPr>
        <p:spPr>
          <a:xfrm>
            <a:off x="7796752" y="6248400"/>
            <a:ext cx="4058444" cy="380995"/>
          </a:xfrm>
          <a:prstGeom prst="rect">
            <a:avLst/>
          </a:prstGeom>
          <a:noFill/>
        </p:spPr>
        <p:txBody>
          <a:bodyPr wrap="square"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BDFC0B-CFB1-084E-A5D1-50420B235E65}" type="slidenum">
              <a:rPr kumimoji="0" lang="en-US" sz="800" b="0" i="0" u="none" strike="noStrike" kern="1200" cap="none" spc="0" normalizeH="0" baseline="0" noProof="0" smtClean="0">
                <a:ln>
                  <a:noFill/>
                </a:ln>
                <a:solidFill>
                  <a:schemeClr val="bg1"/>
                </a:solidFill>
                <a:effectLst/>
                <a:uLnTx/>
                <a:uFillTx/>
                <a:latin typeface="+mn-lt"/>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sz="800" b="0" i="0" dirty="0">
              <a:solidFill>
                <a:schemeClr val="bg1"/>
              </a:solidFill>
              <a:latin typeface="+mn-lt"/>
              <a:ea typeface="Calibri Light" charset="0"/>
              <a:cs typeface="Arial" panose="020B0604020202020204" pitchFamily="34" charset="0"/>
            </a:endParaRPr>
          </a:p>
        </p:txBody>
      </p:sp>
      <p:grpSp>
        <p:nvGrpSpPr>
          <p:cNvPr id="5" name="Graphic 9">
            <a:extLst>
              <a:ext uri="{FF2B5EF4-FFF2-40B4-BE49-F238E27FC236}">
                <a16:creationId xmlns:a16="http://schemas.microsoft.com/office/drawing/2014/main" id="{01786057-B681-2E42-A0F0-367BBE9F7841}"/>
              </a:ext>
            </a:extLst>
          </p:cNvPr>
          <p:cNvGrpSpPr>
            <a:grpSpLocks noChangeAspect="1"/>
          </p:cNvGrpSpPr>
          <p:nvPr userDrawn="1"/>
        </p:nvGrpSpPr>
        <p:grpSpPr>
          <a:xfrm>
            <a:off x="419100" y="6366367"/>
            <a:ext cx="249134" cy="136828"/>
            <a:chOff x="11484948" y="313034"/>
            <a:chExt cx="401233" cy="220363"/>
          </a:xfrm>
          <a:solidFill>
            <a:schemeClr val="accent1"/>
          </a:solidFill>
        </p:grpSpPr>
        <p:sp>
          <p:nvSpPr>
            <p:cNvPr id="6" name="Freeform 5">
              <a:extLst>
                <a:ext uri="{FF2B5EF4-FFF2-40B4-BE49-F238E27FC236}">
                  <a16:creationId xmlns:a16="http://schemas.microsoft.com/office/drawing/2014/main" id="{31B9FBF6-CFB7-6943-9C08-E1FA0177A854}"/>
                </a:ext>
              </a:extLst>
            </p:cNvPr>
            <p:cNvSpPr/>
            <p:nvPr/>
          </p:nvSpPr>
          <p:spPr>
            <a:xfrm>
              <a:off x="11652424" y="313034"/>
              <a:ext cx="233757" cy="220363"/>
            </a:xfrm>
            <a:custGeom>
              <a:avLst/>
              <a:gdLst>
                <a:gd name="connsiteX0" fmla="*/ 233757 w 233757"/>
                <a:gd name="connsiteY0" fmla="*/ 220363 h 220363"/>
                <a:gd name="connsiteX1" fmla="*/ 187006 w 233757"/>
                <a:gd name="connsiteY1" fmla="*/ 220363 h 220363"/>
                <a:gd name="connsiteX2" fmla="*/ 187006 w 233757"/>
                <a:gd name="connsiteY2" fmla="*/ 89448 h 220363"/>
                <a:gd name="connsiteX3" fmla="*/ 116879 w 233757"/>
                <a:gd name="connsiteY3" fmla="*/ 159645 h 220363"/>
                <a:gd name="connsiteX4" fmla="*/ 46751 w 233757"/>
                <a:gd name="connsiteY4" fmla="*/ 89448 h 220363"/>
                <a:gd name="connsiteX5" fmla="*/ 46751 w 233757"/>
                <a:gd name="connsiteY5" fmla="*/ 220363 h 220363"/>
                <a:gd name="connsiteX6" fmla="*/ 0 w 233757"/>
                <a:gd name="connsiteY6" fmla="*/ 220363 h 220363"/>
                <a:gd name="connsiteX7" fmla="*/ 0 w 233757"/>
                <a:gd name="connsiteY7" fmla="*/ 0 h 220363"/>
                <a:gd name="connsiteX8" fmla="*/ 24855 w 233757"/>
                <a:gd name="connsiteY8" fmla="*/ 0 h 220363"/>
                <a:gd name="connsiteX9" fmla="*/ 117470 w 233757"/>
                <a:gd name="connsiteY9" fmla="*/ 92706 h 220363"/>
                <a:gd name="connsiteX10" fmla="*/ 208902 w 233757"/>
                <a:gd name="connsiteY10" fmla="*/ 0 h 220363"/>
                <a:gd name="connsiteX11" fmla="*/ 233757 w 233757"/>
                <a:gd name="connsiteY11" fmla="*/ 0 h 220363"/>
                <a:gd name="connsiteX12" fmla="*/ 233757 w 233757"/>
                <a:gd name="connsiteY12" fmla="*/ 220363 h 22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757" h="220363">
                  <a:moveTo>
                    <a:pt x="233757" y="220363"/>
                  </a:moveTo>
                  <a:lnTo>
                    <a:pt x="187006" y="220363"/>
                  </a:lnTo>
                  <a:lnTo>
                    <a:pt x="187006" y="89448"/>
                  </a:lnTo>
                  <a:lnTo>
                    <a:pt x="116879" y="159645"/>
                  </a:lnTo>
                  <a:lnTo>
                    <a:pt x="46751" y="89448"/>
                  </a:lnTo>
                  <a:lnTo>
                    <a:pt x="46751" y="220363"/>
                  </a:lnTo>
                  <a:lnTo>
                    <a:pt x="0" y="220363"/>
                  </a:lnTo>
                  <a:lnTo>
                    <a:pt x="0" y="0"/>
                  </a:lnTo>
                  <a:lnTo>
                    <a:pt x="24855" y="0"/>
                  </a:lnTo>
                  <a:lnTo>
                    <a:pt x="117470" y="92706"/>
                  </a:lnTo>
                  <a:lnTo>
                    <a:pt x="208902" y="0"/>
                  </a:lnTo>
                  <a:lnTo>
                    <a:pt x="233757" y="0"/>
                  </a:lnTo>
                  <a:lnTo>
                    <a:pt x="233757" y="220363"/>
                  </a:lnTo>
                  <a:close/>
                </a:path>
              </a:pathLst>
            </a:custGeom>
            <a:solidFill>
              <a:schemeClr val="bg1"/>
            </a:solidFill>
            <a:ln w="5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 name="Freeform 6">
              <a:extLst>
                <a:ext uri="{FF2B5EF4-FFF2-40B4-BE49-F238E27FC236}">
                  <a16:creationId xmlns:a16="http://schemas.microsoft.com/office/drawing/2014/main" id="{D54BC82D-DB5B-0440-805E-AED33717EA36}"/>
                </a:ext>
              </a:extLst>
            </p:cNvPr>
            <p:cNvSpPr/>
            <p:nvPr/>
          </p:nvSpPr>
          <p:spPr>
            <a:xfrm>
              <a:off x="11484948" y="412552"/>
              <a:ext cx="120725" cy="120844"/>
            </a:xfrm>
            <a:custGeom>
              <a:avLst/>
              <a:gdLst>
                <a:gd name="connsiteX0" fmla="*/ 120725 w 120725"/>
                <a:gd name="connsiteY0" fmla="*/ 0 h 120844"/>
                <a:gd name="connsiteX1" fmla="*/ 0 w 120725"/>
                <a:gd name="connsiteY1" fmla="*/ 0 h 120844"/>
                <a:gd name="connsiteX2" fmla="*/ 120725 w 120725"/>
                <a:gd name="connsiteY2" fmla="*/ 120844 h 120844"/>
                <a:gd name="connsiteX3" fmla="*/ 120725 w 120725"/>
                <a:gd name="connsiteY3" fmla="*/ 0 h 120844"/>
              </a:gdLst>
              <a:ahLst/>
              <a:cxnLst>
                <a:cxn ang="0">
                  <a:pos x="connsiteX0" y="connsiteY0"/>
                </a:cxn>
                <a:cxn ang="0">
                  <a:pos x="connsiteX1" y="connsiteY1"/>
                </a:cxn>
                <a:cxn ang="0">
                  <a:pos x="connsiteX2" y="connsiteY2"/>
                </a:cxn>
                <a:cxn ang="0">
                  <a:pos x="connsiteX3" y="connsiteY3"/>
                </a:cxn>
              </a:cxnLst>
              <a:rect l="l" t="t" r="r" b="b"/>
              <a:pathLst>
                <a:path w="120725" h="120844">
                  <a:moveTo>
                    <a:pt x="120725" y="0"/>
                  </a:moveTo>
                  <a:lnTo>
                    <a:pt x="0" y="0"/>
                  </a:lnTo>
                  <a:lnTo>
                    <a:pt x="120725" y="120844"/>
                  </a:lnTo>
                  <a:lnTo>
                    <a:pt x="120725" y="0"/>
                  </a:lnTo>
                  <a:close/>
                </a:path>
              </a:pathLst>
            </a:custGeom>
            <a:solidFill>
              <a:schemeClr val="accent2"/>
            </a:solidFill>
            <a:ln w="5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Tree>
    <p:extLst>
      <p:ext uri="{BB962C8B-B14F-4D97-AF65-F5344CB8AC3E}">
        <p14:creationId xmlns:p14="http://schemas.microsoft.com/office/powerpoint/2010/main" val="15121359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76922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tatement Slide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046EE90-3AFB-DA43-B61F-7554DA3AFF86}"/>
              </a:ext>
            </a:extLst>
          </p:cNvPr>
          <p:cNvSpPr/>
          <p:nvPr userDrawn="1"/>
        </p:nvSpPr>
        <p:spPr>
          <a:xfrm>
            <a:off x="0" y="0"/>
            <a:ext cx="12192000" cy="6019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grpSp>
        <p:nvGrpSpPr>
          <p:cNvPr id="9" name="Group 8">
            <a:extLst>
              <a:ext uri="{FF2B5EF4-FFF2-40B4-BE49-F238E27FC236}">
                <a16:creationId xmlns:a16="http://schemas.microsoft.com/office/drawing/2014/main" id="{0DE5E20A-13C1-6541-8A8F-75F165208216}"/>
              </a:ext>
            </a:extLst>
          </p:cNvPr>
          <p:cNvGrpSpPr/>
          <p:nvPr userDrawn="1"/>
        </p:nvGrpSpPr>
        <p:grpSpPr>
          <a:xfrm rot="10800000">
            <a:off x="0" y="-5108"/>
            <a:ext cx="12184484" cy="6024908"/>
            <a:chOff x="13198003" y="3689446"/>
            <a:chExt cx="4878484" cy="2744216"/>
          </a:xfrm>
        </p:grpSpPr>
        <p:sp>
          <p:nvSpPr>
            <p:cNvPr id="10" name="Freeform 9">
              <a:extLst>
                <a:ext uri="{FF2B5EF4-FFF2-40B4-BE49-F238E27FC236}">
                  <a16:creationId xmlns:a16="http://schemas.microsoft.com/office/drawing/2014/main" id="{9B6B0119-FB12-9A45-832F-DE0C3A1926D6}"/>
                </a:ext>
              </a:extLst>
            </p:cNvPr>
            <p:cNvSpPr/>
            <p:nvPr/>
          </p:nvSpPr>
          <p:spPr>
            <a:xfrm>
              <a:off x="13198003" y="3999441"/>
              <a:ext cx="4878484" cy="2434221"/>
            </a:xfrm>
            <a:custGeom>
              <a:avLst/>
              <a:gdLst>
                <a:gd name="connsiteX0" fmla="*/ 0 w 4878484"/>
                <a:gd name="connsiteY0" fmla="*/ 2434222 h 2434221"/>
                <a:gd name="connsiteX1" fmla="*/ 416704 w 4878484"/>
                <a:gd name="connsiteY1" fmla="*/ 1312396 h 2434221"/>
                <a:gd name="connsiteX2" fmla="*/ 856276 w 4878484"/>
                <a:gd name="connsiteY2" fmla="*/ 922362 h 2434221"/>
                <a:gd name="connsiteX3" fmla="*/ 1673168 w 4878484"/>
                <a:gd name="connsiteY3" fmla="*/ 1782470 h 2434221"/>
                <a:gd name="connsiteX4" fmla="*/ 2098765 w 4878484"/>
                <a:gd name="connsiteY4" fmla="*/ 0 h 2434221"/>
                <a:gd name="connsiteX5" fmla="*/ 3597882 w 4878484"/>
                <a:gd name="connsiteY5" fmla="*/ 1010024 h 2434221"/>
                <a:gd name="connsiteX6" fmla="*/ 4328385 w 4878484"/>
                <a:gd name="connsiteY6" fmla="*/ 2051810 h 2434221"/>
                <a:gd name="connsiteX7" fmla="*/ 4878484 w 4878484"/>
                <a:gd name="connsiteY7" fmla="*/ 2434222 h 243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8484" h="2434221">
                  <a:moveTo>
                    <a:pt x="0" y="2434222"/>
                  </a:moveTo>
                  <a:lnTo>
                    <a:pt x="416704" y="1312396"/>
                  </a:lnTo>
                  <a:lnTo>
                    <a:pt x="856276" y="922362"/>
                  </a:lnTo>
                  <a:lnTo>
                    <a:pt x="1673168" y="1782470"/>
                  </a:lnTo>
                  <a:lnTo>
                    <a:pt x="2098765" y="0"/>
                  </a:lnTo>
                  <a:lnTo>
                    <a:pt x="3597882" y="1010024"/>
                  </a:lnTo>
                  <a:lnTo>
                    <a:pt x="4328385" y="2051810"/>
                  </a:lnTo>
                  <a:lnTo>
                    <a:pt x="4878484" y="2434222"/>
                  </a:lnTo>
                </a:path>
              </a:pathLst>
            </a:custGeom>
            <a:noFill/>
            <a:ln w="5079" cap="flat">
              <a:solidFill>
                <a:srgbClr val="41547D"/>
              </a:solidFill>
              <a:prstDash val="solid"/>
              <a:miter/>
            </a:ln>
          </p:spPr>
          <p:txBody>
            <a:bodyPr rtlCol="0" anchor="ctr"/>
            <a:lstStyle/>
            <a:p>
              <a:endParaRPr lang="en-US" dirty="0"/>
            </a:p>
          </p:txBody>
        </p:sp>
        <p:sp>
          <p:nvSpPr>
            <p:cNvPr id="11" name="Freeform 10">
              <a:extLst>
                <a:ext uri="{FF2B5EF4-FFF2-40B4-BE49-F238E27FC236}">
                  <a16:creationId xmlns:a16="http://schemas.microsoft.com/office/drawing/2014/main" id="{32C36BEB-246F-314C-9786-4F8C80A48F67}"/>
                </a:ext>
              </a:extLst>
            </p:cNvPr>
            <p:cNvSpPr/>
            <p:nvPr/>
          </p:nvSpPr>
          <p:spPr>
            <a:xfrm>
              <a:off x="13615977" y="5009465"/>
              <a:ext cx="3179907" cy="773716"/>
            </a:xfrm>
            <a:custGeom>
              <a:avLst/>
              <a:gdLst>
                <a:gd name="connsiteX0" fmla="*/ 0 w 3179907"/>
                <a:gd name="connsiteY0" fmla="*/ 301102 h 773716"/>
                <a:gd name="connsiteX1" fmla="*/ 1252653 w 3179907"/>
                <a:gd name="connsiteY1" fmla="*/ 773717 h 773716"/>
                <a:gd name="connsiteX2" fmla="*/ 3179908 w 3179907"/>
                <a:gd name="connsiteY2" fmla="*/ 0 h 773716"/>
              </a:gdLst>
              <a:ahLst/>
              <a:cxnLst>
                <a:cxn ang="0">
                  <a:pos x="connsiteX0" y="connsiteY0"/>
                </a:cxn>
                <a:cxn ang="0">
                  <a:pos x="connsiteX1" y="connsiteY1"/>
                </a:cxn>
                <a:cxn ang="0">
                  <a:pos x="connsiteX2" y="connsiteY2"/>
                </a:cxn>
              </a:cxnLst>
              <a:rect l="l" t="t" r="r" b="b"/>
              <a:pathLst>
                <a:path w="3179907" h="773716">
                  <a:moveTo>
                    <a:pt x="0" y="301102"/>
                  </a:moveTo>
                  <a:lnTo>
                    <a:pt x="1252653" y="773717"/>
                  </a:lnTo>
                  <a:lnTo>
                    <a:pt x="3179908" y="0"/>
                  </a:lnTo>
                </a:path>
              </a:pathLst>
            </a:custGeom>
            <a:noFill/>
            <a:ln w="2539" cap="flat">
              <a:solidFill>
                <a:srgbClr val="41547D"/>
              </a:solid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15A2A37B-511A-C14F-9AEA-D289666FDAB5}"/>
                </a:ext>
              </a:extLst>
            </p:cNvPr>
            <p:cNvSpPr/>
            <p:nvPr/>
          </p:nvSpPr>
          <p:spPr>
            <a:xfrm>
              <a:off x="14054278" y="3999441"/>
              <a:ext cx="1242488" cy="924902"/>
            </a:xfrm>
            <a:custGeom>
              <a:avLst/>
              <a:gdLst>
                <a:gd name="connsiteX0" fmla="*/ 1242489 w 1242488"/>
                <a:gd name="connsiteY0" fmla="*/ 0 h 924902"/>
                <a:gd name="connsiteX1" fmla="*/ 0 w 1242488"/>
                <a:gd name="connsiteY1" fmla="*/ 924903 h 924902"/>
              </a:gdLst>
              <a:ahLst/>
              <a:cxnLst>
                <a:cxn ang="0">
                  <a:pos x="connsiteX0" y="connsiteY0"/>
                </a:cxn>
                <a:cxn ang="0">
                  <a:pos x="connsiteX1" y="connsiteY1"/>
                </a:cxn>
              </a:cxnLst>
              <a:rect l="l" t="t" r="r" b="b"/>
              <a:pathLst>
                <a:path w="1242488" h="924902">
                  <a:moveTo>
                    <a:pt x="1242489" y="0"/>
                  </a:moveTo>
                  <a:lnTo>
                    <a:pt x="0" y="924903"/>
                  </a:lnTo>
                </a:path>
              </a:pathLst>
            </a:custGeom>
            <a:noFill/>
            <a:ln w="2539" cap="flat">
              <a:solidFill>
                <a:srgbClr val="41547D"/>
              </a:solid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0E147A10-CF9D-3E4D-9A82-C8A1B42D9E26}"/>
                </a:ext>
              </a:extLst>
            </p:cNvPr>
            <p:cNvSpPr/>
            <p:nvPr/>
          </p:nvSpPr>
          <p:spPr>
            <a:xfrm>
              <a:off x="13198003" y="3689446"/>
              <a:ext cx="2100034" cy="309994"/>
            </a:xfrm>
            <a:custGeom>
              <a:avLst/>
              <a:gdLst>
                <a:gd name="connsiteX0" fmla="*/ 2100035 w 2100034"/>
                <a:gd name="connsiteY0" fmla="*/ 309995 h 309994"/>
                <a:gd name="connsiteX1" fmla="*/ 0 w 2100034"/>
                <a:gd name="connsiteY1" fmla="*/ 0 h 309994"/>
              </a:gdLst>
              <a:ahLst/>
              <a:cxnLst>
                <a:cxn ang="0">
                  <a:pos x="connsiteX0" y="connsiteY0"/>
                </a:cxn>
                <a:cxn ang="0">
                  <a:pos x="connsiteX1" y="connsiteY1"/>
                </a:cxn>
              </a:cxnLst>
              <a:rect l="l" t="t" r="r" b="b"/>
              <a:pathLst>
                <a:path w="2100034" h="309994">
                  <a:moveTo>
                    <a:pt x="2100035" y="309995"/>
                  </a:moveTo>
                  <a:lnTo>
                    <a:pt x="0" y="0"/>
                  </a:lnTo>
                </a:path>
              </a:pathLst>
            </a:custGeom>
            <a:noFill/>
            <a:ln w="2539" cap="flat">
              <a:solidFill>
                <a:srgbClr val="41547D"/>
              </a:solid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93A23390-CAFC-6940-95F4-E2FCE8C2DDDD}"/>
                </a:ext>
              </a:extLst>
            </p:cNvPr>
            <p:cNvSpPr/>
            <p:nvPr/>
          </p:nvSpPr>
          <p:spPr>
            <a:xfrm>
              <a:off x="13198003" y="3689446"/>
              <a:ext cx="858816" cy="1234897"/>
            </a:xfrm>
            <a:custGeom>
              <a:avLst/>
              <a:gdLst>
                <a:gd name="connsiteX0" fmla="*/ 858817 w 858816"/>
                <a:gd name="connsiteY0" fmla="*/ 1234897 h 1234897"/>
                <a:gd name="connsiteX1" fmla="*/ 0 w 858816"/>
                <a:gd name="connsiteY1" fmla="*/ 0 h 1234897"/>
              </a:gdLst>
              <a:ahLst/>
              <a:cxnLst>
                <a:cxn ang="0">
                  <a:pos x="connsiteX0" y="connsiteY0"/>
                </a:cxn>
                <a:cxn ang="0">
                  <a:pos x="connsiteX1" y="connsiteY1"/>
                </a:cxn>
              </a:cxnLst>
              <a:rect l="l" t="t" r="r" b="b"/>
              <a:pathLst>
                <a:path w="858816" h="1234897">
                  <a:moveTo>
                    <a:pt x="858817" y="1234897"/>
                  </a:moveTo>
                  <a:lnTo>
                    <a:pt x="0" y="0"/>
                  </a:lnTo>
                </a:path>
              </a:pathLst>
            </a:custGeom>
            <a:noFill/>
            <a:ln w="2539" cap="flat">
              <a:solidFill>
                <a:srgbClr val="41547D"/>
              </a:solid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978F6C7D-B3DA-644A-BDE5-E27118C2F53C}"/>
                </a:ext>
              </a:extLst>
            </p:cNvPr>
            <p:cNvSpPr/>
            <p:nvPr/>
          </p:nvSpPr>
          <p:spPr>
            <a:xfrm>
              <a:off x="13198003" y="3689446"/>
              <a:ext cx="417974" cy="1626202"/>
            </a:xfrm>
            <a:custGeom>
              <a:avLst/>
              <a:gdLst>
                <a:gd name="connsiteX0" fmla="*/ 417974 w 417974"/>
                <a:gd name="connsiteY0" fmla="*/ 1626202 h 1626202"/>
                <a:gd name="connsiteX1" fmla="*/ 0 w 417974"/>
                <a:gd name="connsiteY1" fmla="*/ 0 h 1626202"/>
              </a:gdLst>
              <a:ahLst/>
              <a:cxnLst>
                <a:cxn ang="0">
                  <a:pos x="connsiteX0" y="connsiteY0"/>
                </a:cxn>
                <a:cxn ang="0">
                  <a:pos x="connsiteX1" y="connsiteY1"/>
                </a:cxn>
              </a:cxnLst>
              <a:rect l="l" t="t" r="r" b="b"/>
              <a:pathLst>
                <a:path w="417974" h="1626202">
                  <a:moveTo>
                    <a:pt x="417974" y="1626202"/>
                  </a:moveTo>
                  <a:lnTo>
                    <a:pt x="0" y="0"/>
                  </a:lnTo>
                </a:path>
              </a:pathLst>
            </a:custGeom>
            <a:noFill/>
            <a:ln w="2539" cap="flat">
              <a:solidFill>
                <a:srgbClr val="41547D"/>
              </a:solid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D2B88E81-6733-544D-884C-06B6CE871DE7}"/>
                </a:ext>
              </a:extLst>
            </p:cNvPr>
            <p:cNvSpPr/>
            <p:nvPr/>
          </p:nvSpPr>
          <p:spPr>
            <a:xfrm>
              <a:off x="13198003" y="5784452"/>
              <a:ext cx="1671897" cy="649210"/>
            </a:xfrm>
            <a:custGeom>
              <a:avLst/>
              <a:gdLst>
                <a:gd name="connsiteX0" fmla="*/ 1671897 w 1671897"/>
                <a:gd name="connsiteY0" fmla="*/ 0 h 649210"/>
                <a:gd name="connsiteX1" fmla="*/ 0 w 1671897"/>
                <a:gd name="connsiteY1" fmla="*/ 649210 h 649210"/>
              </a:gdLst>
              <a:ahLst/>
              <a:cxnLst>
                <a:cxn ang="0">
                  <a:pos x="connsiteX0" y="connsiteY0"/>
                </a:cxn>
                <a:cxn ang="0">
                  <a:pos x="connsiteX1" y="connsiteY1"/>
                </a:cxn>
              </a:cxnLst>
              <a:rect l="l" t="t" r="r" b="b"/>
              <a:pathLst>
                <a:path w="1671897" h="649210">
                  <a:moveTo>
                    <a:pt x="1671897" y="0"/>
                  </a:moveTo>
                  <a:lnTo>
                    <a:pt x="0" y="649210"/>
                  </a:lnTo>
                </a:path>
              </a:pathLst>
            </a:custGeom>
            <a:noFill/>
            <a:ln w="2539" cap="flat">
              <a:solidFill>
                <a:srgbClr val="41547D"/>
              </a:solid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DCAA745B-9FE1-1F4A-A5F2-5A5D9E105BE7}"/>
                </a:ext>
              </a:extLst>
            </p:cNvPr>
            <p:cNvSpPr/>
            <p:nvPr/>
          </p:nvSpPr>
          <p:spPr>
            <a:xfrm>
              <a:off x="16795885" y="3689446"/>
              <a:ext cx="1280602" cy="1322559"/>
            </a:xfrm>
            <a:custGeom>
              <a:avLst/>
              <a:gdLst>
                <a:gd name="connsiteX0" fmla="*/ 0 w 1280602"/>
                <a:gd name="connsiteY0" fmla="*/ 1322560 h 1322559"/>
                <a:gd name="connsiteX1" fmla="*/ 1280602 w 1280602"/>
                <a:gd name="connsiteY1" fmla="*/ 0 h 1322559"/>
              </a:gdLst>
              <a:ahLst/>
              <a:cxnLst>
                <a:cxn ang="0">
                  <a:pos x="connsiteX0" y="connsiteY0"/>
                </a:cxn>
                <a:cxn ang="0">
                  <a:pos x="connsiteX1" y="connsiteY1"/>
                </a:cxn>
              </a:cxnLst>
              <a:rect l="l" t="t" r="r" b="b"/>
              <a:pathLst>
                <a:path w="1280602" h="1322559">
                  <a:moveTo>
                    <a:pt x="0" y="1322560"/>
                  </a:moveTo>
                  <a:lnTo>
                    <a:pt x="1280602" y="0"/>
                  </a:lnTo>
                </a:path>
              </a:pathLst>
            </a:custGeom>
            <a:noFill/>
            <a:ln w="2539" cap="flat">
              <a:solidFill>
                <a:srgbClr val="41547D"/>
              </a:solid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06B9EB8D-3E8F-594B-A9B3-F584577B876B}"/>
                </a:ext>
              </a:extLst>
            </p:cNvPr>
            <p:cNvSpPr/>
            <p:nvPr/>
          </p:nvSpPr>
          <p:spPr>
            <a:xfrm>
              <a:off x="17528928" y="3689446"/>
              <a:ext cx="547559" cy="2364345"/>
            </a:xfrm>
            <a:custGeom>
              <a:avLst/>
              <a:gdLst>
                <a:gd name="connsiteX0" fmla="*/ 0 w 547559"/>
                <a:gd name="connsiteY0" fmla="*/ 2364346 h 2364345"/>
                <a:gd name="connsiteX1" fmla="*/ 547559 w 547559"/>
                <a:gd name="connsiteY1" fmla="*/ 0 h 2364345"/>
              </a:gdLst>
              <a:ahLst/>
              <a:cxnLst>
                <a:cxn ang="0">
                  <a:pos x="connsiteX0" y="connsiteY0"/>
                </a:cxn>
                <a:cxn ang="0">
                  <a:pos x="connsiteX1" y="connsiteY1"/>
                </a:cxn>
              </a:cxnLst>
              <a:rect l="l" t="t" r="r" b="b"/>
              <a:pathLst>
                <a:path w="547559" h="2364345">
                  <a:moveTo>
                    <a:pt x="0" y="2364346"/>
                  </a:moveTo>
                  <a:lnTo>
                    <a:pt x="547559" y="0"/>
                  </a:lnTo>
                </a:path>
              </a:pathLst>
            </a:custGeom>
            <a:noFill/>
            <a:ln w="2539" cap="flat">
              <a:solidFill>
                <a:srgbClr val="41547D"/>
              </a:solid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1A91043B-FE61-0E4C-B380-B5703CB14531}"/>
                </a:ext>
              </a:extLst>
            </p:cNvPr>
            <p:cNvSpPr/>
            <p:nvPr/>
          </p:nvSpPr>
          <p:spPr>
            <a:xfrm>
              <a:off x="13599461" y="5297862"/>
              <a:ext cx="30490" cy="30491"/>
            </a:xfrm>
            <a:custGeom>
              <a:avLst/>
              <a:gdLst>
                <a:gd name="connsiteX0" fmla="*/ 30491 w 30490"/>
                <a:gd name="connsiteY0" fmla="*/ 15246 h 30491"/>
                <a:gd name="connsiteX1" fmla="*/ 15245 w 30490"/>
                <a:gd name="connsiteY1" fmla="*/ 30491 h 30491"/>
                <a:gd name="connsiteX2" fmla="*/ 0 w 30490"/>
                <a:gd name="connsiteY2" fmla="*/ 15246 h 30491"/>
                <a:gd name="connsiteX3" fmla="*/ 15245 w 30490"/>
                <a:gd name="connsiteY3" fmla="*/ 0 h 30491"/>
                <a:gd name="connsiteX4" fmla="*/ 30491 w 30490"/>
                <a:gd name="connsiteY4" fmla="*/ 15246 h 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0" h="30491">
                  <a:moveTo>
                    <a:pt x="30491" y="15246"/>
                  </a:moveTo>
                  <a:cubicBezTo>
                    <a:pt x="30491" y="23666"/>
                    <a:pt x="23665" y="30491"/>
                    <a:pt x="15245" y="30491"/>
                  </a:cubicBezTo>
                  <a:cubicBezTo>
                    <a:pt x="6826" y="30491"/>
                    <a:pt x="0" y="23666"/>
                    <a:pt x="0" y="15246"/>
                  </a:cubicBezTo>
                  <a:cubicBezTo>
                    <a:pt x="0" y="6826"/>
                    <a:pt x="6826" y="0"/>
                    <a:pt x="15245" y="0"/>
                  </a:cubicBezTo>
                  <a:cubicBezTo>
                    <a:pt x="23665" y="0"/>
                    <a:pt x="30491" y="6826"/>
                    <a:pt x="30491" y="15246"/>
                  </a:cubicBezTo>
                  <a:close/>
                </a:path>
              </a:pathLst>
            </a:custGeom>
            <a:solidFill>
              <a:srgbClr val="41547D"/>
            </a:solidFill>
            <a:ln w="2539" cap="flat">
              <a:solidFill>
                <a:srgbClr val="41547D"/>
              </a:solid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3CC66DE7-FC99-614B-ACE0-6360C0CD2677}"/>
                </a:ext>
              </a:extLst>
            </p:cNvPr>
            <p:cNvSpPr/>
            <p:nvPr/>
          </p:nvSpPr>
          <p:spPr>
            <a:xfrm>
              <a:off x="14039033" y="4906557"/>
              <a:ext cx="30490" cy="30491"/>
            </a:xfrm>
            <a:custGeom>
              <a:avLst/>
              <a:gdLst>
                <a:gd name="connsiteX0" fmla="*/ 30491 w 30490"/>
                <a:gd name="connsiteY0" fmla="*/ 15246 h 30491"/>
                <a:gd name="connsiteX1" fmla="*/ 15245 w 30490"/>
                <a:gd name="connsiteY1" fmla="*/ 30491 h 30491"/>
                <a:gd name="connsiteX2" fmla="*/ 0 w 30490"/>
                <a:gd name="connsiteY2" fmla="*/ 15246 h 30491"/>
                <a:gd name="connsiteX3" fmla="*/ 15245 w 30490"/>
                <a:gd name="connsiteY3" fmla="*/ 0 h 30491"/>
                <a:gd name="connsiteX4" fmla="*/ 30491 w 30490"/>
                <a:gd name="connsiteY4" fmla="*/ 15246 h 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0" h="30491">
                  <a:moveTo>
                    <a:pt x="30491" y="15246"/>
                  </a:moveTo>
                  <a:cubicBezTo>
                    <a:pt x="30491" y="23666"/>
                    <a:pt x="23665" y="30491"/>
                    <a:pt x="15245" y="30491"/>
                  </a:cubicBezTo>
                  <a:cubicBezTo>
                    <a:pt x="6826" y="30491"/>
                    <a:pt x="0" y="23666"/>
                    <a:pt x="0" y="15246"/>
                  </a:cubicBezTo>
                  <a:cubicBezTo>
                    <a:pt x="0" y="6826"/>
                    <a:pt x="6826" y="0"/>
                    <a:pt x="15245" y="0"/>
                  </a:cubicBezTo>
                  <a:cubicBezTo>
                    <a:pt x="23665" y="0"/>
                    <a:pt x="30491" y="6826"/>
                    <a:pt x="30491" y="15246"/>
                  </a:cubicBezTo>
                  <a:close/>
                </a:path>
              </a:pathLst>
            </a:custGeom>
            <a:solidFill>
              <a:srgbClr val="41547D"/>
            </a:solidFill>
            <a:ln w="2539" cap="flat">
              <a:solidFill>
                <a:srgbClr val="41547D"/>
              </a:solid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C7AFB63F-8FEA-5346-8563-A1B230EBB4D5}"/>
                </a:ext>
              </a:extLst>
            </p:cNvPr>
            <p:cNvSpPr/>
            <p:nvPr/>
          </p:nvSpPr>
          <p:spPr>
            <a:xfrm>
              <a:off x="14854655" y="5765395"/>
              <a:ext cx="30490" cy="30491"/>
            </a:xfrm>
            <a:custGeom>
              <a:avLst/>
              <a:gdLst>
                <a:gd name="connsiteX0" fmla="*/ 30491 w 30490"/>
                <a:gd name="connsiteY0" fmla="*/ 15246 h 30491"/>
                <a:gd name="connsiteX1" fmla="*/ 15245 w 30490"/>
                <a:gd name="connsiteY1" fmla="*/ 30491 h 30491"/>
                <a:gd name="connsiteX2" fmla="*/ 0 w 30490"/>
                <a:gd name="connsiteY2" fmla="*/ 15246 h 30491"/>
                <a:gd name="connsiteX3" fmla="*/ 15245 w 30490"/>
                <a:gd name="connsiteY3" fmla="*/ 0 h 30491"/>
                <a:gd name="connsiteX4" fmla="*/ 30491 w 30490"/>
                <a:gd name="connsiteY4" fmla="*/ 15246 h 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0" h="30491">
                  <a:moveTo>
                    <a:pt x="30491" y="15246"/>
                  </a:moveTo>
                  <a:cubicBezTo>
                    <a:pt x="30491" y="23666"/>
                    <a:pt x="23665" y="30491"/>
                    <a:pt x="15245" y="30491"/>
                  </a:cubicBezTo>
                  <a:cubicBezTo>
                    <a:pt x="6826" y="30491"/>
                    <a:pt x="0" y="23666"/>
                    <a:pt x="0" y="15246"/>
                  </a:cubicBezTo>
                  <a:cubicBezTo>
                    <a:pt x="0" y="6826"/>
                    <a:pt x="6826" y="0"/>
                    <a:pt x="15245" y="0"/>
                  </a:cubicBezTo>
                  <a:cubicBezTo>
                    <a:pt x="23665" y="0"/>
                    <a:pt x="30491" y="6826"/>
                    <a:pt x="30491" y="15246"/>
                  </a:cubicBezTo>
                  <a:close/>
                </a:path>
              </a:pathLst>
            </a:custGeom>
            <a:solidFill>
              <a:srgbClr val="41547D"/>
            </a:solidFill>
            <a:ln w="2539" cap="flat">
              <a:solidFill>
                <a:srgbClr val="41547D"/>
              </a:solid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88CE510-809F-D540-B540-839305C52FCE}"/>
                </a:ext>
              </a:extLst>
            </p:cNvPr>
            <p:cNvSpPr/>
            <p:nvPr/>
          </p:nvSpPr>
          <p:spPr>
            <a:xfrm>
              <a:off x="16780639" y="4992949"/>
              <a:ext cx="30490" cy="30491"/>
            </a:xfrm>
            <a:custGeom>
              <a:avLst/>
              <a:gdLst>
                <a:gd name="connsiteX0" fmla="*/ 30491 w 30490"/>
                <a:gd name="connsiteY0" fmla="*/ 15246 h 30491"/>
                <a:gd name="connsiteX1" fmla="*/ 15245 w 30490"/>
                <a:gd name="connsiteY1" fmla="*/ 30491 h 30491"/>
                <a:gd name="connsiteX2" fmla="*/ 0 w 30490"/>
                <a:gd name="connsiteY2" fmla="*/ 15246 h 30491"/>
                <a:gd name="connsiteX3" fmla="*/ 15245 w 30490"/>
                <a:gd name="connsiteY3" fmla="*/ 0 h 30491"/>
                <a:gd name="connsiteX4" fmla="*/ 30491 w 30490"/>
                <a:gd name="connsiteY4" fmla="*/ 15246 h 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0" h="30491">
                  <a:moveTo>
                    <a:pt x="30491" y="15246"/>
                  </a:moveTo>
                  <a:cubicBezTo>
                    <a:pt x="30491" y="23666"/>
                    <a:pt x="23665" y="30491"/>
                    <a:pt x="15245" y="30491"/>
                  </a:cubicBezTo>
                  <a:cubicBezTo>
                    <a:pt x="6826" y="30491"/>
                    <a:pt x="0" y="23666"/>
                    <a:pt x="0" y="15246"/>
                  </a:cubicBezTo>
                  <a:cubicBezTo>
                    <a:pt x="0" y="6826"/>
                    <a:pt x="6826" y="0"/>
                    <a:pt x="15245" y="0"/>
                  </a:cubicBezTo>
                  <a:cubicBezTo>
                    <a:pt x="23665" y="0"/>
                    <a:pt x="30491" y="6826"/>
                    <a:pt x="30491" y="15246"/>
                  </a:cubicBezTo>
                  <a:close/>
                </a:path>
              </a:pathLst>
            </a:custGeom>
            <a:solidFill>
              <a:srgbClr val="41547D"/>
            </a:solidFill>
            <a:ln w="2539" cap="flat">
              <a:solidFill>
                <a:srgbClr val="41547D"/>
              </a:solid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EE662F44-AF0F-E648-A90D-2C64117E3DF2}"/>
                </a:ext>
              </a:extLst>
            </p:cNvPr>
            <p:cNvSpPr/>
            <p:nvPr/>
          </p:nvSpPr>
          <p:spPr>
            <a:xfrm>
              <a:off x="15281522" y="3984195"/>
              <a:ext cx="30490" cy="30491"/>
            </a:xfrm>
            <a:custGeom>
              <a:avLst/>
              <a:gdLst>
                <a:gd name="connsiteX0" fmla="*/ 30491 w 30490"/>
                <a:gd name="connsiteY0" fmla="*/ 15246 h 30491"/>
                <a:gd name="connsiteX1" fmla="*/ 15245 w 30490"/>
                <a:gd name="connsiteY1" fmla="*/ 30491 h 30491"/>
                <a:gd name="connsiteX2" fmla="*/ 0 w 30490"/>
                <a:gd name="connsiteY2" fmla="*/ 15246 h 30491"/>
                <a:gd name="connsiteX3" fmla="*/ 15245 w 30490"/>
                <a:gd name="connsiteY3" fmla="*/ 0 h 30491"/>
                <a:gd name="connsiteX4" fmla="*/ 30491 w 30490"/>
                <a:gd name="connsiteY4" fmla="*/ 15246 h 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0" h="30491">
                  <a:moveTo>
                    <a:pt x="30491" y="15246"/>
                  </a:moveTo>
                  <a:cubicBezTo>
                    <a:pt x="30491" y="23666"/>
                    <a:pt x="23665" y="30491"/>
                    <a:pt x="15245" y="30491"/>
                  </a:cubicBezTo>
                  <a:cubicBezTo>
                    <a:pt x="6826" y="30491"/>
                    <a:pt x="0" y="23666"/>
                    <a:pt x="0" y="15246"/>
                  </a:cubicBezTo>
                  <a:cubicBezTo>
                    <a:pt x="0" y="6826"/>
                    <a:pt x="6826" y="0"/>
                    <a:pt x="15245" y="0"/>
                  </a:cubicBezTo>
                  <a:cubicBezTo>
                    <a:pt x="23665" y="0"/>
                    <a:pt x="30491" y="6826"/>
                    <a:pt x="30491" y="15246"/>
                  </a:cubicBezTo>
                  <a:close/>
                </a:path>
              </a:pathLst>
            </a:custGeom>
            <a:solidFill>
              <a:srgbClr val="41547D"/>
            </a:solidFill>
            <a:ln w="2539" cap="flat">
              <a:solidFill>
                <a:srgbClr val="41547D"/>
              </a:solid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ED95586F-6A55-DC49-A105-74B1BC7E6E9D}"/>
                </a:ext>
              </a:extLst>
            </p:cNvPr>
            <p:cNvSpPr/>
            <p:nvPr/>
          </p:nvSpPr>
          <p:spPr>
            <a:xfrm>
              <a:off x="17512412" y="6034735"/>
              <a:ext cx="30490" cy="30491"/>
            </a:xfrm>
            <a:custGeom>
              <a:avLst/>
              <a:gdLst>
                <a:gd name="connsiteX0" fmla="*/ 30491 w 30490"/>
                <a:gd name="connsiteY0" fmla="*/ 15246 h 30491"/>
                <a:gd name="connsiteX1" fmla="*/ 15245 w 30490"/>
                <a:gd name="connsiteY1" fmla="*/ 30491 h 30491"/>
                <a:gd name="connsiteX2" fmla="*/ 0 w 30490"/>
                <a:gd name="connsiteY2" fmla="*/ 15246 h 30491"/>
                <a:gd name="connsiteX3" fmla="*/ 15245 w 30490"/>
                <a:gd name="connsiteY3" fmla="*/ 0 h 30491"/>
                <a:gd name="connsiteX4" fmla="*/ 30491 w 30490"/>
                <a:gd name="connsiteY4" fmla="*/ 15246 h 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0" h="30491">
                  <a:moveTo>
                    <a:pt x="30491" y="15246"/>
                  </a:moveTo>
                  <a:cubicBezTo>
                    <a:pt x="30491" y="23666"/>
                    <a:pt x="23665" y="30491"/>
                    <a:pt x="15245" y="30491"/>
                  </a:cubicBezTo>
                  <a:cubicBezTo>
                    <a:pt x="6826" y="30491"/>
                    <a:pt x="0" y="23666"/>
                    <a:pt x="0" y="15246"/>
                  </a:cubicBezTo>
                  <a:cubicBezTo>
                    <a:pt x="0" y="6826"/>
                    <a:pt x="6826" y="0"/>
                    <a:pt x="15245" y="0"/>
                  </a:cubicBezTo>
                  <a:cubicBezTo>
                    <a:pt x="23665" y="0"/>
                    <a:pt x="30491" y="6826"/>
                    <a:pt x="30491" y="15246"/>
                  </a:cubicBezTo>
                  <a:close/>
                </a:path>
              </a:pathLst>
            </a:custGeom>
            <a:solidFill>
              <a:srgbClr val="41547D"/>
            </a:solidFill>
            <a:ln w="2539" cap="flat">
              <a:solidFill>
                <a:srgbClr val="41547D"/>
              </a:solid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F2478CAC-06D4-474E-B837-9C1EC99F3A23}"/>
              </a:ext>
            </a:extLst>
          </p:cNvPr>
          <p:cNvSpPr>
            <a:spLocks noGrp="1"/>
          </p:cNvSpPr>
          <p:nvPr>
            <p:ph type="title"/>
          </p:nvPr>
        </p:nvSpPr>
        <p:spPr>
          <a:xfrm>
            <a:off x="533400" y="533400"/>
            <a:ext cx="11125200" cy="5486400"/>
          </a:xfrm>
        </p:spPr>
        <p:txBody>
          <a:bodyPr>
            <a:normAutofit/>
          </a:bodyPr>
          <a:lstStyle>
            <a:lvl1pPr algn="ctr">
              <a:defRPr sz="3200" b="0">
                <a:solidFill>
                  <a:schemeClr val="bg1"/>
                </a:solidFill>
                <a:latin typeface="+mn-lt"/>
              </a:defRPr>
            </a:lvl1pPr>
          </a:lstStyle>
          <a:p>
            <a:r>
              <a:rPr lang="en-GB"/>
              <a:t>Click to edit Master title style</a:t>
            </a:r>
            <a:endParaRPr lang="en-US" dirty="0"/>
          </a:p>
        </p:txBody>
      </p:sp>
    </p:spTree>
    <p:extLst>
      <p:ext uri="{BB962C8B-B14F-4D97-AF65-F5344CB8AC3E}">
        <p14:creationId xmlns:p14="http://schemas.microsoft.com/office/powerpoint/2010/main" val="36911294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tatement Slide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046EE90-3AFB-DA43-B61F-7554DA3AFF86}"/>
              </a:ext>
            </a:extLst>
          </p:cNvPr>
          <p:cNvSpPr/>
          <p:nvPr userDrawn="1"/>
        </p:nvSpPr>
        <p:spPr>
          <a:xfrm>
            <a:off x="0" y="0"/>
            <a:ext cx="12192000" cy="6033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grpSp>
        <p:nvGrpSpPr>
          <p:cNvPr id="28" name="Group 27">
            <a:extLst>
              <a:ext uri="{FF2B5EF4-FFF2-40B4-BE49-F238E27FC236}">
                <a16:creationId xmlns:a16="http://schemas.microsoft.com/office/drawing/2014/main" id="{5EE35A31-51AC-0E48-A435-FD4B856CA6A3}"/>
              </a:ext>
            </a:extLst>
          </p:cNvPr>
          <p:cNvGrpSpPr/>
          <p:nvPr userDrawn="1"/>
        </p:nvGrpSpPr>
        <p:grpSpPr>
          <a:xfrm rot="10800000">
            <a:off x="15060" y="-2"/>
            <a:ext cx="12164052" cy="6019802"/>
            <a:chOff x="13198003" y="3689446"/>
            <a:chExt cx="4878484" cy="2744216"/>
          </a:xfrm>
        </p:grpSpPr>
        <p:sp>
          <p:nvSpPr>
            <p:cNvPr id="29" name="Freeform 28">
              <a:extLst>
                <a:ext uri="{FF2B5EF4-FFF2-40B4-BE49-F238E27FC236}">
                  <a16:creationId xmlns:a16="http://schemas.microsoft.com/office/drawing/2014/main" id="{41B5EBD3-D447-0B43-A213-67B76B7DA464}"/>
                </a:ext>
              </a:extLst>
            </p:cNvPr>
            <p:cNvSpPr/>
            <p:nvPr/>
          </p:nvSpPr>
          <p:spPr>
            <a:xfrm>
              <a:off x="13198003" y="3999441"/>
              <a:ext cx="4878484" cy="2434221"/>
            </a:xfrm>
            <a:custGeom>
              <a:avLst/>
              <a:gdLst>
                <a:gd name="connsiteX0" fmla="*/ 0 w 4878484"/>
                <a:gd name="connsiteY0" fmla="*/ 2434222 h 2434221"/>
                <a:gd name="connsiteX1" fmla="*/ 416704 w 4878484"/>
                <a:gd name="connsiteY1" fmla="*/ 1312396 h 2434221"/>
                <a:gd name="connsiteX2" fmla="*/ 856276 w 4878484"/>
                <a:gd name="connsiteY2" fmla="*/ 922362 h 2434221"/>
                <a:gd name="connsiteX3" fmla="*/ 1673168 w 4878484"/>
                <a:gd name="connsiteY3" fmla="*/ 1782470 h 2434221"/>
                <a:gd name="connsiteX4" fmla="*/ 2098765 w 4878484"/>
                <a:gd name="connsiteY4" fmla="*/ 0 h 2434221"/>
                <a:gd name="connsiteX5" fmla="*/ 3597882 w 4878484"/>
                <a:gd name="connsiteY5" fmla="*/ 1010024 h 2434221"/>
                <a:gd name="connsiteX6" fmla="*/ 4328385 w 4878484"/>
                <a:gd name="connsiteY6" fmla="*/ 2051810 h 2434221"/>
                <a:gd name="connsiteX7" fmla="*/ 4878484 w 4878484"/>
                <a:gd name="connsiteY7" fmla="*/ 2434222 h 243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8484" h="2434221">
                  <a:moveTo>
                    <a:pt x="0" y="2434222"/>
                  </a:moveTo>
                  <a:lnTo>
                    <a:pt x="416704" y="1312396"/>
                  </a:lnTo>
                  <a:lnTo>
                    <a:pt x="856276" y="922362"/>
                  </a:lnTo>
                  <a:lnTo>
                    <a:pt x="1673168" y="1782470"/>
                  </a:lnTo>
                  <a:lnTo>
                    <a:pt x="2098765" y="0"/>
                  </a:lnTo>
                  <a:lnTo>
                    <a:pt x="3597882" y="1010024"/>
                  </a:lnTo>
                  <a:lnTo>
                    <a:pt x="4328385" y="2051810"/>
                  </a:lnTo>
                  <a:lnTo>
                    <a:pt x="4878484" y="2434222"/>
                  </a:lnTo>
                </a:path>
              </a:pathLst>
            </a:custGeom>
            <a:noFill/>
            <a:ln w="5079" cap="flat">
              <a:solidFill>
                <a:srgbClr val="FF644C"/>
              </a:solidFill>
              <a:prstDash val="solid"/>
              <a:miter/>
            </a:ln>
          </p:spPr>
          <p:txBody>
            <a:bodyPr rtlCol="0" anchor="ctr"/>
            <a:lstStyle/>
            <a:p>
              <a:endParaRPr lang="en-US" dirty="0"/>
            </a:p>
          </p:txBody>
        </p:sp>
        <p:sp>
          <p:nvSpPr>
            <p:cNvPr id="30" name="Freeform 29">
              <a:extLst>
                <a:ext uri="{FF2B5EF4-FFF2-40B4-BE49-F238E27FC236}">
                  <a16:creationId xmlns:a16="http://schemas.microsoft.com/office/drawing/2014/main" id="{6A7808CA-5144-5646-8946-A716C810DD7F}"/>
                </a:ext>
              </a:extLst>
            </p:cNvPr>
            <p:cNvSpPr/>
            <p:nvPr/>
          </p:nvSpPr>
          <p:spPr>
            <a:xfrm>
              <a:off x="13615977" y="5009465"/>
              <a:ext cx="3179907" cy="773716"/>
            </a:xfrm>
            <a:custGeom>
              <a:avLst/>
              <a:gdLst>
                <a:gd name="connsiteX0" fmla="*/ 0 w 3179907"/>
                <a:gd name="connsiteY0" fmla="*/ 301102 h 773716"/>
                <a:gd name="connsiteX1" fmla="*/ 1252653 w 3179907"/>
                <a:gd name="connsiteY1" fmla="*/ 773717 h 773716"/>
                <a:gd name="connsiteX2" fmla="*/ 3179908 w 3179907"/>
                <a:gd name="connsiteY2" fmla="*/ 0 h 773716"/>
              </a:gdLst>
              <a:ahLst/>
              <a:cxnLst>
                <a:cxn ang="0">
                  <a:pos x="connsiteX0" y="connsiteY0"/>
                </a:cxn>
                <a:cxn ang="0">
                  <a:pos x="connsiteX1" y="connsiteY1"/>
                </a:cxn>
                <a:cxn ang="0">
                  <a:pos x="connsiteX2" y="connsiteY2"/>
                </a:cxn>
              </a:cxnLst>
              <a:rect l="l" t="t" r="r" b="b"/>
              <a:pathLst>
                <a:path w="3179907" h="773716">
                  <a:moveTo>
                    <a:pt x="0" y="301102"/>
                  </a:moveTo>
                  <a:lnTo>
                    <a:pt x="1252653" y="773717"/>
                  </a:lnTo>
                  <a:lnTo>
                    <a:pt x="3179908" y="0"/>
                  </a:lnTo>
                </a:path>
              </a:pathLst>
            </a:custGeom>
            <a:noFill/>
            <a:ln w="2539" cap="flat">
              <a:solidFill>
                <a:srgbClr val="FF644C"/>
              </a:solid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F2C57E9B-8E65-1C48-98BB-A6F4B4B38225}"/>
                </a:ext>
              </a:extLst>
            </p:cNvPr>
            <p:cNvSpPr/>
            <p:nvPr/>
          </p:nvSpPr>
          <p:spPr>
            <a:xfrm>
              <a:off x="14054278" y="3999441"/>
              <a:ext cx="1242488" cy="924902"/>
            </a:xfrm>
            <a:custGeom>
              <a:avLst/>
              <a:gdLst>
                <a:gd name="connsiteX0" fmla="*/ 1242489 w 1242488"/>
                <a:gd name="connsiteY0" fmla="*/ 0 h 924902"/>
                <a:gd name="connsiteX1" fmla="*/ 0 w 1242488"/>
                <a:gd name="connsiteY1" fmla="*/ 924903 h 924902"/>
              </a:gdLst>
              <a:ahLst/>
              <a:cxnLst>
                <a:cxn ang="0">
                  <a:pos x="connsiteX0" y="connsiteY0"/>
                </a:cxn>
                <a:cxn ang="0">
                  <a:pos x="connsiteX1" y="connsiteY1"/>
                </a:cxn>
              </a:cxnLst>
              <a:rect l="l" t="t" r="r" b="b"/>
              <a:pathLst>
                <a:path w="1242488" h="924902">
                  <a:moveTo>
                    <a:pt x="1242489" y="0"/>
                  </a:moveTo>
                  <a:lnTo>
                    <a:pt x="0" y="924903"/>
                  </a:lnTo>
                </a:path>
              </a:pathLst>
            </a:custGeom>
            <a:noFill/>
            <a:ln w="2539" cap="flat">
              <a:solidFill>
                <a:srgbClr val="FF644C"/>
              </a:solid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060DAAAC-BE39-F64F-A3B6-42EC7361FDA4}"/>
                </a:ext>
              </a:extLst>
            </p:cNvPr>
            <p:cNvSpPr/>
            <p:nvPr/>
          </p:nvSpPr>
          <p:spPr>
            <a:xfrm>
              <a:off x="13198003" y="3689446"/>
              <a:ext cx="2100034" cy="309994"/>
            </a:xfrm>
            <a:custGeom>
              <a:avLst/>
              <a:gdLst>
                <a:gd name="connsiteX0" fmla="*/ 2100035 w 2100034"/>
                <a:gd name="connsiteY0" fmla="*/ 309995 h 309994"/>
                <a:gd name="connsiteX1" fmla="*/ 0 w 2100034"/>
                <a:gd name="connsiteY1" fmla="*/ 0 h 309994"/>
              </a:gdLst>
              <a:ahLst/>
              <a:cxnLst>
                <a:cxn ang="0">
                  <a:pos x="connsiteX0" y="connsiteY0"/>
                </a:cxn>
                <a:cxn ang="0">
                  <a:pos x="connsiteX1" y="connsiteY1"/>
                </a:cxn>
              </a:cxnLst>
              <a:rect l="l" t="t" r="r" b="b"/>
              <a:pathLst>
                <a:path w="2100034" h="309994">
                  <a:moveTo>
                    <a:pt x="2100035" y="309995"/>
                  </a:moveTo>
                  <a:lnTo>
                    <a:pt x="0" y="0"/>
                  </a:lnTo>
                </a:path>
              </a:pathLst>
            </a:custGeom>
            <a:noFill/>
            <a:ln w="2539" cap="flat">
              <a:solidFill>
                <a:srgbClr val="FF644C"/>
              </a:solid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7DB5162F-1D02-D243-A243-10B3792839D4}"/>
                </a:ext>
              </a:extLst>
            </p:cNvPr>
            <p:cNvSpPr/>
            <p:nvPr/>
          </p:nvSpPr>
          <p:spPr>
            <a:xfrm>
              <a:off x="13198003" y="3689446"/>
              <a:ext cx="858816" cy="1234897"/>
            </a:xfrm>
            <a:custGeom>
              <a:avLst/>
              <a:gdLst>
                <a:gd name="connsiteX0" fmla="*/ 858817 w 858816"/>
                <a:gd name="connsiteY0" fmla="*/ 1234897 h 1234897"/>
                <a:gd name="connsiteX1" fmla="*/ 0 w 858816"/>
                <a:gd name="connsiteY1" fmla="*/ 0 h 1234897"/>
              </a:gdLst>
              <a:ahLst/>
              <a:cxnLst>
                <a:cxn ang="0">
                  <a:pos x="connsiteX0" y="connsiteY0"/>
                </a:cxn>
                <a:cxn ang="0">
                  <a:pos x="connsiteX1" y="connsiteY1"/>
                </a:cxn>
              </a:cxnLst>
              <a:rect l="l" t="t" r="r" b="b"/>
              <a:pathLst>
                <a:path w="858816" h="1234897">
                  <a:moveTo>
                    <a:pt x="858817" y="1234897"/>
                  </a:moveTo>
                  <a:lnTo>
                    <a:pt x="0" y="0"/>
                  </a:lnTo>
                </a:path>
              </a:pathLst>
            </a:custGeom>
            <a:noFill/>
            <a:ln w="2539" cap="flat">
              <a:solidFill>
                <a:srgbClr val="FF644C"/>
              </a:solid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AD429B23-B7F3-3645-BFD6-2AFE79987A7B}"/>
                </a:ext>
              </a:extLst>
            </p:cNvPr>
            <p:cNvSpPr/>
            <p:nvPr/>
          </p:nvSpPr>
          <p:spPr>
            <a:xfrm>
              <a:off x="13198003" y="3689446"/>
              <a:ext cx="417974" cy="1626202"/>
            </a:xfrm>
            <a:custGeom>
              <a:avLst/>
              <a:gdLst>
                <a:gd name="connsiteX0" fmla="*/ 417974 w 417974"/>
                <a:gd name="connsiteY0" fmla="*/ 1626202 h 1626202"/>
                <a:gd name="connsiteX1" fmla="*/ 0 w 417974"/>
                <a:gd name="connsiteY1" fmla="*/ 0 h 1626202"/>
              </a:gdLst>
              <a:ahLst/>
              <a:cxnLst>
                <a:cxn ang="0">
                  <a:pos x="connsiteX0" y="connsiteY0"/>
                </a:cxn>
                <a:cxn ang="0">
                  <a:pos x="connsiteX1" y="connsiteY1"/>
                </a:cxn>
              </a:cxnLst>
              <a:rect l="l" t="t" r="r" b="b"/>
              <a:pathLst>
                <a:path w="417974" h="1626202">
                  <a:moveTo>
                    <a:pt x="417974" y="1626202"/>
                  </a:moveTo>
                  <a:lnTo>
                    <a:pt x="0" y="0"/>
                  </a:lnTo>
                </a:path>
              </a:pathLst>
            </a:custGeom>
            <a:noFill/>
            <a:ln w="2539" cap="flat">
              <a:solidFill>
                <a:srgbClr val="FF644C"/>
              </a:solid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52FCC330-8681-A644-B3E3-916E2BD70DA3}"/>
                </a:ext>
              </a:extLst>
            </p:cNvPr>
            <p:cNvSpPr/>
            <p:nvPr/>
          </p:nvSpPr>
          <p:spPr>
            <a:xfrm>
              <a:off x="13198003" y="5784452"/>
              <a:ext cx="1671897" cy="649210"/>
            </a:xfrm>
            <a:custGeom>
              <a:avLst/>
              <a:gdLst>
                <a:gd name="connsiteX0" fmla="*/ 1671897 w 1671897"/>
                <a:gd name="connsiteY0" fmla="*/ 0 h 649210"/>
                <a:gd name="connsiteX1" fmla="*/ 0 w 1671897"/>
                <a:gd name="connsiteY1" fmla="*/ 649210 h 649210"/>
              </a:gdLst>
              <a:ahLst/>
              <a:cxnLst>
                <a:cxn ang="0">
                  <a:pos x="connsiteX0" y="connsiteY0"/>
                </a:cxn>
                <a:cxn ang="0">
                  <a:pos x="connsiteX1" y="connsiteY1"/>
                </a:cxn>
              </a:cxnLst>
              <a:rect l="l" t="t" r="r" b="b"/>
              <a:pathLst>
                <a:path w="1671897" h="649210">
                  <a:moveTo>
                    <a:pt x="1671897" y="0"/>
                  </a:moveTo>
                  <a:lnTo>
                    <a:pt x="0" y="649210"/>
                  </a:lnTo>
                </a:path>
              </a:pathLst>
            </a:custGeom>
            <a:noFill/>
            <a:ln w="2539" cap="flat">
              <a:solidFill>
                <a:srgbClr val="FF644C"/>
              </a:solid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81213671-2F28-9B41-ACE4-CF1D9A1E9E8B}"/>
                </a:ext>
              </a:extLst>
            </p:cNvPr>
            <p:cNvSpPr/>
            <p:nvPr/>
          </p:nvSpPr>
          <p:spPr>
            <a:xfrm>
              <a:off x="16795885" y="3689446"/>
              <a:ext cx="1280602" cy="1322559"/>
            </a:xfrm>
            <a:custGeom>
              <a:avLst/>
              <a:gdLst>
                <a:gd name="connsiteX0" fmla="*/ 0 w 1280602"/>
                <a:gd name="connsiteY0" fmla="*/ 1322560 h 1322559"/>
                <a:gd name="connsiteX1" fmla="*/ 1280602 w 1280602"/>
                <a:gd name="connsiteY1" fmla="*/ 0 h 1322559"/>
              </a:gdLst>
              <a:ahLst/>
              <a:cxnLst>
                <a:cxn ang="0">
                  <a:pos x="connsiteX0" y="connsiteY0"/>
                </a:cxn>
                <a:cxn ang="0">
                  <a:pos x="connsiteX1" y="connsiteY1"/>
                </a:cxn>
              </a:cxnLst>
              <a:rect l="l" t="t" r="r" b="b"/>
              <a:pathLst>
                <a:path w="1280602" h="1322559">
                  <a:moveTo>
                    <a:pt x="0" y="1322560"/>
                  </a:moveTo>
                  <a:lnTo>
                    <a:pt x="1280602" y="0"/>
                  </a:lnTo>
                </a:path>
              </a:pathLst>
            </a:custGeom>
            <a:noFill/>
            <a:ln w="2539" cap="flat">
              <a:solidFill>
                <a:srgbClr val="FF644C"/>
              </a:solid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BC6D71FB-E25A-8B4B-AE6A-7FA900A5871A}"/>
                </a:ext>
              </a:extLst>
            </p:cNvPr>
            <p:cNvSpPr/>
            <p:nvPr/>
          </p:nvSpPr>
          <p:spPr>
            <a:xfrm>
              <a:off x="17528928" y="3689446"/>
              <a:ext cx="547559" cy="2364345"/>
            </a:xfrm>
            <a:custGeom>
              <a:avLst/>
              <a:gdLst>
                <a:gd name="connsiteX0" fmla="*/ 0 w 547559"/>
                <a:gd name="connsiteY0" fmla="*/ 2364346 h 2364345"/>
                <a:gd name="connsiteX1" fmla="*/ 547559 w 547559"/>
                <a:gd name="connsiteY1" fmla="*/ 0 h 2364345"/>
              </a:gdLst>
              <a:ahLst/>
              <a:cxnLst>
                <a:cxn ang="0">
                  <a:pos x="connsiteX0" y="connsiteY0"/>
                </a:cxn>
                <a:cxn ang="0">
                  <a:pos x="connsiteX1" y="connsiteY1"/>
                </a:cxn>
              </a:cxnLst>
              <a:rect l="l" t="t" r="r" b="b"/>
              <a:pathLst>
                <a:path w="547559" h="2364345">
                  <a:moveTo>
                    <a:pt x="0" y="2364346"/>
                  </a:moveTo>
                  <a:lnTo>
                    <a:pt x="547559" y="0"/>
                  </a:lnTo>
                </a:path>
              </a:pathLst>
            </a:custGeom>
            <a:noFill/>
            <a:ln w="2539" cap="flat">
              <a:solidFill>
                <a:srgbClr val="FF644C"/>
              </a:solid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B538E1FE-ED7E-B447-97CE-250297C8D314}"/>
                </a:ext>
              </a:extLst>
            </p:cNvPr>
            <p:cNvSpPr/>
            <p:nvPr/>
          </p:nvSpPr>
          <p:spPr>
            <a:xfrm>
              <a:off x="13599461" y="5297862"/>
              <a:ext cx="30490" cy="30491"/>
            </a:xfrm>
            <a:custGeom>
              <a:avLst/>
              <a:gdLst>
                <a:gd name="connsiteX0" fmla="*/ 30491 w 30490"/>
                <a:gd name="connsiteY0" fmla="*/ 15246 h 30491"/>
                <a:gd name="connsiteX1" fmla="*/ 15245 w 30490"/>
                <a:gd name="connsiteY1" fmla="*/ 30491 h 30491"/>
                <a:gd name="connsiteX2" fmla="*/ 0 w 30490"/>
                <a:gd name="connsiteY2" fmla="*/ 15246 h 30491"/>
                <a:gd name="connsiteX3" fmla="*/ 15245 w 30490"/>
                <a:gd name="connsiteY3" fmla="*/ 0 h 30491"/>
                <a:gd name="connsiteX4" fmla="*/ 30491 w 30490"/>
                <a:gd name="connsiteY4" fmla="*/ 15246 h 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0" h="30491">
                  <a:moveTo>
                    <a:pt x="30491" y="15246"/>
                  </a:moveTo>
                  <a:cubicBezTo>
                    <a:pt x="30491" y="23666"/>
                    <a:pt x="23665" y="30491"/>
                    <a:pt x="15245" y="30491"/>
                  </a:cubicBezTo>
                  <a:cubicBezTo>
                    <a:pt x="6826" y="30491"/>
                    <a:pt x="0" y="23666"/>
                    <a:pt x="0" y="15246"/>
                  </a:cubicBezTo>
                  <a:cubicBezTo>
                    <a:pt x="0" y="6826"/>
                    <a:pt x="6826" y="0"/>
                    <a:pt x="15245" y="0"/>
                  </a:cubicBezTo>
                  <a:cubicBezTo>
                    <a:pt x="23665" y="0"/>
                    <a:pt x="30491" y="6826"/>
                    <a:pt x="30491" y="15246"/>
                  </a:cubicBezTo>
                  <a:close/>
                </a:path>
              </a:pathLst>
            </a:custGeom>
            <a:solidFill>
              <a:srgbClr val="FF644C"/>
            </a:solidFill>
            <a:ln w="2539" cap="flat">
              <a:solidFill>
                <a:srgbClr val="FF644C"/>
              </a:solid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45AB29DF-97D2-2946-831C-0B256EC5072F}"/>
                </a:ext>
              </a:extLst>
            </p:cNvPr>
            <p:cNvSpPr/>
            <p:nvPr/>
          </p:nvSpPr>
          <p:spPr>
            <a:xfrm>
              <a:off x="14039033" y="4906557"/>
              <a:ext cx="30490" cy="30491"/>
            </a:xfrm>
            <a:custGeom>
              <a:avLst/>
              <a:gdLst>
                <a:gd name="connsiteX0" fmla="*/ 30491 w 30490"/>
                <a:gd name="connsiteY0" fmla="*/ 15246 h 30491"/>
                <a:gd name="connsiteX1" fmla="*/ 15245 w 30490"/>
                <a:gd name="connsiteY1" fmla="*/ 30491 h 30491"/>
                <a:gd name="connsiteX2" fmla="*/ 0 w 30490"/>
                <a:gd name="connsiteY2" fmla="*/ 15246 h 30491"/>
                <a:gd name="connsiteX3" fmla="*/ 15245 w 30490"/>
                <a:gd name="connsiteY3" fmla="*/ 0 h 30491"/>
                <a:gd name="connsiteX4" fmla="*/ 30491 w 30490"/>
                <a:gd name="connsiteY4" fmla="*/ 15246 h 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0" h="30491">
                  <a:moveTo>
                    <a:pt x="30491" y="15246"/>
                  </a:moveTo>
                  <a:cubicBezTo>
                    <a:pt x="30491" y="23666"/>
                    <a:pt x="23665" y="30491"/>
                    <a:pt x="15245" y="30491"/>
                  </a:cubicBezTo>
                  <a:cubicBezTo>
                    <a:pt x="6826" y="30491"/>
                    <a:pt x="0" y="23666"/>
                    <a:pt x="0" y="15246"/>
                  </a:cubicBezTo>
                  <a:cubicBezTo>
                    <a:pt x="0" y="6826"/>
                    <a:pt x="6826" y="0"/>
                    <a:pt x="15245" y="0"/>
                  </a:cubicBezTo>
                  <a:cubicBezTo>
                    <a:pt x="23665" y="0"/>
                    <a:pt x="30491" y="6826"/>
                    <a:pt x="30491" y="15246"/>
                  </a:cubicBezTo>
                  <a:close/>
                </a:path>
              </a:pathLst>
            </a:custGeom>
            <a:solidFill>
              <a:srgbClr val="FF644C"/>
            </a:solidFill>
            <a:ln w="2539" cap="flat">
              <a:solidFill>
                <a:srgbClr val="FF644C"/>
              </a:solid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8C90BE10-A2E7-064B-93E5-51AE82059FF9}"/>
                </a:ext>
              </a:extLst>
            </p:cNvPr>
            <p:cNvSpPr/>
            <p:nvPr/>
          </p:nvSpPr>
          <p:spPr>
            <a:xfrm>
              <a:off x="14854655" y="5765395"/>
              <a:ext cx="30490" cy="30491"/>
            </a:xfrm>
            <a:custGeom>
              <a:avLst/>
              <a:gdLst>
                <a:gd name="connsiteX0" fmla="*/ 30491 w 30490"/>
                <a:gd name="connsiteY0" fmla="*/ 15246 h 30491"/>
                <a:gd name="connsiteX1" fmla="*/ 15245 w 30490"/>
                <a:gd name="connsiteY1" fmla="*/ 30491 h 30491"/>
                <a:gd name="connsiteX2" fmla="*/ 0 w 30490"/>
                <a:gd name="connsiteY2" fmla="*/ 15246 h 30491"/>
                <a:gd name="connsiteX3" fmla="*/ 15245 w 30490"/>
                <a:gd name="connsiteY3" fmla="*/ 0 h 30491"/>
                <a:gd name="connsiteX4" fmla="*/ 30491 w 30490"/>
                <a:gd name="connsiteY4" fmla="*/ 15246 h 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0" h="30491">
                  <a:moveTo>
                    <a:pt x="30491" y="15246"/>
                  </a:moveTo>
                  <a:cubicBezTo>
                    <a:pt x="30491" y="23666"/>
                    <a:pt x="23665" y="30491"/>
                    <a:pt x="15245" y="30491"/>
                  </a:cubicBezTo>
                  <a:cubicBezTo>
                    <a:pt x="6826" y="30491"/>
                    <a:pt x="0" y="23666"/>
                    <a:pt x="0" y="15246"/>
                  </a:cubicBezTo>
                  <a:cubicBezTo>
                    <a:pt x="0" y="6826"/>
                    <a:pt x="6826" y="0"/>
                    <a:pt x="15245" y="0"/>
                  </a:cubicBezTo>
                  <a:cubicBezTo>
                    <a:pt x="23665" y="0"/>
                    <a:pt x="30491" y="6826"/>
                    <a:pt x="30491" y="15246"/>
                  </a:cubicBezTo>
                  <a:close/>
                </a:path>
              </a:pathLst>
            </a:custGeom>
            <a:solidFill>
              <a:srgbClr val="FF644C"/>
            </a:solidFill>
            <a:ln w="2539" cap="flat">
              <a:solidFill>
                <a:srgbClr val="FF644C"/>
              </a:solid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A0530BF8-602C-794F-9BD1-031BDEBD11C0}"/>
                </a:ext>
              </a:extLst>
            </p:cNvPr>
            <p:cNvSpPr/>
            <p:nvPr/>
          </p:nvSpPr>
          <p:spPr>
            <a:xfrm>
              <a:off x="16780639" y="4992949"/>
              <a:ext cx="30490" cy="30491"/>
            </a:xfrm>
            <a:custGeom>
              <a:avLst/>
              <a:gdLst>
                <a:gd name="connsiteX0" fmla="*/ 30491 w 30490"/>
                <a:gd name="connsiteY0" fmla="*/ 15246 h 30491"/>
                <a:gd name="connsiteX1" fmla="*/ 15245 w 30490"/>
                <a:gd name="connsiteY1" fmla="*/ 30491 h 30491"/>
                <a:gd name="connsiteX2" fmla="*/ 0 w 30490"/>
                <a:gd name="connsiteY2" fmla="*/ 15246 h 30491"/>
                <a:gd name="connsiteX3" fmla="*/ 15245 w 30490"/>
                <a:gd name="connsiteY3" fmla="*/ 0 h 30491"/>
                <a:gd name="connsiteX4" fmla="*/ 30491 w 30490"/>
                <a:gd name="connsiteY4" fmla="*/ 15246 h 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0" h="30491">
                  <a:moveTo>
                    <a:pt x="30491" y="15246"/>
                  </a:moveTo>
                  <a:cubicBezTo>
                    <a:pt x="30491" y="23666"/>
                    <a:pt x="23665" y="30491"/>
                    <a:pt x="15245" y="30491"/>
                  </a:cubicBezTo>
                  <a:cubicBezTo>
                    <a:pt x="6826" y="30491"/>
                    <a:pt x="0" y="23666"/>
                    <a:pt x="0" y="15246"/>
                  </a:cubicBezTo>
                  <a:cubicBezTo>
                    <a:pt x="0" y="6826"/>
                    <a:pt x="6826" y="0"/>
                    <a:pt x="15245" y="0"/>
                  </a:cubicBezTo>
                  <a:cubicBezTo>
                    <a:pt x="23665" y="0"/>
                    <a:pt x="30491" y="6826"/>
                    <a:pt x="30491" y="15246"/>
                  </a:cubicBezTo>
                  <a:close/>
                </a:path>
              </a:pathLst>
            </a:custGeom>
            <a:solidFill>
              <a:srgbClr val="FF644C"/>
            </a:solidFill>
            <a:ln w="2539" cap="flat">
              <a:solidFill>
                <a:srgbClr val="FF644C"/>
              </a:solid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A3555F1B-BCDA-B344-8BCF-7FAD5B7A797F}"/>
                </a:ext>
              </a:extLst>
            </p:cNvPr>
            <p:cNvSpPr/>
            <p:nvPr/>
          </p:nvSpPr>
          <p:spPr>
            <a:xfrm>
              <a:off x="15281522" y="3984195"/>
              <a:ext cx="30490" cy="30491"/>
            </a:xfrm>
            <a:custGeom>
              <a:avLst/>
              <a:gdLst>
                <a:gd name="connsiteX0" fmla="*/ 30491 w 30490"/>
                <a:gd name="connsiteY0" fmla="*/ 15246 h 30491"/>
                <a:gd name="connsiteX1" fmla="*/ 15245 w 30490"/>
                <a:gd name="connsiteY1" fmla="*/ 30491 h 30491"/>
                <a:gd name="connsiteX2" fmla="*/ 0 w 30490"/>
                <a:gd name="connsiteY2" fmla="*/ 15246 h 30491"/>
                <a:gd name="connsiteX3" fmla="*/ 15245 w 30490"/>
                <a:gd name="connsiteY3" fmla="*/ 0 h 30491"/>
                <a:gd name="connsiteX4" fmla="*/ 30491 w 30490"/>
                <a:gd name="connsiteY4" fmla="*/ 15246 h 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0" h="30491">
                  <a:moveTo>
                    <a:pt x="30491" y="15246"/>
                  </a:moveTo>
                  <a:cubicBezTo>
                    <a:pt x="30491" y="23666"/>
                    <a:pt x="23665" y="30491"/>
                    <a:pt x="15245" y="30491"/>
                  </a:cubicBezTo>
                  <a:cubicBezTo>
                    <a:pt x="6826" y="30491"/>
                    <a:pt x="0" y="23666"/>
                    <a:pt x="0" y="15246"/>
                  </a:cubicBezTo>
                  <a:cubicBezTo>
                    <a:pt x="0" y="6826"/>
                    <a:pt x="6826" y="0"/>
                    <a:pt x="15245" y="0"/>
                  </a:cubicBezTo>
                  <a:cubicBezTo>
                    <a:pt x="23665" y="0"/>
                    <a:pt x="30491" y="6826"/>
                    <a:pt x="30491" y="15246"/>
                  </a:cubicBezTo>
                  <a:close/>
                </a:path>
              </a:pathLst>
            </a:custGeom>
            <a:solidFill>
              <a:srgbClr val="FF644C"/>
            </a:solidFill>
            <a:ln w="2539" cap="flat">
              <a:solidFill>
                <a:srgbClr val="FF644C"/>
              </a:solid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83880BDA-5EAF-0044-BE64-C7AC68338412}"/>
                </a:ext>
              </a:extLst>
            </p:cNvPr>
            <p:cNvSpPr/>
            <p:nvPr/>
          </p:nvSpPr>
          <p:spPr>
            <a:xfrm>
              <a:off x="17512412" y="6034735"/>
              <a:ext cx="30490" cy="30491"/>
            </a:xfrm>
            <a:custGeom>
              <a:avLst/>
              <a:gdLst>
                <a:gd name="connsiteX0" fmla="*/ 30491 w 30490"/>
                <a:gd name="connsiteY0" fmla="*/ 15246 h 30491"/>
                <a:gd name="connsiteX1" fmla="*/ 15245 w 30490"/>
                <a:gd name="connsiteY1" fmla="*/ 30491 h 30491"/>
                <a:gd name="connsiteX2" fmla="*/ 0 w 30490"/>
                <a:gd name="connsiteY2" fmla="*/ 15246 h 30491"/>
                <a:gd name="connsiteX3" fmla="*/ 15245 w 30490"/>
                <a:gd name="connsiteY3" fmla="*/ 0 h 30491"/>
                <a:gd name="connsiteX4" fmla="*/ 30491 w 30490"/>
                <a:gd name="connsiteY4" fmla="*/ 15246 h 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0" h="30491">
                  <a:moveTo>
                    <a:pt x="30491" y="15246"/>
                  </a:moveTo>
                  <a:cubicBezTo>
                    <a:pt x="30491" y="23666"/>
                    <a:pt x="23665" y="30491"/>
                    <a:pt x="15245" y="30491"/>
                  </a:cubicBezTo>
                  <a:cubicBezTo>
                    <a:pt x="6826" y="30491"/>
                    <a:pt x="0" y="23666"/>
                    <a:pt x="0" y="15246"/>
                  </a:cubicBezTo>
                  <a:cubicBezTo>
                    <a:pt x="0" y="6826"/>
                    <a:pt x="6826" y="0"/>
                    <a:pt x="15245" y="0"/>
                  </a:cubicBezTo>
                  <a:cubicBezTo>
                    <a:pt x="23665" y="0"/>
                    <a:pt x="30491" y="6826"/>
                    <a:pt x="30491" y="15246"/>
                  </a:cubicBezTo>
                  <a:close/>
                </a:path>
              </a:pathLst>
            </a:custGeom>
            <a:solidFill>
              <a:srgbClr val="FF644C"/>
            </a:solidFill>
            <a:ln w="2539" cap="flat">
              <a:solidFill>
                <a:srgbClr val="FF644C"/>
              </a:solid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F2478CAC-06D4-474E-B837-9C1EC99F3A23}"/>
              </a:ext>
            </a:extLst>
          </p:cNvPr>
          <p:cNvSpPr>
            <a:spLocks noGrp="1"/>
          </p:cNvSpPr>
          <p:nvPr>
            <p:ph type="title"/>
          </p:nvPr>
        </p:nvSpPr>
        <p:spPr>
          <a:xfrm>
            <a:off x="533400" y="533400"/>
            <a:ext cx="11125200" cy="5486400"/>
          </a:xfrm>
        </p:spPr>
        <p:txBody>
          <a:bodyPr>
            <a:normAutofit/>
          </a:bodyPr>
          <a:lstStyle>
            <a:lvl1pPr algn="ctr">
              <a:defRPr sz="3200" b="0">
                <a:solidFill>
                  <a:schemeClr val="bg1"/>
                </a:solidFill>
                <a:latin typeface="+mn-lt"/>
              </a:defRPr>
            </a:lvl1pPr>
          </a:lstStyle>
          <a:p>
            <a:r>
              <a:rPr lang="en-GB"/>
              <a:t>Click to edit Master title style</a:t>
            </a:r>
            <a:endParaRPr lang="en-US" dirty="0"/>
          </a:p>
        </p:txBody>
      </p:sp>
    </p:spTree>
    <p:extLst>
      <p:ext uri="{BB962C8B-B14F-4D97-AF65-F5344CB8AC3E}">
        <p14:creationId xmlns:p14="http://schemas.microsoft.com/office/powerpoint/2010/main" val="19363458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tatement Sl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046EE90-3AFB-DA43-B61F-7554DA3AFF86}"/>
              </a:ext>
            </a:extLst>
          </p:cNvPr>
          <p:cNvSpPr/>
          <p:nvPr userDrawn="1"/>
        </p:nvSpPr>
        <p:spPr>
          <a:xfrm>
            <a:off x="0" y="0"/>
            <a:ext cx="12192000" cy="60384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1">
            <a:extLst>
              <a:ext uri="{FF2B5EF4-FFF2-40B4-BE49-F238E27FC236}">
                <a16:creationId xmlns:a16="http://schemas.microsoft.com/office/drawing/2014/main" id="{F2478CAC-06D4-474E-B837-9C1EC99F3A23}"/>
              </a:ext>
            </a:extLst>
          </p:cNvPr>
          <p:cNvSpPr>
            <a:spLocks noGrp="1"/>
          </p:cNvSpPr>
          <p:nvPr>
            <p:ph type="title"/>
          </p:nvPr>
        </p:nvSpPr>
        <p:spPr>
          <a:xfrm>
            <a:off x="533400" y="533400"/>
            <a:ext cx="11125200" cy="5486400"/>
          </a:xfrm>
        </p:spPr>
        <p:txBody>
          <a:bodyPr>
            <a:normAutofit/>
          </a:bodyPr>
          <a:lstStyle>
            <a:lvl1pPr algn="ctr">
              <a:defRPr sz="3200" b="0">
                <a:solidFill>
                  <a:schemeClr val="accent1"/>
                </a:solidFill>
                <a:latin typeface="+mn-lt"/>
              </a:defRPr>
            </a:lvl1pPr>
          </a:lstStyle>
          <a:p>
            <a:r>
              <a:rPr lang="en-GB"/>
              <a:t>Click to edit Master title style</a:t>
            </a:r>
            <a:endParaRPr lang="en-US" dirty="0"/>
          </a:p>
        </p:txBody>
      </p:sp>
      <p:grpSp>
        <p:nvGrpSpPr>
          <p:cNvPr id="23" name="Group 22">
            <a:extLst>
              <a:ext uri="{FF2B5EF4-FFF2-40B4-BE49-F238E27FC236}">
                <a16:creationId xmlns:a16="http://schemas.microsoft.com/office/drawing/2014/main" id="{F580B4E6-CE7F-014F-A1C9-00262B53DC61}"/>
              </a:ext>
            </a:extLst>
          </p:cNvPr>
          <p:cNvGrpSpPr/>
          <p:nvPr userDrawn="1"/>
        </p:nvGrpSpPr>
        <p:grpSpPr>
          <a:xfrm rot="10800000">
            <a:off x="0" y="-5108"/>
            <a:ext cx="12184484" cy="6038464"/>
            <a:chOff x="13198003" y="3689446"/>
            <a:chExt cx="4878484" cy="2744216"/>
          </a:xfrm>
        </p:grpSpPr>
        <p:sp>
          <p:nvSpPr>
            <p:cNvPr id="24" name="Freeform 23">
              <a:extLst>
                <a:ext uri="{FF2B5EF4-FFF2-40B4-BE49-F238E27FC236}">
                  <a16:creationId xmlns:a16="http://schemas.microsoft.com/office/drawing/2014/main" id="{7B3F7202-8118-844E-9A73-27490CF966F6}"/>
                </a:ext>
              </a:extLst>
            </p:cNvPr>
            <p:cNvSpPr/>
            <p:nvPr/>
          </p:nvSpPr>
          <p:spPr>
            <a:xfrm>
              <a:off x="13198003" y="3999441"/>
              <a:ext cx="4878484" cy="2434221"/>
            </a:xfrm>
            <a:custGeom>
              <a:avLst/>
              <a:gdLst>
                <a:gd name="connsiteX0" fmla="*/ 0 w 4878484"/>
                <a:gd name="connsiteY0" fmla="*/ 2434222 h 2434221"/>
                <a:gd name="connsiteX1" fmla="*/ 416704 w 4878484"/>
                <a:gd name="connsiteY1" fmla="*/ 1312396 h 2434221"/>
                <a:gd name="connsiteX2" fmla="*/ 856276 w 4878484"/>
                <a:gd name="connsiteY2" fmla="*/ 922362 h 2434221"/>
                <a:gd name="connsiteX3" fmla="*/ 1673168 w 4878484"/>
                <a:gd name="connsiteY3" fmla="*/ 1782470 h 2434221"/>
                <a:gd name="connsiteX4" fmla="*/ 2098765 w 4878484"/>
                <a:gd name="connsiteY4" fmla="*/ 0 h 2434221"/>
                <a:gd name="connsiteX5" fmla="*/ 3597882 w 4878484"/>
                <a:gd name="connsiteY5" fmla="*/ 1010024 h 2434221"/>
                <a:gd name="connsiteX6" fmla="*/ 4328385 w 4878484"/>
                <a:gd name="connsiteY6" fmla="*/ 2051810 h 2434221"/>
                <a:gd name="connsiteX7" fmla="*/ 4878484 w 4878484"/>
                <a:gd name="connsiteY7" fmla="*/ 2434222 h 243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8484" h="2434221">
                  <a:moveTo>
                    <a:pt x="0" y="2434222"/>
                  </a:moveTo>
                  <a:lnTo>
                    <a:pt x="416704" y="1312396"/>
                  </a:lnTo>
                  <a:lnTo>
                    <a:pt x="856276" y="922362"/>
                  </a:lnTo>
                  <a:lnTo>
                    <a:pt x="1673168" y="1782470"/>
                  </a:lnTo>
                  <a:lnTo>
                    <a:pt x="2098765" y="0"/>
                  </a:lnTo>
                  <a:lnTo>
                    <a:pt x="3597882" y="1010024"/>
                  </a:lnTo>
                  <a:lnTo>
                    <a:pt x="4328385" y="2051810"/>
                  </a:lnTo>
                  <a:lnTo>
                    <a:pt x="4878484" y="2434222"/>
                  </a:lnTo>
                </a:path>
              </a:pathLst>
            </a:custGeom>
            <a:noFill/>
            <a:ln w="5079" cap="flat">
              <a:solidFill>
                <a:srgbClr val="A2FBFB"/>
              </a:solid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55A1538F-2FBE-0248-A6FA-ACB277BAD6DA}"/>
                </a:ext>
              </a:extLst>
            </p:cNvPr>
            <p:cNvSpPr/>
            <p:nvPr/>
          </p:nvSpPr>
          <p:spPr>
            <a:xfrm>
              <a:off x="13615977" y="5009465"/>
              <a:ext cx="3179907" cy="773716"/>
            </a:xfrm>
            <a:custGeom>
              <a:avLst/>
              <a:gdLst>
                <a:gd name="connsiteX0" fmla="*/ 0 w 3179907"/>
                <a:gd name="connsiteY0" fmla="*/ 301102 h 773716"/>
                <a:gd name="connsiteX1" fmla="*/ 1252653 w 3179907"/>
                <a:gd name="connsiteY1" fmla="*/ 773717 h 773716"/>
                <a:gd name="connsiteX2" fmla="*/ 3179908 w 3179907"/>
                <a:gd name="connsiteY2" fmla="*/ 0 h 773716"/>
              </a:gdLst>
              <a:ahLst/>
              <a:cxnLst>
                <a:cxn ang="0">
                  <a:pos x="connsiteX0" y="connsiteY0"/>
                </a:cxn>
                <a:cxn ang="0">
                  <a:pos x="connsiteX1" y="connsiteY1"/>
                </a:cxn>
                <a:cxn ang="0">
                  <a:pos x="connsiteX2" y="connsiteY2"/>
                </a:cxn>
              </a:cxnLst>
              <a:rect l="l" t="t" r="r" b="b"/>
              <a:pathLst>
                <a:path w="3179907" h="773716">
                  <a:moveTo>
                    <a:pt x="0" y="301102"/>
                  </a:moveTo>
                  <a:lnTo>
                    <a:pt x="1252653" y="773717"/>
                  </a:lnTo>
                  <a:lnTo>
                    <a:pt x="3179908" y="0"/>
                  </a:lnTo>
                </a:path>
              </a:pathLst>
            </a:custGeom>
            <a:noFill/>
            <a:ln w="2539" cap="flat">
              <a:solidFill>
                <a:srgbClr val="A2FBFB"/>
              </a:solid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59FD39A8-A30B-F940-B3D5-5CD6C8B435D1}"/>
                </a:ext>
              </a:extLst>
            </p:cNvPr>
            <p:cNvSpPr/>
            <p:nvPr/>
          </p:nvSpPr>
          <p:spPr>
            <a:xfrm>
              <a:off x="14054278" y="3999441"/>
              <a:ext cx="1242488" cy="924902"/>
            </a:xfrm>
            <a:custGeom>
              <a:avLst/>
              <a:gdLst>
                <a:gd name="connsiteX0" fmla="*/ 1242489 w 1242488"/>
                <a:gd name="connsiteY0" fmla="*/ 0 h 924902"/>
                <a:gd name="connsiteX1" fmla="*/ 0 w 1242488"/>
                <a:gd name="connsiteY1" fmla="*/ 924903 h 924902"/>
              </a:gdLst>
              <a:ahLst/>
              <a:cxnLst>
                <a:cxn ang="0">
                  <a:pos x="connsiteX0" y="connsiteY0"/>
                </a:cxn>
                <a:cxn ang="0">
                  <a:pos x="connsiteX1" y="connsiteY1"/>
                </a:cxn>
              </a:cxnLst>
              <a:rect l="l" t="t" r="r" b="b"/>
              <a:pathLst>
                <a:path w="1242488" h="924902">
                  <a:moveTo>
                    <a:pt x="1242489" y="0"/>
                  </a:moveTo>
                  <a:lnTo>
                    <a:pt x="0" y="924903"/>
                  </a:lnTo>
                </a:path>
              </a:pathLst>
            </a:custGeom>
            <a:noFill/>
            <a:ln w="2539" cap="flat">
              <a:solidFill>
                <a:srgbClr val="A2FBFB"/>
              </a:solid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B8F8ED0-4B4B-8841-A322-D811C79CADA5}"/>
                </a:ext>
              </a:extLst>
            </p:cNvPr>
            <p:cNvSpPr/>
            <p:nvPr/>
          </p:nvSpPr>
          <p:spPr>
            <a:xfrm>
              <a:off x="13198003" y="3689446"/>
              <a:ext cx="2100034" cy="309994"/>
            </a:xfrm>
            <a:custGeom>
              <a:avLst/>
              <a:gdLst>
                <a:gd name="connsiteX0" fmla="*/ 2100035 w 2100034"/>
                <a:gd name="connsiteY0" fmla="*/ 309995 h 309994"/>
                <a:gd name="connsiteX1" fmla="*/ 0 w 2100034"/>
                <a:gd name="connsiteY1" fmla="*/ 0 h 309994"/>
              </a:gdLst>
              <a:ahLst/>
              <a:cxnLst>
                <a:cxn ang="0">
                  <a:pos x="connsiteX0" y="connsiteY0"/>
                </a:cxn>
                <a:cxn ang="0">
                  <a:pos x="connsiteX1" y="connsiteY1"/>
                </a:cxn>
              </a:cxnLst>
              <a:rect l="l" t="t" r="r" b="b"/>
              <a:pathLst>
                <a:path w="2100034" h="309994">
                  <a:moveTo>
                    <a:pt x="2100035" y="309995"/>
                  </a:moveTo>
                  <a:lnTo>
                    <a:pt x="0" y="0"/>
                  </a:lnTo>
                </a:path>
              </a:pathLst>
            </a:custGeom>
            <a:noFill/>
            <a:ln w="2539" cap="flat">
              <a:solidFill>
                <a:srgbClr val="A2FBFB"/>
              </a:solid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D9BD9CB4-4AAF-2A4D-8EDF-B1E895E23AE8}"/>
                </a:ext>
              </a:extLst>
            </p:cNvPr>
            <p:cNvSpPr/>
            <p:nvPr/>
          </p:nvSpPr>
          <p:spPr>
            <a:xfrm>
              <a:off x="13198003" y="3689446"/>
              <a:ext cx="858816" cy="1234897"/>
            </a:xfrm>
            <a:custGeom>
              <a:avLst/>
              <a:gdLst>
                <a:gd name="connsiteX0" fmla="*/ 858817 w 858816"/>
                <a:gd name="connsiteY0" fmla="*/ 1234897 h 1234897"/>
                <a:gd name="connsiteX1" fmla="*/ 0 w 858816"/>
                <a:gd name="connsiteY1" fmla="*/ 0 h 1234897"/>
              </a:gdLst>
              <a:ahLst/>
              <a:cxnLst>
                <a:cxn ang="0">
                  <a:pos x="connsiteX0" y="connsiteY0"/>
                </a:cxn>
                <a:cxn ang="0">
                  <a:pos x="connsiteX1" y="connsiteY1"/>
                </a:cxn>
              </a:cxnLst>
              <a:rect l="l" t="t" r="r" b="b"/>
              <a:pathLst>
                <a:path w="858816" h="1234897">
                  <a:moveTo>
                    <a:pt x="858817" y="1234897"/>
                  </a:moveTo>
                  <a:lnTo>
                    <a:pt x="0" y="0"/>
                  </a:lnTo>
                </a:path>
              </a:pathLst>
            </a:custGeom>
            <a:noFill/>
            <a:ln w="2539" cap="flat">
              <a:solidFill>
                <a:srgbClr val="A2FBFB"/>
              </a:solid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7B2B0878-80CC-634E-912F-B3A54FD2DC4A}"/>
                </a:ext>
              </a:extLst>
            </p:cNvPr>
            <p:cNvSpPr/>
            <p:nvPr/>
          </p:nvSpPr>
          <p:spPr>
            <a:xfrm>
              <a:off x="13198003" y="3689446"/>
              <a:ext cx="417974" cy="1626202"/>
            </a:xfrm>
            <a:custGeom>
              <a:avLst/>
              <a:gdLst>
                <a:gd name="connsiteX0" fmla="*/ 417974 w 417974"/>
                <a:gd name="connsiteY0" fmla="*/ 1626202 h 1626202"/>
                <a:gd name="connsiteX1" fmla="*/ 0 w 417974"/>
                <a:gd name="connsiteY1" fmla="*/ 0 h 1626202"/>
              </a:gdLst>
              <a:ahLst/>
              <a:cxnLst>
                <a:cxn ang="0">
                  <a:pos x="connsiteX0" y="connsiteY0"/>
                </a:cxn>
                <a:cxn ang="0">
                  <a:pos x="connsiteX1" y="connsiteY1"/>
                </a:cxn>
              </a:cxnLst>
              <a:rect l="l" t="t" r="r" b="b"/>
              <a:pathLst>
                <a:path w="417974" h="1626202">
                  <a:moveTo>
                    <a:pt x="417974" y="1626202"/>
                  </a:moveTo>
                  <a:lnTo>
                    <a:pt x="0" y="0"/>
                  </a:lnTo>
                </a:path>
              </a:pathLst>
            </a:custGeom>
            <a:noFill/>
            <a:ln w="2539" cap="flat">
              <a:solidFill>
                <a:srgbClr val="A2FBFB"/>
              </a:solid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58A7D2D6-3CCD-C64F-804B-76F5532960B5}"/>
                </a:ext>
              </a:extLst>
            </p:cNvPr>
            <p:cNvSpPr/>
            <p:nvPr/>
          </p:nvSpPr>
          <p:spPr>
            <a:xfrm>
              <a:off x="13198003" y="5784452"/>
              <a:ext cx="1671897" cy="649210"/>
            </a:xfrm>
            <a:custGeom>
              <a:avLst/>
              <a:gdLst>
                <a:gd name="connsiteX0" fmla="*/ 1671897 w 1671897"/>
                <a:gd name="connsiteY0" fmla="*/ 0 h 649210"/>
                <a:gd name="connsiteX1" fmla="*/ 0 w 1671897"/>
                <a:gd name="connsiteY1" fmla="*/ 649210 h 649210"/>
              </a:gdLst>
              <a:ahLst/>
              <a:cxnLst>
                <a:cxn ang="0">
                  <a:pos x="connsiteX0" y="connsiteY0"/>
                </a:cxn>
                <a:cxn ang="0">
                  <a:pos x="connsiteX1" y="connsiteY1"/>
                </a:cxn>
              </a:cxnLst>
              <a:rect l="l" t="t" r="r" b="b"/>
              <a:pathLst>
                <a:path w="1671897" h="649210">
                  <a:moveTo>
                    <a:pt x="1671897" y="0"/>
                  </a:moveTo>
                  <a:lnTo>
                    <a:pt x="0" y="649210"/>
                  </a:lnTo>
                </a:path>
              </a:pathLst>
            </a:custGeom>
            <a:noFill/>
            <a:ln w="2539" cap="flat">
              <a:solidFill>
                <a:srgbClr val="A2FBFB"/>
              </a:solid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07CF70E4-F515-1844-B481-6C9F49334A59}"/>
                </a:ext>
              </a:extLst>
            </p:cNvPr>
            <p:cNvSpPr/>
            <p:nvPr/>
          </p:nvSpPr>
          <p:spPr>
            <a:xfrm>
              <a:off x="16795885" y="3689446"/>
              <a:ext cx="1280602" cy="1322559"/>
            </a:xfrm>
            <a:custGeom>
              <a:avLst/>
              <a:gdLst>
                <a:gd name="connsiteX0" fmla="*/ 0 w 1280602"/>
                <a:gd name="connsiteY0" fmla="*/ 1322560 h 1322559"/>
                <a:gd name="connsiteX1" fmla="*/ 1280602 w 1280602"/>
                <a:gd name="connsiteY1" fmla="*/ 0 h 1322559"/>
              </a:gdLst>
              <a:ahLst/>
              <a:cxnLst>
                <a:cxn ang="0">
                  <a:pos x="connsiteX0" y="connsiteY0"/>
                </a:cxn>
                <a:cxn ang="0">
                  <a:pos x="connsiteX1" y="connsiteY1"/>
                </a:cxn>
              </a:cxnLst>
              <a:rect l="l" t="t" r="r" b="b"/>
              <a:pathLst>
                <a:path w="1280602" h="1322559">
                  <a:moveTo>
                    <a:pt x="0" y="1322560"/>
                  </a:moveTo>
                  <a:lnTo>
                    <a:pt x="1280602" y="0"/>
                  </a:lnTo>
                </a:path>
              </a:pathLst>
            </a:custGeom>
            <a:noFill/>
            <a:ln w="2539" cap="flat">
              <a:solidFill>
                <a:srgbClr val="A2FBFB"/>
              </a:solid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56952F81-01B9-CD48-9F27-0CD1BE27FD48}"/>
                </a:ext>
              </a:extLst>
            </p:cNvPr>
            <p:cNvSpPr/>
            <p:nvPr/>
          </p:nvSpPr>
          <p:spPr>
            <a:xfrm>
              <a:off x="17528928" y="3689446"/>
              <a:ext cx="547559" cy="2364345"/>
            </a:xfrm>
            <a:custGeom>
              <a:avLst/>
              <a:gdLst>
                <a:gd name="connsiteX0" fmla="*/ 0 w 547559"/>
                <a:gd name="connsiteY0" fmla="*/ 2364346 h 2364345"/>
                <a:gd name="connsiteX1" fmla="*/ 547559 w 547559"/>
                <a:gd name="connsiteY1" fmla="*/ 0 h 2364345"/>
              </a:gdLst>
              <a:ahLst/>
              <a:cxnLst>
                <a:cxn ang="0">
                  <a:pos x="connsiteX0" y="connsiteY0"/>
                </a:cxn>
                <a:cxn ang="0">
                  <a:pos x="connsiteX1" y="connsiteY1"/>
                </a:cxn>
              </a:cxnLst>
              <a:rect l="l" t="t" r="r" b="b"/>
              <a:pathLst>
                <a:path w="547559" h="2364345">
                  <a:moveTo>
                    <a:pt x="0" y="2364346"/>
                  </a:moveTo>
                  <a:lnTo>
                    <a:pt x="547559" y="0"/>
                  </a:lnTo>
                </a:path>
              </a:pathLst>
            </a:custGeom>
            <a:noFill/>
            <a:ln w="2539" cap="flat">
              <a:solidFill>
                <a:srgbClr val="A2FBFB"/>
              </a:solid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E04D55B1-DBD7-AB44-9E82-22CD7EF3CC37}"/>
                </a:ext>
              </a:extLst>
            </p:cNvPr>
            <p:cNvSpPr/>
            <p:nvPr/>
          </p:nvSpPr>
          <p:spPr>
            <a:xfrm>
              <a:off x="13599461" y="5297862"/>
              <a:ext cx="30490" cy="30491"/>
            </a:xfrm>
            <a:custGeom>
              <a:avLst/>
              <a:gdLst>
                <a:gd name="connsiteX0" fmla="*/ 30491 w 30490"/>
                <a:gd name="connsiteY0" fmla="*/ 15246 h 30491"/>
                <a:gd name="connsiteX1" fmla="*/ 15245 w 30490"/>
                <a:gd name="connsiteY1" fmla="*/ 30491 h 30491"/>
                <a:gd name="connsiteX2" fmla="*/ 0 w 30490"/>
                <a:gd name="connsiteY2" fmla="*/ 15246 h 30491"/>
                <a:gd name="connsiteX3" fmla="*/ 15245 w 30490"/>
                <a:gd name="connsiteY3" fmla="*/ 0 h 30491"/>
                <a:gd name="connsiteX4" fmla="*/ 30491 w 30490"/>
                <a:gd name="connsiteY4" fmla="*/ 15246 h 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0" h="30491">
                  <a:moveTo>
                    <a:pt x="30491" y="15246"/>
                  </a:moveTo>
                  <a:cubicBezTo>
                    <a:pt x="30491" y="23666"/>
                    <a:pt x="23665" y="30491"/>
                    <a:pt x="15245" y="30491"/>
                  </a:cubicBezTo>
                  <a:cubicBezTo>
                    <a:pt x="6826" y="30491"/>
                    <a:pt x="0" y="23666"/>
                    <a:pt x="0" y="15246"/>
                  </a:cubicBezTo>
                  <a:cubicBezTo>
                    <a:pt x="0" y="6826"/>
                    <a:pt x="6826" y="0"/>
                    <a:pt x="15245" y="0"/>
                  </a:cubicBezTo>
                  <a:cubicBezTo>
                    <a:pt x="23665" y="0"/>
                    <a:pt x="30491" y="6826"/>
                    <a:pt x="30491" y="15246"/>
                  </a:cubicBezTo>
                  <a:close/>
                </a:path>
              </a:pathLst>
            </a:custGeom>
            <a:solidFill>
              <a:srgbClr val="A2FBFB"/>
            </a:solidFill>
            <a:ln w="2539" cap="flat">
              <a:solidFill>
                <a:srgbClr val="A2FBFB"/>
              </a:solid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CEA8AA36-9C3F-F349-8ACF-9FB8DDBBD54A}"/>
                </a:ext>
              </a:extLst>
            </p:cNvPr>
            <p:cNvSpPr/>
            <p:nvPr/>
          </p:nvSpPr>
          <p:spPr>
            <a:xfrm>
              <a:off x="14039033" y="4906557"/>
              <a:ext cx="30490" cy="30491"/>
            </a:xfrm>
            <a:custGeom>
              <a:avLst/>
              <a:gdLst>
                <a:gd name="connsiteX0" fmla="*/ 30491 w 30490"/>
                <a:gd name="connsiteY0" fmla="*/ 15246 h 30491"/>
                <a:gd name="connsiteX1" fmla="*/ 15245 w 30490"/>
                <a:gd name="connsiteY1" fmla="*/ 30491 h 30491"/>
                <a:gd name="connsiteX2" fmla="*/ 0 w 30490"/>
                <a:gd name="connsiteY2" fmla="*/ 15246 h 30491"/>
                <a:gd name="connsiteX3" fmla="*/ 15245 w 30490"/>
                <a:gd name="connsiteY3" fmla="*/ 0 h 30491"/>
                <a:gd name="connsiteX4" fmla="*/ 30491 w 30490"/>
                <a:gd name="connsiteY4" fmla="*/ 15246 h 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0" h="30491">
                  <a:moveTo>
                    <a:pt x="30491" y="15246"/>
                  </a:moveTo>
                  <a:cubicBezTo>
                    <a:pt x="30491" y="23666"/>
                    <a:pt x="23665" y="30491"/>
                    <a:pt x="15245" y="30491"/>
                  </a:cubicBezTo>
                  <a:cubicBezTo>
                    <a:pt x="6826" y="30491"/>
                    <a:pt x="0" y="23666"/>
                    <a:pt x="0" y="15246"/>
                  </a:cubicBezTo>
                  <a:cubicBezTo>
                    <a:pt x="0" y="6826"/>
                    <a:pt x="6826" y="0"/>
                    <a:pt x="15245" y="0"/>
                  </a:cubicBezTo>
                  <a:cubicBezTo>
                    <a:pt x="23665" y="0"/>
                    <a:pt x="30491" y="6826"/>
                    <a:pt x="30491" y="15246"/>
                  </a:cubicBezTo>
                  <a:close/>
                </a:path>
              </a:pathLst>
            </a:custGeom>
            <a:solidFill>
              <a:srgbClr val="A2FBFB"/>
            </a:solidFill>
            <a:ln w="2539" cap="flat">
              <a:solidFill>
                <a:srgbClr val="A2FBFB"/>
              </a:solid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03CB7593-C64E-9D48-A019-5E0BB09D9B6D}"/>
                </a:ext>
              </a:extLst>
            </p:cNvPr>
            <p:cNvSpPr/>
            <p:nvPr/>
          </p:nvSpPr>
          <p:spPr>
            <a:xfrm>
              <a:off x="14854655" y="5765395"/>
              <a:ext cx="30490" cy="30491"/>
            </a:xfrm>
            <a:custGeom>
              <a:avLst/>
              <a:gdLst>
                <a:gd name="connsiteX0" fmla="*/ 30491 w 30490"/>
                <a:gd name="connsiteY0" fmla="*/ 15246 h 30491"/>
                <a:gd name="connsiteX1" fmla="*/ 15245 w 30490"/>
                <a:gd name="connsiteY1" fmla="*/ 30491 h 30491"/>
                <a:gd name="connsiteX2" fmla="*/ 0 w 30490"/>
                <a:gd name="connsiteY2" fmla="*/ 15246 h 30491"/>
                <a:gd name="connsiteX3" fmla="*/ 15245 w 30490"/>
                <a:gd name="connsiteY3" fmla="*/ 0 h 30491"/>
                <a:gd name="connsiteX4" fmla="*/ 30491 w 30490"/>
                <a:gd name="connsiteY4" fmla="*/ 15246 h 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0" h="30491">
                  <a:moveTo>
                    <a:pt x="30491" y="15246"/>
                  </a:moveTo>
                  <a:cubicBezTo>
                    <a:pt x="30491" y="23666"/>
                    <a:pt x="23665" y="30491"/>
                    <a:pt x="15245" y="30491"/>
                  </a:cubicBezTo>
                  <a:cubicBezTo>
                    <a:pt x="6826" y="30491"/>
                    <a:pt x="0" y="23666"/>
                    <a:pt x="0" y="15246"/>
                  </a:cubicBezTo>
                  <a:cubicBezTo>
                    <a:pt x="0" y="6826"/>
                    <a:pt x="6826" y="0"/>
                    <a:pt x="15245" y="0"/>
                  </a:cubicBezTo>
                  <a:cubicBezTo>
                    <a:pt x="23665" y="0"/>
                    <a:pt x="30491" y="6826"/>
                    <a:pt x="30491" y="15246"/>
                  </a:cubicBezTo>
                  <a:close/>
                </a:path>
              </a:pathLst>
            </a:custGeom>
            <a:solidFill>
              <a:srgbClr val="A2FBFB"/>
            </a:solidFill>
            <a:ln w="2539" cap="flat">
              <a:solidFill>
                <a:srgbClr val="A2FBFB"/>
              </a:solid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ABE1A1BF-DBD7-4E49-8C71-0F2B414F3691}"/>
                </a:ext>
              </a:extLst>
            </p:cNvPr>
            <p:cNvSpPr/>
            <p:nvPr/>
          </p:nvSpPr>
          <p:spPr>
            <a:xfrm>
              <a:off x="16780639" y="4992949"/>
              <a:ext cx="30490" cy="30491"/>
            </a:xfrm>
            <a:custGeom>
              <a:avLst/>
              <a:gdLst>
                <a:gd name="connsiteX0" fmla="*/ 30491 w 30490"/>
                <a:gd name="connsiteY0" fmla="*/ 15246 h 30491"/>
                <a:gd name="connsiteX1" fmla="*/ 15245 w 30490"/>
                <a:gd name="connsiteY1" fmla="*/ 30491 h 30491"/>
                <a:gd name="connsiteX2" fmla="*/ 0 w 30490"/>
                <a:gd name="connsiteY2" fmla="*/ 15246 h 30491"/>
                <a:gd name="connsiteX3" fmla="*/ 15245 w 30490"/>
                <a:gd name="connsiteY3" fmla="*/ 0 h 30491"/>
                <a:gd name="connsiteX4" fmla="*/ 30491 w 30490"/>
                <a:gd name="connsiteY4" fmla="*/ 15246 h 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0" h="30491">
                  <a:moveTo>
                    <a:pt x="30491" y="15246"/>
                  </a:moveTo>
                  <a:cubicBezTo>
                    <a:pt x="30491" y="23666"/>
                    <a:pt x="23665" y="30491"/>
                    <a:pt x="15245" y="30491"/>
                  </a:cubicBezTo>
                  <a:cubicBezTo>
                    <a:pt x="6826" y="30491"/>
                    <a:pt x="0" y="23666"/>
                    <a:pt x="0" y="15246"/>
                  </a:cubicBezTo>
                  <a:cubicBezTo>
                    <a:pt x="0" y="6826"/>
                    <a:pt x="6826" y="0"/>
                    <a:pt x="15245" y="0"/>
                  </a:cubicBezTo>
                  <a:cubicBezTo>
                    <a:pt x="23665" y="0"/>
                    <a:pt x="30491" y="6826"/>
                    <a:pt x="30491" y="15246"/>
                  </a:cubicBezTo>
                  <a:close/>
                </a:path>
              </a:pathLst>
            </a:custGeom>
            <a:solidFill>
              <a:srgbClr val="A2FBFB"/>
            </a:solidFill>
            <a:ln w="2539" cap="flat">
              <a:solidFill>
                <a:srgbClr val="A2FBFB"/>
              </a:solid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29BE9462-AF58-A342-A97E-E9F0A9B2B54B}"/>
                </a:ext>
              </a:extLst>
            </p:cNvPr>
            <p:cNvSpPr/>
            <p:nvPr/>
          </p:nvSpPr>
          <p:spPr>
            <a:xfrm>
              <a:off x="15281522" y="3984195"/>
              <a:ext cx="30490" cy="30491"/>
            </a:xfrm>
            <a:custGeom>
              <a:avLst/>
              <a:gdLst>
                <a:gd name="connsiteX0" fmla="*/ 30491 w 30490"/>
                <a:gd name="connsiteY0" fmla="*/ 15246 h 30491"/>
                <a:gd name="connsiteX1" fmla="*/ 15245 w 30490"/>
                <a:gd name="connsiteY1" fmla="*/ 30491 h 30491"/>
                <a:gd name="connsiteX2" fmla="*/ 0 w 30490"/>
                <a:gd name="connsiteY2" fmla="*/ 15246 h 30491"/>
                <a:gd name="connsiteX3" fmla="*/ 15245 w 30490"/>
                <a:gd name="connsiteY3" fmla="*/ 0 h 30491"/>
                <a:gd name="connsiteX4" fmla="*/ 30491 w 30490"/>
                <a:gd name="connsiteY4" fmla="*/ 15246 h 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0" h="30491">
                  <a:moveTo>
                    <a:pt x="30491" y="15246"/>
                  </a:moveTo>
                  <a:cubicBezTo>
                    <a:pt x="30491" y="23666"/>
                    <a:pt x="23665" y="30491"/>
                    <a:pt x="15245" y="30491"/>
                  </a:cubicBezTo>
                  <a:cubicBezTo>
                    <a:pt x="6826" y="30491"/>
                    <a:pt x="0" y="23666"/>
                    <a:pt x="0" y="15246"/>
                  </a:cubicBezTo>
                  <a:cubicBezTo>
                    <a:pt x="0" y="6826"/>
                    <a:pt x="6826" y="0"/>
                    <a:pt x="15245" y="0"/>
                  </a:cubicBezTo>
                  <a:cubicBezTo>
                    <a:pt x="23665" y="0"/>
                    <a:pt x="30491" y="6826"/>
                    <a:pt x="30491" y="15246"/>
                  </a:cubicBezTo>
                  <a:close/>
                </a:path>
              </a:pathLst>
            </a:custGeom>
            <a:solidFill>
              <a:srgbClr val="A2FBFB"/>
            </a:solidFill>
            <a:ln w="2539" cap="flat">
              <a:solidFill>
                <a:srgbClr val="A2FBFB"/>
              </a:solid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06127DDE-11A9-9142-A768-451DAC8B30DF}"/>
                </a:ext>
              </a:extLst>
            </p:cNvPr>
            <p:cNvSpPr/>
            <p:nvPr/>
          </p:nvSpPr>
          <p:spPr>
            <a:xfrm>
              <a:off x="17512412" y="6034735"/>
              <a:ext cx="30490" cy="30491"/>
            </a:xfrm>
            <a:custGeom>
              <a:avLst/>
              <a:gdLst>
                <a:gd name="connsiteX0" fmla="*/ 30491 w 30490"/>
                <a:gd name="connsiteY0" fmla="*/ 15246 h 30491"/>
                <a:gd name="connsiteX1" fmla="*/ 15245 w 30490"/>
                <a:gd name="connsiteY1" fmla="*/ 30491 h 30491"/>
                <a:gd name="connsiteX2" fmla="*/ 0 w 30490"/>
                <a:gd name="connsiteY2" fmla="*/ 15246 h 30491"/>
                <a:gd name="connsiteX3" fmla="*/ 15245 w 30490"/>
                <a:gd name="connsiteY3" fmla="*/ 0 h 30491"/>
                <a:gd name="connsiteX4" fmla="*/ 30491 w 30490"/>
                <a:gd name="connsiteY4" fmla="*/ 15246 h 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0" h="30491">
                  <a:moveTo>
                    <a:pt x="30491" y="15246"/>
                  </a:moveTo>
                  <a:cubicBezTo>
                    <a:pt x="30491" y="23666"/>
                    <a:pt x="23665" y="30491"/>
                    <a:pt x="15245" y="30491"/>
                  </a:cubicBezTo>
                  <a:cubicBezTo>
                    <a:pt x="6826" y="30491"/>
                    <a:pt x="0" y="23666"/>
                    <a:pt x="0" y="15246"/>
                  </a:cubicBezTo>
                  <a:cubicBezTo>
                    <a:pt x="0" y="6826"/>
                    <a:pt x="6826" y="0"/>
                    <a:pt x="15245" y="0"/>
                  </a:cubicBezTo>
                  <a:cubicBezTo>
                    <a:pt x="23665" y="0"/>
                    <a:pt x="30491" y="6826"/>
                    <a:pt x="30491" y="15246"/>
                  </a:cubicBezTo>
                  <a:close/>
                </a:path>
              </a:pathLst>
            </a:custGeom>
            <a:solidFill>
              <a:srgbClr val="A2FBFB"/>
            </a:solidFill>
            <a:ln w="2539" cap="flat">
              <a:solidFill>
                <a:srgbClr val="A2FBFB"/>
              </a:solidFill>
              <a:prstDash val="solid"/>
              <a:miter/>
            </a:ln>
          </p:spPr>
          <p:txBody>
            <a:bodyPr rtlCol="0" anchor="ctr"/>
            <a:lstStyle/>
            <a:p>
              <a:endParaRPr lang="en-US"/>
            </a:p>
          </p:txBody>
        </p:sp>
      </p:grpSp>
    </p:spTree>
    <p:extLst>
      <p:ext uri="{BB962C8B-B14F-4D97-AF65-F5344CB8AC3E}">
        <p14:creationId xmlns:p14="http://schemas.microsoft.com/office/powerpoint/2010/main" val="734133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1A457-B3C2-8844-AB36-C25C82BD0B4C}"/>
              </a:ext>
            </a:extLst>
          </p:cNvPr>
          <p:cNvSpPr>
            <a:spLocks noGrp="1"/>
          </p:cNvSpPr>
          <p:nvPr>
            <p:ph type="title" hasCustomPrompt="1"/>
          </p:nvPr>
        </p:nvSpPr>
        <p:spPr>
          <a:xfrm>
            <a:off x="533400" y="1219201"/>
            <a:ext cx="5366886" cy="1110114"/>
          </a:xfrm>
        </p:spPr>
        <p:txBody>
          <a:bodyPr anchor="t">
            <a:noAutofit/>
          </a:bodyPr>
          <a:lstStyle>
            <a:lvl1pPr algn="r">
              <a:defRPr sz="6500"/>
            </a:lvl1pPr>
          </a:lstStyle>
          <a:p>
            <a:r>
              <a:rPr lang="en-US" dirty="0"/>
              <a:t>AGENDA</a:t>
            </a:r>
          </a:p>
        </p:txBody>
      </p:sp>
      <p:sp>
        <p:nvSpPr>
          <p:cNvPr id="7" name="Text Placeholder 12">
            <a:extLst>
              <a:ext uri="{FF2B5EF4-FFF2-40B4-BE49-F238E27FC236}">
                <a16:creationId xmlns:a16="http://schemas.microsoft.com/office/drawing/2014/main" id="{1FDD95AE-29E6-034B-8805-FCA9A2E66CD4}"/>
              </a:ext>
            </a:extLst>
          </p:cNvPr>
          <p:cNvSpPr>
            <a:spLocks noGrp="1"/>
          </p:cNvSpPr>
          <p:nvPr>
            <p:ph type="body" sz="quarter" idx="10"/>
          </p:nvPr>
        </p:nvSpPr>
        <p:spPr>
          <a:xfrm>
            <a:off x="6096000" y="1219202"/>
            <a:ext cx="5562599" cy="4800598"/>
          </a:xfrm>
        </p:spPr>
        <p:txBody>
          <a:bodyPr tIns="182880"/>
          <a:lstStyle>
            <a:lvl1pPr>
              <a:defRPr>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Tree>
    <p:extLst>
      <p:ext uri="{BB962C8B-B14F-4D97-AF65-F5344CB8AC3E}">
        <p14:creationId xmlns:p14="http://schemas.microsoft.com/office/powerpoint/2010/main" val="20534405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tatement Slide 4">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5CDC6AF-7B8B-4F4C-9915-5248F3F57BB9}"/>
              </a:ext>
            </a:extLst>
          </p:cNvPr>
          <p:cNvSpPr/>
          <p:nvPr userDrawn="1"/>
        </p:nvSpPr>
        <p:spPr>
          <a:xfrm>
            <a:off x="419100" y="419100"/>
            <a:ext cx="11353800" cy="5600700"/>
          </a:xfrm>
          <a:prstGeom prst="rect">
            <a:avLst/>
          </a:prstGeom>
          <a:solidFill>
            <a:schemeClr val="accent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2"/>
              </a:solidFill>
            </a:endParaRPr>
          </a:p>
        </p:txBody>
      </p:sp>
      <p:sp>
        <p:nvSpPr>
          <p:cNvPr id="2" name="Title 1">
            <a:extLst>
              <a:ext uri="{FF2B5EF4-FFF2-40B4-BE49-F238E27FC236}">
                <a16:creationId xmlns:a16="http://schemas.microsoft.com/office/drawing/2014/main" id="{F2478CAC-06D4-474E-B837-9C1EC99F3A23}"/>
              </a:ext>
            </a:extLst>
          </p:cNvPr>
          <p:cNvSpPr>
            <a:spLocks noGrp="1"/>
          </p:cNvSpPr>
          <p:nvPr>
            <p:ph type="title"/>
          </p:nvPr>
        </p:nvSpPr>
        <p:spPr>
          <a:xfrm>
            <a:off x="533400" y="533400"/>
            <a:ext cx="11125200" cy="5486400"/>
          </a:xfrm>
        </p:spPr>
        <p:txBody>
          <a:bodyPr>
            <a:normAutofit/>
          </a:bodyPr>
          <a:lstStyle>
            <a:lvl1pPr algn="ctr">
              <a:defRPr sz="3200" b="0">
                <a:solidFill>
                  <a:schemeClr val="bg1"/>
                </a:solidFill>
                <a:latin typeface="+mn-lt"/>
              </a:defRPr>
            </a:lvl1pPr>
          </a:lstStyle>
          <a:p>
            <a:r>
              <a:rPr lang="en-GB"/>
              <a:t>Click to edit Master title style</a:t>
            </a:r>
            <a:endParaRPr lang="en-US" dirty="0"/>
          </a:p>
        </p:txBody>
      </p:sp>
    </p:spTree>
    <p:extLst>
      <p:ext uri="{BB962C8B-B14F-4D97-AF65-F5344CB8AC3E}">
        <p14:creationId xmlns:p14="http://schemas.microsoft.com/office/powerpoint/2010/main" val="39753377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tatement Slide 5">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5CDC6AF-7B8B-4F4C-9915-5248F3F57BB9}"/>
              </a:ext>
            </a:extLst>
          </p:cNvPr>
          <p:cNvSpPr/>
          <p:nvPr userDrawn="1"/>
        </p:nvSpPr>
        <p:spPr>
          <a:xfrm>
            <a:off x="419100" y="419100"/>
            <a:ext cx="11353800" cy="5600700"/>
          </a:xfrm>
          <a:prstGeom prst="rect">
            <a:avLst/>
          </a:prstGeom>
          <a:solidFill>
            <a:schemeClr val="accent2"/>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2"/>
              </a:solidFill>
            </a:endParaRPr>
          </a:p>
        </p:txBody>
      </p:sp>
      <p:sp>
        <p:nvSpPr>
          <p:cNvPr id="2" name="Title 1">
            <a:extLst>
              <a:ext uri="{FF2B5EF4-FFF2-40B4-BE49-F238E27FC236}">
                <a16:creationId xmlns:a16="http://schemas.microsoft.com/office/drawing/2014/main" id="{F2478CAC-06D4-474E-B837-9C1EC99F3A23}"/>
              </a:ext>
            </a:extLst>
          </p:cNvPr>
          <p:cNvSpPr>
            <a:spLocks noGrp="1"/>
          </p:cNvSpPr>
          <p:nvPr>
            <p:ph type="title"/>
          </p:nvPr>
        </p:nvSpPr>
        <p:spPr>
          <a:xfrm>
            <a:off x="533400" y="533400"/>
            <a:ext cx="11125200" cy="5486400"/>
          </a:xfrm>
        </p:spPr>
        <p:txBody>
          <a:bodyPr>
            <a:normAutofit/>
          </a:bodyPr>
          <a:lstStyle>
            <a:lvl1pPr algn="ctr">
              <a:defRPr sz="3200" b="0">
                <a:solidFill>
                  <a:schemeClr val="bg1"/>
                </a:solidFill>
                <a:latin typeface="+mn-lt"/>
              </a:defRPr>
            </a:lvl1pPr>
          </a:lstStyle>
          <a:p>
            <a:r>
              <a:rPr lang="en-GB"/>
              <a:t>Click to edit Master title style</a:t>
            </a:r>
            <a:endParaRPr lang="en-US" dirty="0"/>
          </a:p>
        </p:txBody>
      </p:sp>
    </p:spTree>
    <p:extLst>
      <p:ext uri="{BB962C8B-B14F-4D97-AF65-F5344CB8AC3E}">
        <p14:creationId xmlns:p14="http://schemas.microsoft.com/office/powerpoint/2010/main" val="2095122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tatement Slide with Photo">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FAE7C02-02AA-4F4A-9657-5675A5F93902}"/>
              </a:ext>
            </a:extLst>
          </p:cNvPr>
          <p:cNvSpPr>
            <a:spLocks noGrp="1"/>
          </p:cNvSpPr>
          <p:nvPr>
            <p:ph type="pic" sz="quarter" idx="10" hasCustomPrompt="1"/>
          </p:nvPr>
        </p:nvSpPr>
        <p:spPr>
          <a:xfrm>
            <a:off x="0" y="0"/>
            <a:ext cx="12192000" cy="6019800"/>
          </a:xfrm>
          <a:prstGeom prst="rect">
            <a:avLst/>
          </a:prstGeom>
          <a:solidFill>
            <a:schemeClr val="tx2"/>
          </a:solidFill>
        </p:spPr>
        <p:txBody>
          <a:bodyPr/>
          <a:lstStyle>
            <a:lvl1pPr marL="0" indent="0" algn="l">
              <a:buNone/>
              <a:defRPr sz="2000" b="1">
                <a:solidFill>
                  <a:schemeClr val="accent2"/>
                </a:solidFill>
              </a:defRPr>
            </a:lvl1pPr>
          </a:lstStyle>
          <a:p>
            <a:r>
              <a:rPr lang="en-US" dirty="0"/>
              <a:t>Image Here – set to 30%+ transparency if using text overlay</a:t>
            </a:r>
          </a:p>
        </p:txBody>
      </p:sp>
      <p:sp>
        <p:nvSpPr>
          <p:cNvPr id="2" name="Title 1">
            <a:extLst>
              <a:ext uri="{FF2B5EF4-FFF2-40B4-BE49-F238E27FC236}">
                <a16:creationId xmlns:a16="http://schemas.microsoft.com/office/drawing/2014/main" id="{F2478CAC-06D4-474E-B837-9C1EC99F3A23}"/>
              </a:ext>
            </a:extLst>
          </p:cNvPr>
          <p:cNvSpPr>
            <a:spLocks noGrp="1"/>
          </p:cNvSpPr>
          <p:nvPr>
            <p:ph type="title"/>
          </p:nvPr>
        </p:nvSpPr>
        <p:spPr>
          <a:xfrm>
            <a:off x="533400" y="533400"/>
            <a:ext cx="11125200" cy="5486400"/>
          </a:xfrm>
        </p:spPr>
        <p:txBody>
          <a:bodyPr>
            <a:normAutofit/>
          </a:bodyPr>
          <a:lstStyle>
            <a:lvl1pPr algn="ctr">
              <a:defRPr sz="3200" b="0">
                <a:solidFill>
                  <a:schemeClr val="bg1"/>
                </a:solidFill>
                <a:latin typeface="+mn-lt"/>
              </a:defRPr>
            </a:lvl1pPr>
          </a:lstStyle>
          <a:p>
            <a:r>
              <a:rPr lang="en-GB"/>
              <a:t>Click to edit Master title style</a:t>
            </a:r>
            <a:endParaRPr lang="en-US" dirty="0"/>
          </a:p>
        </p:txBody>
      </p:sp>
    </p:spTree>
    <p:extLst>
      <p:ext uri="{BB962C8B-B14F-4D97-AF65-F5344CB8AC3E}">
        <p14:creationId xmlns:p14="http://schemas.microsoft.com/office/powerpoint/2010/main" val="26284850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ase Study - 1 Pag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801FD-1D14-F44A-ADD8-B3F609A76818}"/>
              </a:ext>
            </a:extLst>
          </p:cNvPr>
          <p:cNvSpPr>
            <a:spLocks noGrp="1"/>
          </p:cNvSpPr>
          <p:nvPr>
            <p:ph type="title"/>
          </p:nvPr>
        </p:nvSpPr>
        <p:spPr/>
        <p:txBody>
          <a:bodyPr/>
          <a:lstStyle/>
          <a:p>
            <a:r>
              <a:rPr lang="en-GB"/>
              <a:t>Click to edit Master title style</a:t>
            </a:r>
            <a:endParaRPr lang="en-US"/>
          </a:p>
        </p:txBody>
      </p:sp>
      <p:sp>
        <p:nvSpPr>
          <p:cNvPr id="3" name="Picture Placeholder 6">
            <a:extLst>
              <a:ext uri="{FF2B5EF4-FFF2-40B4-BE49-F238E27FC236}">
                <a16:creationId xmlns:a16="http://schemas.microsoft.com/office/drawing/2014/main" id="{E6D1AE2E-5998-784E-91E5-2D01FCC12CD2}"/>
              </a:ext>
            </a:extLst>
          </p:cNvPr>
          <p:cNvSpPr>
            <a:spLocks noGrp="1"/>
          </p:cNvSpPr>
          <p:nvPr>
            <p:ph type="pic" sz="quarter" idx="15" hasCustomPrompt="1"/>
          </p:nvPr>
        </p:nvSpPr>
        <p:spPr>
          <a:xfrm>
            <a:off x="6091427" y="1219201"/>
            <a:ext cx="6096000" cy="4231342"/>
          </a:xfrm>
          <a:prstGeom prst="rect">
            <a:avLst/>
          </a:prstGeom>
          <a:solidFill>
            <a:schemeClr val="tx2"/>
          </a:solidFill>
        </p:spPr>
        <p:txBody>
          <a:bodyPr anchor="b"/>
          <a:lstStyle>
            <a:lvl1pPr marL="0" indent="0" algn="ctr">
              <a:buNone/>
              <a:defRPr sz="1600" b="1">
                <a:solidFill>
                  <a:schemeClr val="accent2"/>
                </a:solidFill>
              </a:defRPr>
            </a:lvl1pPr>
          </a:lstStyle>
          <a:p>
            <a:r>
              <a:rPr lang="en-US" dirty="0"/>
              <a:t>Image Here – set to 60% transparency if using text overlay</a:t>
            </a:r>
          </a:p>
        </p:txBody>
      </p:sp>
      <p:sp>
        <p:nvSpPr>
          <p:cNvPr id="4" name="Rectangle 3">
            <a:extLst>
              <a:ext uri="{FF2B5EF4-FFF2-40B4-BE49-F238E27FC236}">
                <a16:creationId xmlns:a16="http://schemas.microsoft.com/office/drawing/2014/main" id="{40BBBB42-79D9-C745-87E3-FABE5576D04A}"/>
              </a:ext>
            </a:extLst>
          </p:cNvPr>
          <p:cNvSpPr/>
          <p:nvPr userDrawn="1"/>
        </p:nvSpPr>
        <p:spPr>
          <a:xfrm rot="5400000">
            <a:off x="5860126" y="-307501"/>
            <a:ext cx="462602" cy="12192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5" name="Text Placeholder 3">
            <a:extLst>
              <a:ext uri="{FF2B5EF4-FFF2-40B4-BE49-F238E27FC236}">
                <a16:creationId xmlns:a16="http://schemas.microsoft.com/office/drawing/2014/main" id="{AB0C68B5-D7EB-0F46-BB62-C01F6F92D0C1}"/>
              </a:ext>
            </a:extLst>
          </p:cNvPr>
          <p:cNvSpPr>
            <a:spLocks noGrp="1"/>
          </p:cNvSpPr>
          <p:nvPr>
            <p:ph type="body" sz="quarter" idx="10" hasCustomPrompt="1"/>
          </p:nvPr>
        </p:nvSpPr>
        <p:spPr>
          <a:xfrm>
            <a:off x="533400" y="3623186"/>
            <a:ext cx="5562600" cy="1827357"/>
          </a:xfrm>
        </p:spPr>
        <p:txBody>
          <a:bodyPr/>
          <a:lstStyle>
            <a:lvl1pPr marL="0" indent="0">
              <a:buNone/>
              <a:defRPr>
                <a:solidFill>
                  <a:schemeClr val="tx1"/>
                </a:solidFill>
              </a:defRPr>
            </a:lvl1pPr>
            <a:lvl2pPr marL="457200" indent="0">
              <a:buNone/>
              <a:defRPr/>
            </a:lvl2pPr>
          </a:lstStyle>
          <a:p>
            <a:pPr lvl="0"/>
            <a:r>
              <a:rPr lang="en-US" dirty="0"/>
              <a:t>Approach Goes Here</a:t>
            </a:r>
          </a:p>
        </p:txBody>
      </p:sp>
      <p:sp>
        <p:nvSpPr>
          <p:cNvPr id="6" name="Text Placeholder 3">
            <a:extLst>
              <a:ext uri="{FF2B5EF4-FFF2-40B4-BE49-F238E27FC236}">
                <a16:creationId xmlns:a16="http://schemas.microsoft.com/office/drawing/2014/main" id="{7F1340F2-0A6D-5644-A85D-1A8DAC886692}"/>
              </a:ext>
            </a:extLst>
          </p:cNvPr>
          <p:cNvSpPr>
            <a:spLocks noGrp="1"/>
          </p:cNvSpPr>
          <p:nvPr>
            <p:ph type="body" sz="quarter" idx="16" hasCustomPrompt="1"/>
          </p:nvPr>
        </p:nvSpPr>
        <p:spPr>
          <a:xfrm>
            <a:off x="533400" y="1216742"/>
            <a:ext cx="5562600" cy="2299789"/>
          </a:xfrm>
        </p:spPr>
        <p:txBody>
          <a:bodyPr/>
          <a:lstStyle>
            <a:lvl1pPr marL="0" indent="0">
              <a:buNone/>
              <a:defRPr>
                <a:solidFill>
                  <a:schemeClr val="tx1"/>
                </a:solidFill>
              </a:defRPr>
            </a:lvl1pPr>
            <a:lvl2pPr marL="457200" indent="0">
              <a:buNone/>
              <a:defRPr/>
            </a:lvl2pPr>
          </a:lstStyle>
          <a:p>
            <a:pPr lvl="0"/>
            <a:r>
              <a:rPr lang="en-US" dirty="0"/>
              <a:t>Challenge Goes here</a:t>
            </a:r>
          </a:p>
        </p:txBody>
      </p:sp>
      <p:sp>
        <p:nvSpPr>
          <p:cNvPr id="7" name="Text Placeholder 3">
            <a:extLst>
              <a:ext uri="{FF2B5EF4-FFF2-40B4-BE49-F238E27FC236}">
                <a16:creationId xmlns:a16="http://schemas.microsoft.com/office/drawing/2014/main" id="{D69EF59E-D772-684E-9492-24B37417DE68}"/>
              </a:ext>
            </a:extLst>
          </p:cNvPr>
          <p:cNvSpPr>
            <a:spLocks noGrp="1"/>
          </p:cNvSpPr>
          <p:nvPr>
            <p:ph type="body" sz="quarter" idx="17" hasCustomPrompt="1"/>
          </p:nvPr>
        </p:nvSpPr>
        <p:spPr>
          <a:xfrm>
            <a:off x="533400" y="5597998"/>
            <a:ext cx="11125200" cy="381001"/>
          </a:xfrm>
        </p:spPr>
        <p:txBody>
          <a:bodyPr anchor="ctr">
            <a:normAutofit/>
          </a:bodyPr>
          <a:lstStyle>
            <a:lvl1pPr marL="0" indent="0">
              <a:buNone/>
              <a:defRPr sz="1000">
                <a:solidFill>
                  <a:schemeClr val="tx1"/>
                </a:solidFill>
              </a:defRPr>
            </a:lvl1pPr>
            <a:lvl2pPr marL="457200" indent="0">
              <a:buNone/>
              <a:defRPr/>
            </a:lvl2pPr>
          </a:lstStyle>
          <a:p>
            <a:pPr lvl="0"/>
            <a:r>
              <a:rPr lang="en-US" dirty="0"/>
              <a:t>Merkle Solutions &amp; Services Here | Also Platforms &amp; Partners or Products</a:t>
            </a:r>
          </a:p>
        </p:txBody>
      </p:sp>
      <p:sp>
        <p:nvSpPr>
          <p:cNvPr id="8" name="Text Placeholder 3">
            <a:extLst>
              <a:ext uri="{FF2B5EF4-FFF2-40B4-BE49-F238E27FC236}">
                <a16:creationId xmlns:a16="http://schemas.microsoft.com/office/drawing/2014/main" id="{4E5BE3A8-8B46-A74C-A1CF-4ADB3CB30CFC}"/>
              </a:ext>
            </a:extLst>
          </p:cNvPr>
          <p:cNvSpPr>
            <a:spLocks noGrp="1"/>
          </p:cNvSpPr>
          <p:nvPr>
            <p:ph type="body" sz="quarter" idx="18" hasCustomPrompt="1"/>
          </p:nvPr>
        </p:nvSpPr>
        <p:spPr>
          <a:xfrm>
            <a:off x="6263148" y="1407457"/>
            <a:ext cx="5397910" cy="3892130"/>
          </a:xfrm>
        </p:spPr>
        <p:txBody>
          <a:bodyPr/>
          <a:lstStyle>
            <a:lvl1pPr marL="0" indent="0">
              <a:buNone/>
              <a:defRPr>
                <a:solidFill>
                  <a:schemeClr val="bg1"/>
                </a:solidFill>
              </a:defRPr>
            </a:lvl1pPr>
            <a:lvl2pPr marL="457200" indent="0">
              <a:buNone/>
              <a:defRPr/>
            </a:lvl2pPr>
          </a:lstStyle>
          <a:p>
            <a:pPr lvl="0"/>
            <a:r>
              <a:rPr lang="en-US" dirty="0"/>
              <a:t>Results go here</a:t>
            </a:r>
          </a:p>
        </p:txBody>
      </p:sp>
    </p:spTree>
    <p:extLst>
      <p:ext uri="{BB962C8B-B14F-4D97-AF65-F5344CB8AC3E}">
        <p14:creationId xmlns:p14="http://schemas.microsoft.com/office/powerpoint/2010/main" val="24356257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ase Study - 2 Pager - Pag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F582B-71EF-3E4E-ADCD-C7419745C816}"/>
              </a:ext>
            </a:extLst>
          </p:cNvPr>
          <p:cNvSpPr>
            <a:spLocks noGrp="1"/>
          </p:cNvSpPr>
          <p:nvPr>
            <p:ph type="title" hasCustomPrompt="1"/>
          </p:nvPr>
        </p:nvSpPr>
        <p:spPr>
          <a:xfrm>
            <a:off x="533400" y="533400"/>
            <a:ext cx="5562600" cy="2133600"/>
          </a:xfrm>
        </p:spPr>
        <p:txBody>
          <a:bodyPr anchor="b">
            <a:normAutofit/>
          </a:bodyPr>
          <a:lstStyle>
            <a:lvl1pPr>
              <a:lnSpc>
                <a:spcPct val="80000"/>
              </a:lnSpc>
              <a:defRPr sz="2400"/>
            </a:lvl1pPr>
          </a:lstStyle>
          <a:p>
            <a:r>
              <a:rPr lang="en-US" dirty="0"/>
              <a:t>Click to edit title style</a:t>
            </a:r>
          </a:p>
        </p:txBody>
      </p:sp>
      <p:sp>
        <p:nvSpPr>
          <p:cNvPr id="4" name="Text Placeholder 3">
            <a:extLst>
              <a:ext uri="{FF2B5EF4-FFF2-40B4-BE49-F238E27FC236}">
                <a16:creationId xmlns:a16="http://schemas.microsoft.com/office/drawing/2014/main" id="{39607EAE-BBAB-BD43-BDCF-F7562B04EA7C}"/>
              </a:ext>
            </a:extLst>
          </p:cNvPr>
          <p:cNvSpPr>
            <a:spLocks noGrp="1"/>
          </p:cNvSpPr>
          <p:nvPr>
            <p:ph type="body" sz="quarter" idx="10"/>
          </p:nvPr>
        </p:nvSpPr>
        <p:spPr>
          <a:xfrm>
            <a:off x="533400" y="2667000"/>
            <a:ext cx="5562600" cy="3352800"/>
          </a:xfrm>
        </p:spPr>
        <p:txBody>
          <a:bodyPr/>
          <a:lstStyle>
            <a:lvl1pPr>
              <a:defRPr>
                <a:solidFill>
                  <a:schemeClr val="tx1"/>
                </a:solidFill>
              </a:defRPr>
            </a:lvl1pPr>
            <a:lvl2pPr marL="457200" indent="0">
              <a:buNone/>
              <a:defRPr/>
            </a:lvl2pPr>
          </a:lstStyle>
          <a:p>
            <a:pPr lvl="0"/>
            <a:r>
              <a:rPr lang="en-GB"/>
              <a:t>Click to edit Master text styles</a:t>
            </a:r>
          </a:p>
        </p:txBody>
      </p:sp>
      <p:sp>
        <p:nvSpPr>
          <p:cNvPr id="6" name="Picture Placeholder 6">
            <a:extLst>
              <a:ext uri="{FF2B5EF4-FFF2-40B4-BE49-F238E27FC236}">
                <a16:creationId xmlns:a16="http://schemas.microsoft.com/office/drawing/2014/main" id="{C46E4300-6AD3-8048-A2AE-CC4E8B7D4955}"/>
              </a:ext>
            </a:extLst>
          </p:cNvPr>
          <p:cNvSpPr>
            <a:spLocks noGrp="1"/>
          </p:cNvSpPr>
          <p:nvPr>
            <p:ph type="pic" sz="quarter" idx="12" hasCustomPrompt="1"/>
          </p:nvPr>
        </p:nvSpPr>
        <p:spPr>
          <a:xfrm>
            <a:off x="6309360" y="533400"/>
            <a:ext cx="5349240" cy="5478463"/>
          </a:xfrm>
          <a:prstGeom prst="rect">
            <a:avLst/>
          </a:prstGeom>
          <a:solidFill>
            <a:schemeClr val="tx2"/>
          </a:solidFill>
        </p:spPr>
        <p:txBody>
          <a:bodyPr anchor="ctr"/>
          <a:lstStyle>
            <a:lvl1pPr marL="0" indent="0" algn="ctr">
              <a:buNone/>
              <a:defRPr sz="1600" b="1">
                <a:solidFill>
                  <a:schemeClr val="accent2"/>
                </a:solidFill>
              </a:defRPr>
            </a:lvl1pPr>
          </a:lstStyle>
          <a:p>
            <a:r>
              <a:rPr lang="en-US" dirty="0"/>
              <a:t>Image Here – set to 60% transparency if using text overlay</a:t>
            </a:r>
          </a:p>
        </p:txBody>
      </p:sp>
    </p:spTree>
    <p:extLst>
      <p:ext uri="{BB962C8B-B14F-4D97-AF65-F5344CB8AC3E}">
        <p14:creationId xmlns:p14="http://schemas.microsoft.com/office/powerpoint/2010/main" val="27849927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 2 Pager - Page 2">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84401BA8-972D-7344-BD19-76DEF1C71A3B}"/>
              </a:ext>
            </a:extLst>
          </p:cNvPr>
          <p:cNvSpPr>
            <a:spLocks noGrp="1"/>
          </p:cNvSpPr>
          <p:nvPr>
            <p:ph type="pic" sz="quarter" idx="15" hasCustomPrompt="1"/>
          </p:nvPr>
        </p:nvSpPr>
        <p:spPr>
          <a:xfrm>
            <a:off x="-1" y="0"/>
            <a:ext cx="4178807" cy="6019800"/>
          </a:xfrm>
          <a:prstGeom prst="rect">
            <a:avLst/>
          </a:prstGeom>
          <a:solidFill>
            <a:schemeClr val="tx2"/>
          </a:solidFill>
        </p:spPr>
        <p:txBody>
          <a:bodyPr anchor="ctr"/>
          <a:lstStyle>
            <a:lvl1pPr marL="0" indent="0" algn="ctr">
              <a:buNone/>
              <a:defRPr sz="1600" b="1">
                <a:solidFill>
                  <a:schemeClr val="accent2"/>
                </a:solidFill>
              </a:defRPr>
            </a:lvl1pPr>
          </a:lstStyle>
          <a:p>
            <a:r>
              <a:rPr lang="en-US" dirty="0"/>
              <a:t>Image Here – set to 60% transparency if using text overlay</a:t>
            </a:r>
          </a:p>
        </p:txBody>
      </p:sp>
      <p:sp>
        <p:nvSpPr>
          <p:cNvPr id="9" name="Title 1">
            <a:extLst>
              <a:ext uri="{FF2B5EF4-FFF2-40B4-BE49-F238E27FC236}">
                <a16:creationId xmlns:a16="http://schemas.microsoft.com/office/drawing/2014/main" id="{0A20279D-3EA9-CC41-B5FD-BFCA7B7041E5}"/>
              </a:ext>
            </a:extLst>
          </p:cNvPr>
          <p:cNvSpPr>
            <a:spLocks noGrp="1"/>
          </p:cNvSpPr>
          <p:nvPr>
            <p:ph type="title" hasCustomPrompt="1"/>
          </p:nvPr>
        </p:nvSpPr>
        <p:spPr>
          <a:xfrm>
            <a:off x="4599432" y="533400"/>
            <a:ext cx="7059168" cy="1139952"/>
          </a:xfrm>
        </p:spPr>
        <p:txBody>
          <a:bodyPr anchor="b">
            <a:normAutofit/>
          </a:bodyPr>
          <a:lstStyle>
            <a:lvl1pPr>
              <a:lnSpc>
                <a:spcPct val="80000"/>
              </a:lnSpc>
              <a:defRPr sz="2400"/>
            </a:lvl1pPr>
          </a:lstStyle>
          <a:p>
            <a:r>
              <a:rPr lang="en-US" dirty="0"/>
              <a:t>Subtitle</a:t>
            </a:r>
          </a:p>
        </p:txBody>
      </p:sp>
      <p:sp>
        <p:nvSpPr>
          <p:cNvPr id="10" name="Text Placeholder 3">
            <a:extLst>
              <a:ext uri="{FF2B5EF4-FFF2-40B4-BE49-F238E27FC236}">
                <a16:creationId xmlns:a16="http://schemas.microsoft.com/office/drawing/2014/main" id="{6072BCC3-4512-BA4C-8F80-80170EF40C69}"/>
              </a:ext>
            </a:extLst>
          </p:cNvPr>
          <p:cNvSpPr>
            <a:spLocks noGrp="1"/>
          </p:cNvSpPr>
          <p:nvPr>
            <p:ph type="body" sz="quarter" idx="10"/>
          </p:nvPr>
        </p:nvSpPr>
        <p:spPr>
          <a:xfrm>
            <a:off x="4599432" y="1752600"/>
            <a:ext cx="7059168" cy="3352800"/>
          </a:xfrm>
        </p:spPr>
        <p:txBody>
          <a:bodyPr/>
          <a:lstStyle>
            <a:lvl1pPr marL="0" indent="0">
              <a:buNone/>
              <a:defRPr>
                <a:solidFill>
                  <a:schemeClr val="tx1"/>
                </a:solidFill>
              </a:defRPr>
            </a:lvl1pPr>
            <a:lvl2pPr marL="457200" indent="0">
              <a:buNone/>
              <a:defRPr/>
            </a:lvl2pPr>
          </a:lstStyle>
          <a:p>
            <a:pPr lvl="0"/>
            <a:r>
              <a:rPr lang="en-GB"/>
              <a:t>Click to edit Master text styles</a:t>
            </a:r>
          </a:p>
        </p:txBody>
      </p:sp>
      <p:sp>
        <p:nvSpPr>
          <p:cNvPr id="11" name="Rectangle 10">
            <a:extLst>
              <a:ext uri="{FF2B5EF4-FFF2-40B4-BE49-F238E27FC236}">
                <a16:creationId xmlns:a16="http://schemas.microsoft.com/office/drawing/2014/main" id="{14306949-E454-AD4B-B337-AE40B01F069B}"/>
              </a:ext>
            </a:extLst>
          </p:cNvPr>
          <p:cNvSpPr/>
          <p:nvPr userDrawn="1"/>
        </p:nvSpPr>
        <p:spPr>
          <a:xfrm rot="5400000">
            <a:off x="7951814" y="1784190"/>
            <a:ext cx="462603" cy="800862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12" name="Text Placeholder 3">
            <a:extLst>
              <a:ext uri="{FF2B5EF4-FFF2-40B4-BE49-F238E27FC236}">
                <a16:creationId xmlns:a16="http://schemas.microsoft.com/office/drawing/2014/main" id="{08EABB76-BB69-1E4E-A6BA-9543D15689A8}"/>
              </a:ext>
            </a:extLst>
          </p:cNvPr>
          <p:cNvSpPr>
            <a:spLocks noGrp="1"/>
          </p:cNvSpPr>
          <p:nvPr>
            <p:ph type="body" sz="quarter" idx="17" hasCustomPrompt="1"/>
          </p:nvPr>
        </p:nvSpPr>
        <p:spPr>
          <a:xfrm>
            <a:off x="4350732" y="5598000"/>
            <a:ext cx="7307867" cy="381001"/>
          </a:xfrm>
        </p:spPr>
        <p:txBody>
          <a:bodyPr anchor="ctr">
            <a:normAutofit/>
          </a:bodyPr>
          <a:lstStyle>
            <a:lvl1pPr marL="0" indent="0" algn="r">
              <a:buNone/>
              <a:defRPr sz="1000">
                <a:solidFill>
                  <a:schemeClr val="tx1"/>
                </a:solidFill>
              </a:defRPr>
            </a:lvl1pPr>
            <a:lvl2pPr marL="457200" indent="0">
              <a:buNone/>
              <a:defRPr/>
            </a:lvl2pPr>
          </a:lstStyle>
          <a:p>
            <a:pPr lvl="0"/>
            <a:r>
              <a:rPr lang="en-US" dirty="0"/>
              <a:t>Merkle Solutions &amp; Services Here | Also Platforms &amp; Partners or Products</a:t>
            </a:r>
          </a:p>
        </p:txBody>
      </p:sp>
    </p:spTree>
    <p:extLst>
      <p:ext uri="{BB962C8B-B14F-4D97-AF65-F5344CB8AC3E}">
        <p14:creationId xmlns:p14="http://schemas.microsoft.com/office/powerpoint/2010/main" val="39653605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 Additional Content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F434D-C885-4249-9CB2-921D5220CB71}"/>
              </a:ext>
            </a:extLst>
          </p:cNvPr>
          <p:cNvSpPr>
            <a:spLocks noGrp="1"/>
          </p:cNvSpPr>
          <p:nvPr>
            <p:ph type="title"/>
          </p:nvPr>
        </p:nvSpPr>
        <p:spPr/>
        <p:txBody>
          <a:bodyPr/>
          <a:lstStyle/>
          <a:p>
            <a:r>
              <a:rPr lang="en-GB"/>
              <a:t>Click to edit Master title style</a:t>
            </a:r>
            <a:endParaRPr lang="en-US"/>
          </a:p>
        </p:txBody>
      </p:sp>
      <p:sp>
        <p:nvSpPr>
          <p:cNvPr id="3" name="Content Placeholder 3">
            <a:extLst>
              <a:ext uri="{FF2B5EF4-FFF2-40B4-BE49-F238E27FC236}">
                <a16:creationId xmlns:a16="http://schemas.microsoft.com/office/drawing/2014/main" id="{F29981BD-A4E1-4744-ABE0-C37BFF61FAF5}"/>
              </a:ext>
            </a:extLst>
          </p:cNvPr>
          <p:cNvSpPr>
            <a:spLocks noGrp="1"/>
          </p:cNvSpPr>
          <p:nvPr>
            <p:ph sz="quarter" idx="10"/>
          </p:nvPr>
        </p:nvSpPr>
        <p:spPr>
          <a:xfrm>
            <a:off x="533400" y="1219200"/>
            <a:ext cx="11125200" cy="48006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008628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iography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450303A-A709-B244-AA12-1FACCB1D58C2}"/>
              </a:ext>
            </a:extLst>
          </p:cNvPr>
          <p:cNvSpPr/>
          <p:nvPr userDrawn="1"/>
        </p:nvSpPr>
        <p:spPr>
          <a:xfrm>
            <a:off x="1" y="0"/>
            <a:ext cx="4620126"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4">
            <a:extLst>
              <a:ext uri="{FF2B5EF4-FFF2-40B4-BE49-F238E27FC236}">
                <a16:creationId xmlns:a16="http://schemas.microsoft.com/office/drawing/2014/main" id="{86B07E44-7C1E-5040-9BFC-CDC2679E7550}"/>
              </a:ext>
            </a:extLst>
          </p:cNvPr>
          <p:cNvSpPr>
            <a:spLocks noGrp="1"/>
          </p:cNvSpPr>
          <p:nvPr>
            <p:ph type="body" sz="quarter" idx="11" hasCustomPrompt="1"/>
          </p:nvPr>
        </p:nvSpPr>
        <p:spPr>
          <a:xfrm>
            <a:off x="533400" y="3455196"/>
            <a:ext cx="3743961" cy="2564604"/>
          </a:xfrm>
          <a:prstGeom prst="rect">
            <a:avLst/>
          </a:prstGeom>
        </p:spPr>
        <p:txBody>
          <a:bodyPr>
            <a:normAutofit/>
          </a:bodyPr>
          <a:lstStyle>
            <a:lvl1pPr marL="0" indent="0">
              <a:lnSpc>
                <a:spcPct val="100000"/>
              </a:lnSpc>
              <a:buFont typeface="Arial" panose="020B0604020202020204" pitchFamily="34" charset="0"/>
              <a:buNone/>
              <a:defRPr sz="1100" b="0" i="0">
                <a:solidFill>
                  <a:schemeClr val="bg1"/>
                </a:solidFill>
                <a:latin typeface="+mn-lt"/>
                <a:ea typeface="Proxima Nova Rg" panose="02000506030000020004" pitchFamily="2" charset="0"/>
                <a:cs typeface="Arial" panose="020B0604020202020204" pitchFamily="34" charset="0"/>
              </a:defRPr>
            </a:lvl1pPr>
            <a:lvl2pPr marL="457200" indent="0">
              <a:buNone/>
              <a:defRPr sz="1600" b="0" i="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defRPr>
            </a:lvl2pPr>
            <a:lvl3pPr marL="914400" indent="0">
              <a:buNone/>
              <a:defRPr sz="1400" b="0" i="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defRPr>
            </a:lvl3pPr>
            <a:lvl4pPr marL="1371600" indent="0">
              <a:buNone/>
              <a:defRPr sz="1200" b="0" i="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defRPr>
            </a:lvl4pPr>
            <a:lvl5pPr marL="1828800" indent="0">
              <a:buNone/>
              <a:defRPr sz="1200" b="0" i="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defRPr>
            </a:lvl5pPr>
          </a:lstStyle>
          <a:p>
            <a:pPr lvl="0"/>
            <a:r>
              <a:rPr lang="en-US" dirty="0"/>
              <a:t>YOUR SHORT BIO</a:t>
            </a:r>
          </a:p>
        </p:txBody>
      </p:sp>
      <p:sp>
        <p:nvSpPr>
          <p:cNvPr id="5" name="Title 2">
            <a:extLst>
              <a:ext uri="{FF2B5EF4-FFF2-40B4-BE49-F238E27FC236}">
                <a16:creationId xmlns:a16="http://schemas.microsoft.com/office/drawing/2014/main" id="{7C6695F5-5E49-514E-A9D5-DA9EBFC83C9F}"/>
              </a:ext>
            </a:extLst>
          </p:cNvPr>
          <p:cNvSpPr>
            <a:spLocks noGrp="1"/>
          </p:cNvSpPr>
          <p:nvPr>
            <p:ph type="title" hasCustomPrompt="1"/>
          </p:nvPr>
        </p:nvSpPr>
        <p:spPr>
          <a:xfrm>
            <a:off x="960698" y="2386264"/>
            <a:ext cx="3306093" cy="514005"/>
          </a:xfrm>
          <a:prstGeom prst="rect">
            <a:avLst/>
          </a:prstGeom>
        </p:spPr>
        <p:txBody>
          <a:bodyPr anchor="b"/>
          <a:lstStyle>
            <a:lvl1pPr>
              <a:defRPr>
                <a:solidFill>
                  <a:schemeClr val="bg1"/>
                </a:solidFill>
                <a:latin typeface="+mj-lt"/>
              </a:defRPr>
            </a:lvl1pPr>
          </a:lstStyle>
          <a:p>
            <a:r>
              <a:rPr lang="en-US" dirty="0"/>
              <a:t>YOUR NAME</a:t>
            </a:r>
          </a:p>
        </p:txBody>
      </p:sp>
      <p:sp>
        <p:nvSpPr>
          <p:cNvPr id="6" name="Picture Placeholder 6">
            <a:extLst>
              <a:ext uri="{FF2B5EF4-FFF2-40B4-BE49-F238E27FC236}">
                <a16:creationId xmlns:a16="http://schemas.microsoft.com/office/drawing/2014/main" id="{CB36AABB-8300-3C44-A2A0-85B819D5A386}"/>
              </a:ext>
            </a:extLst>
          </p:cNvPr>
          <p:cNvSpPr>
            <a:spLocks noGrp="1"/>
          </p:cNvSpPr>
          <p:nvPr>
            <p:ph type="pic" sz="quarter" idx="12" hasCustomPrompt="1"/>
          </p:nvPr>
        </p:nvSpPr>
        <p:spPr>
          <a:xfrm>
            <a:off x="8903366" y="549444"/>
            <a:ext cx="2755231" cy="1737360"/>
          </a:xfrm>
          <a:prstGeom prst="rect">
            <a:avLst/>
          </a:prstGeom>
          <a:solidFill>
            <a:schemeClr val="bg1"/>
          </a:solidFill>
          <a:ln w="50800">
            <a:solidFill>
              <a:schemeClr val="tx2"/>
            </a:solidFill>
            <a:miter lim="800000"/>
          </a:ln>
        </p:spPr>
        <p:txBody>
          <a:bodyPr anchor="ctr"/>
          <a:lstStyle>
            <a:lvl1pPr marL="0" indent="0" algn="ctr">
              <a:buNone/>
              <a:defRPr sz="1600" b="1">
                <a:solidFill>
                  <a:schemeClr val="bg2">
                    <a:lumMod val="90000"/>
                  </a:schemeClr>
                </a:solidFill>
                <a:latin typeface="+mn-lt"/>
              </a:defRPr>
            </a:lvl1pPr>
          </a:lstStyle>
          <a:p>
            <a:r>
              <a:rPr lang="en-US" dirty="0"/>
              <a:t>Image Here</a:t>
            </a:r>
          </a:p>
        </p:txBody>
      </p:sp>
      <p:sp>
        <p:nvSpPr>
          <p:cNvPr id="7" name="Picture Placeholder 6">
            <a:extLst>
              <a:ext uri="{FF2B5EF4-FFF2-40B4-BE49-F238E27FC236}">
                <a16:creationId xmlns:a16="http://schemas.microsoft.com/office/drawing/2014/main" id="{759EEF98-95A3-464A-825C-0340753173E9}"/>
              </a:ext>
            </a:extLst>
          </p:cNvPr>
          <p:cNvSpPr>
            <a:spLocks noGrp="1"/>
          </p:cNvSpPr>
          <p:nvPr>
            <p:ph type="pic" sz="quarter" idx="13" hasCustomPrompt="1"/>
          </p:nvPr>
        </p:nvSpPr>
        <p:spPr>
          <a:xfrm>
            <a:off x="8903367" y="4282440"/>
            <a:ext cx="2755231" cy="1737360"/>
          </a:xfrm>
          <a:prstGeom prst="rect">
            <a:avLst/>
          </a:prstGeom>
          <a:solidFill>
            <a:schemeClr val="bg1"/>
          </a:solidFill>
          <a:ln w="50800">
            <a:solidFill>
              <a:schemeClr val="tx2"/>
            </a:solidFill>
            <a:miter lim="800000"/>
          </a:ln>
        </p:spPr>
        <p:txBody>
          <a:bodyPr anchor="ctr"/>
          <a:lstStyle>
            <a:lvl1pPr marL="0" indent="0" algn="ctr">
              <a:buNone/>
              <a:defRPr sz="1600" b="1">
                <a:solidFill>
                  <a:schemeClr val="bg2">
                    <a:lumMod val="90000"/>
                  </a:schemeClr>
                </a:solidFill>
                <a:latin typeface="+mn-lt"/>
              </a:defRPr>
            </a:lvl1pPr>
          </a:lstStyle>
          <a:p>
            <a:r>
              <a:rPr lang="en-US"/>
              <a:t>Image Here</a:t>
            </a:r>
          </a:p>
        </p:txBody>
      </p:sp>
      <p:sp>
        <p:nvSpPr>
          <p:cNvPr id="8" name="Picture Placeholder 6">
            <a:extLst>
              <a:ext uri="{FF2B5EF4-FFF2-40B4-BE49-F238E27FC236}">
                <a16:creationId xmlns:a16="http://schemas.microsoft.com/office/drawing/2014/main" id="{FB53B550-F3E4-C841-8D55-AF9EB77084D7}"/>
              </a:ext>
            </a:extLst>
          </p:cNvPr>
          <p:cNvSpPr>
            <a:spLocks noGrp="1"/>
          </p:cNvSpPr>
          <p:nvPr>
            <p:ph type="pic" sz="quarter" idx="14" hasCustomPrompt="1"/>
          </p:nvPr>
        </p:nvSpPr>
        <p:spPr>
          <a:xfrm>
            <a:off x="8903367" y="2415942"/>
            <a:ext cx="2755231" cy="1737360"/>
          </a:xfrm>
          <a:prstGeom prst="rect">
            <a:avLst/>
          </a:prstGeom>
          <a:solidFill>
            <a:schemeClr val="bg1"/>
          </a:solidFill>
          <a:ln w="50800">
            <a:solidFill>
              <a:schemeClr val="tx2"/>
            </a:solidFill>
            <a:miter lim="800000"/>
          </a:ln>
        </p:spPr>
        <p:txBody>
          <a:bodyPr anchor="ctr"/>
          <a:lstStyle>
            <a:lvl1pPr marL="0" indent="0" algn="ctr">
              <a:buNone/>
              <a:defRPr sz="1600" b="1">
                <a:solidFill>
                  <a:schemeClr val="bg2">
                    <a:lumMod val="90000"/>
                  </a:schemeClr>
                </a:solidFill>
                <a:latin typeface="+mn-lt"/>
              </a:defRPr>
            </a:lvl1pPr>
          </a:lstStyle>
          <a:p>
            <a:r>
              <a:rPr lang="en-US"/>
              <a:t>Image Here</a:t>
            </a:r>
          </a:p>
        </p:txBody>
      </p:sp>
      <p:sp>
        <p:nvSpPr>
          <p:cNvPr id="9" name="Picture Placeholder 6">
            <a:extLst>
              <a:ext uri="{FF2B5EF4-FFF2-40B4-BE49-F238E27FC236}">
                <a16:creationId xmlns:a16="http://schemas.microsoft.com/office/drawing/2014/main" id="{C971F5BE-8985-0A41-8649-6A281224978C}"/>
              </a:ext>
            </a:extLst>
          </p:cNvPr>
          <p:cNvSpPr>
            <a:spLocks noGrp="1"/>
          </p:cNvSpPr>
          <p:nvPr>
            <p:ph type="pic" sz="quarter" idx="15" hasCustomPrompt="1"/>
          </p:nvPr>
        </p:nvSpPr>
        <p:spPr>
          <a:xfrm>
            <a:off x="533401" y="549444"/>
            <a:ext cx="1737360" cy="1737360"/>
          </a:xfrm>
          <a:prstGeom prst="ellipse">
            <a:avLst/>
          </a:prstGeom>
          <a:solidFill>
            <a:schemeClr val="bg1"/>
          </a:solidFill>
          <a:ln w="50800">
            <a:solidFill>
              <a:schemeClr val="bg2"/>
            </a:solidFill>
          </a:ln>
        </p:spPr>
        <p:txBody>
          <a:bodyPr anchor="ctr"/>
          <a:lstStyle>
            <a:lvl1pPr marL="0" indent="0" algn="ctr">
              <a:buNone/>
              <a:defRPr sz="1600" b="1">
                <a:solidFill>
                  <a:schemeClr val="bg2">
                    <a:lumMod val="90000"/>
                  </a:schemeClr>
                </a:solidFill>
              </a:defRPr>
            </a:lvl1pPr>
          </a:lstStyle>
          <a:p>
            <a:r>
              <a:rPr lang="en-US" dirty="0"/>
              <a:t>Your Headshot</a:t>
            </a:r>
          </a:p>
        </p:txBody>
      </p:sp>
      <p:sp>
        <p:nvSpPr>
          <p:cNvPr id="10" name="Text Placeholder 4">
            <a:extLst>
              <a:ext uri="{FF2B5EF4-FFF2-40B4-BE49-F238E27FC236}">
                <a16:creationId xmlns:a16="http://schemas.microsoft.com/office/drawing/2014/main" id="{57054A61-0254-D345-8B8D-DD0C918A45D7}"/>
              </a:ext>
            </a:extLst>
          </p:cNvPr>
          <p:cNvSpPr>
            <a:spLocks noGrp="1"/>
          </p:cNvSpPr>
          <p:nvPr>
            <p:ph type="body" sz="quarter" idx="16" hasCustomPrompt="1"/>
          </p:nvPr>
        </p:nvSpPr>
        <p:spPr>
          <a:xfrm>
            <a:off x="533399" y="2974285"/>
            <a:ext cx="3743961" cy="418360"/>
          </a:xfrm>
          <a:prstGeom prst="rect">
            <a:avLst/>
          </a:prstGeom>
        </p:spPr>
        <p:txBody>
          <a:bodyPr anchor="ctr">
            <a:normAutofit/>
          </a:bodyPr>
          <a:lstStyle>
            <a:lvl1pPr marL="0" indent="0">
              <a:lnSpc>
                <a:spcPct val="100000"/>
              </a:lnSpc>
              <a:buFont typeface="Arial" panose="020B0604020202020204" pitchFamily="34" charset="0"/>
              <a:buNone/>
              <a:defRPr sz="1400" b="1" i="0">
                <a:solidFill>
                  <a:schemeClr val="bg1"/>
                </a:solidFill>
                <a:latin typeface="+mn-lt"/>
                <a:ea typeface="Proxima Nova Rg" panose="02000506030000020004" pitchFamily="2" charset="0"/>
                <a:cs typeface="Arial" panose="020B0604020202020204" pitchFamily="34" charset="0"/>
              </a:defRPr>
            </a:lvl1pPr>
            <a:lvl2pPr marL="457200" indent="0">
              <a:buNone/>
              <a:defRPr sz="1600" b="0" i="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defRPr>
            </a:lvl2pPr>
            <a:lvl3pPr marL="914400" indent="0">
              <a:buNone/>
              <a:defRPr sz="1400" b="0" i="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defRPr>
            </a:lvl3pPr>
            <a:lvl4pPr marL="1371600" indent="0">
              <a:buNone/>
              <a:defRPr sz="1200" b="0" i="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defRPr>
            </a:lvl4pPr>
            <a:lvl5pPr marL="1828800" indent="0">
              <a:buNone/>
              <a:defRPr sz="1200" b="0" i="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defRPr>
            </a:lvl5pPr>
          </a:lstStyle>
          <a:p>
            <a:pPr lvl="0"/>
            <a:r>
              <a:rPr lang="en-US" dirty="0"/>
              <a:t>YOUR TITLE</a:t>
            </a:r>
          </a:p>
        </p:txBody>
      </p:sp>
      <p:sp>
        <p:nvSpPr>
          <p:cNvPr id="11" name="Oval 10">
            <a:extLst>
              <a:ext uri="{FF2B5EF4-FFF2-40B4-BE49-F238E27FC236}">
                <a16:creationId xmlns:a16="http://schemas.microsoft.com/office/drawing/2014/main" id="{80C4AEA6-43B2-0141-9873-AD1DA4528D3A}"/>
              </a:ext>
            </a:extLst>
          </p:cNvPr>
          <p:cNvSpPr/>
          <p:nvPr userDrawn="1"/>
        </p:nvSpPr>
        <p:spPr>
          <a:xfrm>
            <a:off x="447040" y="2386264"/>
            <a:ext cx="513659" cy="51365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6E901C-D4B5-CD4D-A061-30CD4D07C3EC}"/>
              </a:ext>
            </a:extLst>
          </p:cNvPr>
          <p:cNvSpPr/>
          <p:nvPr userDrawn="1"/>
        </p:nvSpPr>
        <p:spPr>
          <a:xfrm>
            <a:off x="4841506" y="549444"/>
            <a:ext cx="3840480" cy="5470356"/>
          </a:xfrm>
          <a:prstGeom prst="rect">
            <a:avLst/>
          </a:prstGeom>
          <a:solidFill>
            <a:schemeClr val="bg2"/>
          </a:solidFill>
          <a:ln w="508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6F1C514-040B-2F4B-BAF2-760C1521EB99}"/>
              </a:ext>
            </a:extLst>
          </p:cNvPr>
          <p:cNvSpPr txBox="1"/>
          <p:nvPr userDrawn="1"/>
        </p:nvSpPr>
        <p:spPr>
          <a:xfrm>
            <a:off x="304799" y="6248400"/>
            <a:ext cx="3861848" cy="380995"/>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3BDFC0B-CFB1-084E-A5D1-50420B235E65}" type="slidenum">
              <a:rPr kumimoji="0" lang="en-US" sz="800" b="0" i="0" u="none" strike="noStrike" kern="1200" cap="none" spc="0" normalizeH="0" baseline="0" noProof="0" smtClean="0">
                <a:ln>
                  <a:noFill/>
                </a:ln>
                <a:solidFill>
                  <a:schemeClr val="bg2">
                    <a:lumMod val="75000"/>
                  </a:schemeClr>
                </a:solidFill>
                <a:effectLst/>
                <a:uLnTx/>
                <a:uFillTx/>
                <a:latin typeface="Arial Nova Light" panose="020B0304020202020204" pitchFamily="34" charset="0"/>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r>
              <a:rPr kumimoji="0" lang="en-US" sz="800" b="0" i="0" u="none" strike="noStrike" kern="1200" cap="none" spc="0" normalizeH="0" baseline="0" noProof="0" dirty="0">
                <a:ln>
                  <a:noFill/>
                </a:ln>
                <a:solidFill>
                  <a:schemeClr val="bg2">
                    <a:lumMod val="75000"/>
                  </a:schemeClr>
                </a:solidFill>
                <a:effectLst/>
                <a:uLnTx/>
                <a:uFillTx/>
                <a:latin typeface="Arial Nova Light" panose="020B0304020202020204" pitchFamily="34" charset="0"/>
                <a:cs typeface="+mn-cs"/>
              </a:rPr>
              <a:t>  </a:t>
            </a:r>
            <a:r>
              <a:rPr kumimoji="0" lang="en-US" sz="800" b="0" i="0" u="none" strike="noStrike" kern="0" cap="none" spc="0" normalizeH="0" baseline="0" noProof="0" dirty="0">
                <a:ln>
                  <a:noFill/>
                </a:ln>
                <a:solidFill>
                  <a:schemeClr val="bg2">
                    <a:lumMod val="75000"/>
                  </a:schemeClr>
                </a:solidFill>
                <a:effectLst/>
                <a:uLnTx/>
                <a:uFillTx/>
                <a:latin typeface="Arial Nova Light" panose="020B0304020202020204" pitchFamily="34" charset="0"/>
                <a:cs typeface="+mn-cs"/>
              </a:rPr>
              <a:t>•   </a:t>
            </a:r>
            <a:r>
              <a:rPr lang="en-US" sz="800" b="0" i="0" dirty="0">
                <a:solidFill>
                  <a:schemeClr val="bg2">
                    <a:lumMod val="75000"/>
                  </a:schemeClr>
                </a:solidFill>
                <a:latin typeface="Arial Nova Light" panose="020B0304020202020204" pitchFamily="34" charset="0"/>
                <a:ea typeface="Calibri Light" charset="0"/>
                <a:cs typeface="Arial" panose="020B0604020202020204" pitchFamily="34" charset="0"/>
              </a:rPr>
              <a:t>Merkle Inc.</a:t>
            </a:r>
          </a:p>
        </p:txBody>
      </p:sp>
    </p:spTree>
    <p:extLst>
      <p:ext uri="{BB962C8B-B14F-4D97-AF65-F5344CB8AC3E}">
        <p14:creationId xmlns:p14="http://schemas.microsoft.com/office/powerpoint/2010/main" val="13756013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accent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E1B876D-140A-A646-9E95-8CA988F4773F}"/>
              </a:ext>
            </a:extLst>
          </p:cNvPr>
          <p:cNvSpPr txBox="1"/>
          <p:nvPr userDrawn="1"/>
        </p:nvSpPr>
        <p:spPr>
          <a:xfrm>
            <a:off x="9144001" y="6248401"/>
            <a:ext cx="2743200" cy="380994"/>
          </a:xfrm>
          <a:prstGeom prst="rect">
            <a:avLst/>
          </a:prstGeom>
          <a:noFill/>
        </p:spPr>
        <p:txBody>
          <a:bodyPr wrap="square" rtlCol="0" anchor="ctr">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800" b="0" i="0" dirty="0">
                <a:solidFill>
                  <a:srgbClr val="41547D"/>
                </a:solidFill>
                <a:latin typeface="Arial Nova Light" panose="020B0304020202020204" pitchFamily="34" charset="0"/>
                <a:ea typeface="Calibri Light" charset="0"/>
                <a:cs typeface="Arial" panose="020B0604020202020204" pitchFamily="34" charset="0"/>
              </a:rPr>
              <a:t>© 2021 Merkle, Inc. All Rights Reserved. Confidential.</a:t>
            </a:r>
          </a:p>
        </p:txBody>
      </p:sp>
      <p:pic>
        <p:nvPicPr>
          <p:cNvPr id="21" name="Graphic 20">
            <a:extLst>
              <a:ext uri="{FF2B5EF4-FFF2-40B4-BE49-F238E27FC236}">
                <a16:creationId xmlns:a16="http://schemas.microsoft.com/office/drawing/2014/main" id="{AA814E73-1E19-D845-AD4D-65B0A58B49E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323769" y="3004881"/>
            <a:ext cx="1544461" cy="848238"/>
          </a:xfrm>
          <a:prstGeom prst="rect">
            <a:avLst/>
          </a:prstGeom>
        </p:spPr>
      </p:pic>
    </p:spTree>
    <p:extLst>
      <p:ext uri="{BB962C8B-B14F-4D97-AF65-F5344CB8AC3E}">
        <p14:creationId xmlns:p14="http://schemas.microsoft.com/office/powerpoint/2010/main" val="3663151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Pag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C4ED2-BE9E-5A4D-8979-FA06EFD126F3}"/>
              </a:ext>
            </a:extLst>
          </p:cNvPr>
          <p:cNvSpPr>
            <a:spLocks noGrp="1"/>
          </p:cNvSpPr>
          <p:nvPr>
            <p:ph type="title" hasCustomPrompt="1"/>
          </p:nvPr>
        </p:nvSpPr>
        <p:spPr>
          <a:xfrm>
            <a:off x="533400" y="533399"/>
            <a:ext cx="11125200" cy="2870201"/>
          </a:xfrm>
        </p:spPr>
        <p:txBody>
          <a:bodyPr anchor="b">
            <a:noAutofit/>
          </a:bodyPr>
          <a:lstStyle>
            <a:lvl1pPr>
              <a:lnSpc>
                <a:spcPct val="80000"/>
              </a:lnSpc>
              <a:defRPr sz="8800">
                <a:solidFill>
                  <a:schemeClr val="accent2"/>
                </a:solidFill>
              </a:defRPr>
            </a:lvl1pPr>
          </a:lstStyle>
          <a:p>
            <a:r>
              <a:rPr lang="en-US" dirty="0"/>
              <a:t>CLICK TO EDIT </a:t>
            </a:r>
            <a:br>
              <a:rPr lang="en-US" dirty="0"/>
            </a:br>
            <a:r>
              <a:rPr lang="en-US" dirty="0"/>
              <a:t>TITLE STYLE</a:t>
            </a:r>
          </a:p>
        </p:txBody>
      </p:sp>
      <p:sp>
        <p:nvSpPr>
          <p:cNvPr id="8" name="TextBox 7">
            <a:extLst>
              <a:ext uri="{FF2B5EF4-FFF2-40B4-BE49-F238E27FC236}">
                <a16:creationId xmlns:a16="http://schemas.microsoft.com/office/drawing/2014/main" id="{EE1B876D-140A-A646-9E95-8CA988F4773F}"/>
              </a:ext>
            </a:extLst>
          </p:cNvPr>
          <p:cNvSpPr txBox="1"/>
          <p:nvPr userDrawn="1"/>
        </p:nvSpPr>
        <p:spPr>
          <a:xfrm>
            <a:off x="9144001" y="6248401"/>
            <a:ext cx="2743200" cy="380994"/>
          </a:xfrm>
          <a:prstGeom prst="rect">
            <a:avLst/>
          </a:prstGeom>
          <a:noFill/>
        </p:spPr>
        <p:txBody>
          <a:bodyPr wrap="square" rtlCol="0" anchor="ctr">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800" b="0" i="0" dirty="0">
                <a:solidFill>
                  <a:srgbClr val="41547D"/>
                </a:solidFill>
                <a:latin typeface="Arial Nova Light" panose="020B0304020202020204" pitchFamily="34" charset="0"/>
                <a:ea typeface="Proxima Nova Light" charset="0"/>
                <a:cs typeface="Arial" panose="020B0604020202020204" pitchFamily="34" charset="0"/>
              </a:rPr>
              <a:t>© 2021 Merkle, Inc. All Rights Reserved. Confidential.</a:t>
            </a:r>
          </a:p>
        </p:txBody>
      </p:sp>
      <p:pic>
        <p:nvPicPr>
          <p:cNvPr id="21" name="Graphic 20">
            <a:extLst>
              <a:ext uri="{FF2B5EF4-FFF2-40B4-BE49-F238E27FC236}">
                <a16:creationId xmlns:a16="http://schemas.microsoft.com/office/drawing/2014/main" id="{E5085197-0594-9E47-917D-83B86C4B858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100" y="6351798"/>
            <a:ext cx="1400350" cy="174200"/>
          </a:xfrm>
          <a:prstGeom prst="rect">
            <a:avLst/>
          </a:prstGeom>
        </p:spPr>
      </p:pic>
      <p:sp>
        <p:nvSpPr>
          <p:cNvPr id="22" name="Text Placeholder 12">
            <a:extLst>
              <a:ext uri="{FF2B5EF4-FFF2-40B4-BE49-F238E27FC236}">
                <a16:creationId xmlns:a16="http://schemas.microsoft.com/office/drawing/2014/main" id="{1113FBD2-393A-2E4A-A8AB-45F368B8C6B4}"/>
              </a:ext>
            </a:extLst>
          </p:cNvPr>
          <p:cNvSpPr>
            <a:spLocks noGrp="1"/>
          </p:cNvSpPr>
          <p:nvPr>
            <p:ph type="body" sz="quarter" idx="10"/>
          </p:nvPr>
        </p:nvSpPr>
        <p:spPr>
          <a:xfrm>
            <a:off x="533401" y="3464233"/>
            <a:ext cx="5562599" cy="2530167"/>
          </a:xfrm>
        </p:spPr>
        <p:txBody>
          <a:bodyPr tIns="45720">
            <a:normAutofit/>
          </a:bodyPr>
          <a:lstStyle>
            <a:lvl1pPr marL="0" indent="0">
              <a:buNone/>
              <a:defRPr sz="19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9" name="Graphic 8">
            <a:extLst>
              <a:ext uri="{FF2B5EF4-FFF2-40B4-BE49-F238E27FC236}">
                <a16:creationId xmlns:a16="http://schemas.microsoft.com/office/drawing/2014/main" id="{A2052A8D-192B-4A69-8579-D51E407C9D5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100" y="6351798"/>
            <a:ext cx="1400350" cy="174200"/>
          </a:xfrm>
          <a:prstGeom prst="rect">
            <a:avLst/>
          </a:prstGeom>
        </p:spPr>
      </p:pic>
      <p:sp>
        <p:nvSpPr>
          <p:cNvPr id="10" name="Text Placeholder 12">
            <a:extLst>
              <a:ext uri="{FF2B5EF4-FFF2-40B4-BE49-F238E27FC236}">
                <a16:creationId xmlns:a16="http://schemas.microsoft.com/office/drawing/2014/main" id="{9AC7A83A-083B-48A9-ACFC-BA945B4C3CC1}"/>
              </a:ext>
            </a:extLst>
          </p:cNvPr>
          <p:cNvSpPr>
            <a:spLocks noGrp="1"/>
          </p:cNvSpPr>
          <p:nvPr>
            <p:ph type="body" sz="quarter" idx="11"/>
          </p:nvPr>
        </p:nvSpPr>
        <p:spPr>
          <a:xfrm>
            <a:off x="533401" y="3464233"/>
            <a:ext cx="5562599" cy="2530167"/>
          </a:xfrm>
        </p:spPr>
        <p:txBody>
          <a:bodyPr tIns="45720">
            <a:normAutofit/>
          </a:bodyPr>
          <a:lstStyle>
            <a:lvl1pPr marL="0" indent="0">
              <a:buNone/>
              <a:defRPr sz="19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11" name="Freeform: Shape 10">
            <a:extLst>
              <a:ext uri="{FF2B5EF4-FFF2-40B4-BE49-F238E27FC236}">
                <a16:creationId xmlns:a16="http://schemas.microsoft.com/office/drawing/2014/main" id="{A1175C30-F6AE-4E90-9D5D-3E2394176B23}"/>
              </a:ext>
            </a:extLst>
          </p:cNvPr>
          <p:cNvSpPr/>
          <p:nvPr userDrawn="1"/>
        </p:nvSpPr>
        <p:spPr>
          <a:xfrm>
            <a:off x="-99588" y="1140737"/>
            <a:ext cx="12303659" cy="5857592"/>
          </a:xfrm>
          <a:custGeom>
            <a:avLst/>
            <a:gdLst>
              <a:gd name="connsiteX0" fmla="*/ 72428 w 12303659"/>
              <a:gd name="connsiteY0" fmla="*/ 3150606 h 5857592"/>
              <a:gd name="connsiteX1" fmla="*/ 1303699 w 12303659"/>
              <a:gd name="connsiteY1" fmla="*/ 4092166 h 5857592"/>
              <a:gd name="connsiteX2" fmla="*/ 4888871 w 12303659"/>
              <a:gd name="connsiteY2" fmla="*/ 2082297 h 5857592"/>
              <a:gd name="connsiteX3" fmla="*/ 7143184 w 12303659"/>
              <a:gd name="connsiteY3" fmla="*/ 3268301 h 5857592"/>
              <a:gd name="connsiteX4" fmla="*/ 8917663 w 12303659"/>
              <a:gd name="connsiteY4" fmla="*/ 0 h 5857592"/>
              <a:gd name="connsiteX5" fmla="*/ 9469925 w 12303659"/>
              <a:gd name="connsiteY5" fmla="*/ 3168713 h 5857592"/>
              <a:gd name="connsiteX6" fmla="*/ 10330004 w 12303659"/>
              <a:gd name="connsiteY6" fmla="*/ 2969536 h 5857592"/>
              <a:gd name="connsiteX7" fmla="*/ 12303659 w 12303659"/>
              <a:gd name="connsiteY7" fmla="*/ 5730843 h 5857592"/>
              <a:gd name="connsiteX8" fmla="*/ 12204071 w 12303659"/>
              <a:gd name="connsiteY8" fmla="*/ 5857592 h 5857592"/>
              <a:gd name="connsiteX9" fmla="*/ 0 w 12303659"/>
              <a:gd name="connsiteY9" fmla="*/ 5848538 h 5857592"/>
              <a:gd name="connsiteX10" fmla="*/ 27160 w 12303659"/>
              <a:gd name="connsiteY10" fmla="*/ 5332491 h 5857592"/>
              <a:gd name="connsiteX11" fmla="*/ 72428 w 12303659"/>
              <a:gd name="connsiteY11" fmla="*/ 3150606 h 585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03659" h="5857592">
                <a:moveTo>
                  <a:pt x="72428" y="3150606"/>
                </a:moveTo>
                <a:lnTo>
                  <a:pt x="1303699" y="4092166"/>
                </a:lnTo>
                <a:lnTo>
                  <a:pt x="4888871" y="2082297"/>
                </a:lnTo>
                <a:lnTo>
                  <a:pt x="7143184" y="3268301"/>
                </a:lnTo>
                <a:lnTo>
                  <a:pt x="8917663" y="0"/>
                </a:lnTo>
                <a:lnTo>
                  <a:pt x="9469925" y="3168713"/>
                </a:lnTo>
                <a:lnTo>
                  <a:pt x="10330004" y="2969536"/>
                </a:lnTo>
                <a:lnTo>
                  <a:pt x="12303659" y="5730843"/>
                </a:lnTo>
                <a:lnTo>
                  <a:pt x="12204071" y="5857592"/>
                </a:lnTo>
                <a:lnTo>
                  <a:pt x="0" y="5848538"/>
                </a:lnTo>
                <a:lnTo>
                  <a:pt x="27160" y="5332491"/>
                </a:lnTo>
                <a:lnTo>
                  <a:pt x="72428" y="3150606"/>
                </a:lnTo>
                <a:close/>
              </a:path>
            </a:pathLst>
          </a:custGeom>
          <a:noFill/>
          <a:ln w="508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mj-lt"/>
            </a:endParaRPr>
          </a:p>
        </p:txBody>
      </p:sp>
      <p:grpSp>
        <p:nvGrpSpPr>
          <p:cNvPr id="12" name="Group 11">
            <a:extLst>
              <a:ext uri="{FF2B5EF4-FFF2-40B4-BE49-F238E27FC236}">
                <a16:creationId xmlns:a16="http://schemas.microsoft.com/office/drawing/2014/main" id="{71B5AFF9-6222-4C10-A8C0-FBC659A1D332}"/>
              </a:ext>
            </a:extLst>
          </p:cNvPr>
          <p:cNvGrpSpPr/>
          <p:nvPr userDrawn="1"/>
        </p:nvGrpSpPr>
        <p:grpSpPr>
          <a:xfrm flipV="1">
            <a:off x="305" y="-1"/>
            <a:ext cx="12191695" cy="5956299"/>
            <a:chOff x="18545735" y="785151"/>
            <a:chExt cx="4878484" cy="2383402"/>
          </a:xfrm>
        </p:grpSpPr>
        <p:sp>
          <p:nvSpPr>
            <p:cNvPr id="13" name="Freeform 11">
              <a:extLst>
                <a:ext uri="{FF2B5EF4-FFF2-40B4-BE49-F238E27FC236}">
                  <a16:creationId xmlns:a16="http://schemas.microsoft.com/office/drawing/2014/main" id="{35BD4469-690D-4BCC-B41B-5911E6E77815}"/>
                </a:ext>
              </a:extLst>
            </p:cNvPr>
            <p:cNvSpPr/>
            <p:nvPr/>
          </p:nvSpPr>
          <p:spPr>
            <a:xfrm>
              <a:off x="18545735" y="785151"/>
              <a:ext cx="3378096" cy="2383402"/>
            </a:xfrm>
            <a:custGeom>
              <a:avLst/>
              <a:gdLst>
                <a:gd name="connsiteX0" fmla="*/ 475144 w 3378096"/>
                <a:gd name="connsiteY0" fmla="*/ 294749 h 2383402"/>
                <a:gd name="connsiteX1" fmla="*/ 0 w 3378096"/>
                <a:gd name="connsiteY1" fmla="*/ 2383403 h 2383402"/>
                <a:gd name="connsiteX2" fmla="*/ 2119092 w 3378096"/>
                <a:gd name="connsiteY2" fmla="*/ 750848 h 2383402"/>
                <a:gd name="connsiteX3" fmla="*/ 3378096 w 3378096"/>
                <a:gd name="connsiteY3" fmla="*/ 0 h 2383402"/>
                <a:gd name="connsiteX4" fmla="*/ 475144 w 3378096"/>
                <a:gd name="connsiteY4" fmla="*/ 294749 h 2383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8096" h="2383402">
                  <a:moveTo>
                    <a:pt x="475144" y="294749"/>
                  </a:moveTo>
                  <a:lnTo>
                    <a:pt x="0" y="2383403"/>
                  </a:lnTo>
                  <a:lnTo>
                    <a:pt x="2119092" y="750848"/>
                  </a:lnTo>
                  <a:lnTo>
                    <a:pt x="3378096" y="0"/>
                  </a:lnTo>
                  <a:lnTo>
                    <a:pt x="475144" y="294749"/>
                  </a:lnTo>
                  <a:close/>
                </a:path>
              </a:pathLst>
            </a:custGeom>
            <a:noFill/>
            <a:ln w="2539" cap="flat">
              <a:solidFill>
                <a:schemeClr val="tx2">
                  <a:lumMod val="60000"/>
                  <a:lumOff val="40000"/>
                  <a:alpha val="50000"/>
                </a:schemeClr>
              </a:solidFill>
              <a:prstDash val="solid"/>
              <a:miter/>
            </a:ln>
          </p:spPr>
          <p:txBody>
            <a:bodyPr rtlCol="0" anchor="ctr"/>
            <a:lstStyle/>
            <a:p>
              <a:endParaRPr lang="en-US" dirty="0">
                <a:latin typeface="+mj-lt"/>
              </a:endParaRPr>
            </a:p>
          </p:txBody>
        </p:sp>
        <p:sp>
          <p:nvSpPr>
            <p:cNvPr id="14" name="Freeform 12">
              <a:extLst>
                <a:ext uri="{FF2B5EF4-FFF2-40B4-BE49-F238E27FC236}">
                  <a16:creationId xmlns:a16="http://schemas.microsoft.com/office/drawing/2014/main" id="{80D99DDF-B03C-4866-8F57-663124A6A3F7}"/>
                </a:ext>
              </a:extLst>
            </p:cNvPr>
            <p:cNvSpPr/>
            <p:nvPr/>
          </p:nvSpPr>
          <p:spPr>
            <a:xfrm>
              <a:off x="19020879" y="1079899"/>
              <a:ext cx="3065694" cy="1646358"/>
            </a:xfrm>
            <a:custGeom>
              <a:avLst/>
              <a:gdLst>
                <a:gd name="connsiteX0" fmla="*/ 2469733 w 2469732"/>
                <a:gd name="connsiteY0" fmla="*/ 1729110 h 1729110"/>
                <a:gd name="connsiteX1" fmla="*/ 0 w 2469732"/>
                <a:gd name="connsiteY1" fmla="*/ 0 h 1729110"/>
              </a:gdLst>
              <a:ahLst/>
              <a:cxnLst>
                <a:cxn ang="0">
                  <a:pos x="connsiteX0" y="connsiteY0"/>
                </a:cxn>
                <a:cxn ang="0">
                  <a:pos x="connsiteX1" y="connsiteY1"/>
                </a:cxn>
              </a:cxnLst>
              <a:rect l="l" t="t" r="r" b="b"/>
              <a:pathLst>
                <a:path w="2469732" h="1729110">
                  <a:moveTo>
                    <a:pt x="2469733" y="1729110"/>
                  </a:moveTo>
                  <a:lnTo>
                    <a:pt x="0" y="0"/>
                  </a:lnTo>
                </a:path>
              </a:pathLst>
            </a:custGeom>
            <a:noFill/>
            <a:ln w="2539" cap="flat">
              <a:solidFill>
                <a:schemeClr val="tx2">
                  <a:lumMod val="60000"/>
                  <a:lumOff val="40000"/>
                  <a:alpha val="50000"/>
                </a:schemeClr>
              </a:solidFill>
              <a:prstDash val="solid"/>
              <a:miter/>
            </a:ln>
          </p:spPr>
          <p:txBody>
            <a:bodyPr rtlCol="0" anchor="ctr"/>
            <a:lstStyle/>
            <a:p>
              <a:endParaRPr lang="en-US" dirty="0">
                <a:latin typeface="+mj-lt"/>
              </a:endParaRPr>
            </a:p>
          </p:txBody>
        </p:sp>
        <p:sp>
          <p:nvSpPr>
            <p:cNvPr id="15" name="Freeform 13">
              <a:extLst>
                <a:ext uri="{FF2B5EF4-FFF2-40B4-BE49-F238E27FC236}">
                  <a16:creationId xmlns:a16="http://schemas.microsoft.com/office/drawing/2014/main" id="{74143891-3706-467C-91F3-E7A74D70C3A6}"/>
                </a:ext>
              </a:extLst>
            </p:cNvPr>
            <p:cNvSpPr/>
            <p:nvPr/>
          </p:nvSpPr>
          <p:spPr>
            <a:xfrm>
              <a:off x="22086573" y="1274281"/>
              <a:ext cx="1337646" cy="1771099"/>
            </a:xfrm>
            <a:custGeom>
              <a:avLst/>
              <a:gdLst>
                <a:gd name="connsiteX0" fmla="*/ 0 w 1936148"/>
                <a:gd name="connsiteY0" fmla="*/ 1532188 h 1894271"/>
                <a:gd name="connsiteX1" fmla="*/ 1294577 w 1936148"/>
                <a:gd name="connsiteY1" fmla="*/ 0 h 1894271"/>
                <a:gd name="connsiteX2" fmla="*/ 1936148 w 1936148"/>
                <a:gd name="connsiteY2" fmla="*/ 1894272 h 1894271"/>
              </a:gdLst>
              <a:ahLst/>
              <a:cxnLst>
                <a:cxn ang="0">
                  <a:pos x="connsiteX0" y="connsiteY0"/>
                </a:cxn>
                <a:cxn ang="0">
                  <a:pos x="connsiteX1" y="connsiteY1"/>
                </a:cxn>
                <a:cxn ang="0">
                  <a:pos x="connsiteX2" y="connsiteY2"/>
                </a:cxn>
              </a:cxnLst>
              <a:rect l="l" t="t" r="r" b="b"/>
              <a:pathLst>
                <a:path w="1936148" h="1894271">
                  <a:moveTo>
                    <a:pt x="0" y="1532188"/>
                  </a:moveTo>
                  <a:lnTo>
                    <a:pt x="1294577" y="0"/>
                  </a:lnTo>
                  <a:lnTo>
                    <a:pt x="1936148" y="1894272"/>
                  </a:lnTo>
                </a:path>
              </a:pathLst>
            </a:custGeom>
            <a:noFill/>
            <a:ln w="2539" cap="flat">
              <a:solidFill>
                <a:schemeClr val="tx2">
                  <a:lumMod val="60000"/>
                  <a:lumOff val="40000"/>
                  <a:alpha val="50000"/>
                </a:schemeClr>
              </a:solidFill>
              <a:prstDash val="solid"/>
              <a:miter/>
            </a:ln>
          </p:spPr>
          <p:txBody>
            <a:bodyPr rtlCol="0" anchor="ctr"/>
            <a:lstStyle/>
            <a:p>
              <a:endParaRPr lang="en-US" dirty="0">
                <a:latin typeface="+mj-lt"/>
              </a:endParaRPr>
            </a:p>
          </p:txBody>
        </p:sp>
        <p:sp>
          <p:nvSpPr>
            <p:cNvPr id="16" name="Freeform 14">
              <a:extLst>
                <a:ext uri="{FF2B5EF4-FFF2-40B4-BE49-F238E27FC236}">
                  <a16:creationId xmlns:a16="http://schemas.microsoft.com/office/drawing/2014/main" id="{EC61F512-B125-4CB1-98DF-C1FA5097DA9B}"/>
                </a:ext>
              </a:extLst>
            </p:cNvPr>
            <p:cNvSpPr/>
            <p:nvPr/>
          </p:nvSpPr>
          <p:spPr>
            <a:xfrm>
              <a:off x="22086573" y="2726257"/>
              <a:ext cx="1337646" cy="442296"/>
            </a:xfrm>
            <a:custGeom>
              <a:avLst/>
              <a:gdLst>
                <a:gd name="connsiteX0" fmla="*/ 0 w 1934877"/>
                <a:gd name="connsiteY0" fmla="*/ 0 h 359543"/>
                <a:gd name="connsiteX1" fmla="*/ 1934878 w 1934877"/>
                <a:gd name="connsiteY1" fmla="*/ 359543 h 359543"/>
              </a:gdLst>
              <a:ahLst/>
              <a:cxnLst>
                <a:cxn ang="0">
                  <a:pos x="connsiteX0" y="connsiteY0"/>
                </a:cxn>
                <a:cxn ang="0">
                  <a:pos x="connsiteX1" y="connsiteY1"/>
                </a:cxn>
              </a:cxnLst>
              <a:rect l="l" t="t" r="r" b="b"/>
              <a:pathLst>
                <a:path w="1934877" h="359543">
                  <a:moveTo>
                    <a:pt x="0" y="0"/>
                  </a:moveTo>
                  <a:lnTo>
                    <a:pt x="1934878" y="359543"/>
                  </a:lnTo>
                </a:path>
              </a:pathLst>
            </a:custGeom>
            <a:noFill/>
            <a:ln w="2539" cap="flat">
              <a:solidFill>
                <a:srgbClr val="41547D">
                  <a:alpha val="50000"/>
                </a:srgbClr>
              </a:solidFill>
              <a:prstDash val="solid"/>
              <a:miter/>
            </a:ln>
          </p:spPr>
          <p:txBody>
            <a:bodyPr rtlCol="0" anchor="ctr"/>
            <a:lstStyle/>
            <a:p>
              <a:endParaRPr lang="en-US" dirty="0">
                <a:latin typeface="+mj-lt"/>
              </a:endParaRPr>
            </a:p>
          </p:txBody>
        </p:sp>
        <p:sp>
          <p:nvSpPr>
            <p:cNvPr id="17" name="Freeform 17">
              <a:extLst>
                <a:ext uri="{FF2B5EF4-FFF2-40B4-BE49-F238E27FC236}">
                  <a16:creationId xmlns:a16="http://schemas.microsoft.com/office/drawing/2014/main" id="{50F4FBB5-2E77-4CF3-B73D-4E5338C7DBF1}"/>
                </a:ext>
              </a:extLst>
            </p:cNvPr>
            <p:cNvSpPr/>
            <p:nvPr/>
          </p:nvSpPr>
          <p:spPr>
            <a:xfrm>
              <a:off x="22059705" y="2695766"/>
              <a:ext cx="30490" cy="30491"/>
            </a:xfrm>
            <a:custGeom>
              <a:avLst/>
              <a:gdLst>
                <a:gd name="connsiteX0" fmla="*/ 30491 w 30490"/>
                <a:gd name="connsiteY0" fmla="*/ 15246 h 30491"/>
                <a:gd name="connsiteX1" fmla="*/ 15245 w 30490"/>
                <a:gd name="connsiteY1" fmla="*/ 30491 h 30491"/>
                <a:gd name="connsiteX2" fmla="*/ 0 w 30490"/>
                <a:gd name="connsiteY2" fmla="*/ 15246 h 30491"/>
                <a:gd name="connsiteX3" fmla="*/ 15245 w 30490"/>
                <a:gd name="connsiteY3" fmla="*/ 0 h 30491"/>
                <a:gd name="connsiteX4" fmla="*/ 30491 w 30490"/>
                <a:gd name="connsiteY4" fmla="*/ 15246 h 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0" h="30491">
                  <a:moveTo>
                    <a:pt x="30491" y="15246"/>
                  </a:moveTo>
                  <a:cubicBezTo>
                    <a:pt x="30491" y="23666"/>
                    <a:pt x="23665" y="30491"/>
                    <a:pt x="15245" y="30491"/>
                  </a:cubicBezTo>
                  <a:cubicBezTo>
                    <a:pt x="6826" y="30491"/>
                    <a:pt x="0" y="23666"/>
                    <a:pt x="0" y="15246"/>
                  </a:cubicBezTo>
                  <a:cubicBezTo>
                    <a:pt x="0" y="6826"/>
                    <a:pt x="6826" y="0"/>
                    <a:pt x="15245" y="0"/>
                  </a:cubicBezTo>
                  <a:cubicBezTo>
                    <a:pt x="23665" y="0"/>
                    <a:pt x="30491" y="6826"/>
                    <a:pt x="30491" y="15246"/>
                  </a:cubicBezTo>
                  <a:close/>
                </a:path>
              </a:pathLst>
            </a:custGeom>
            <a:solidFill>
              <a:schemeClr val="tx2">
                <a:lumMod val="40000"/>
                <a:lumOff val="60000"/>
              </a:schemeClr>
            </a:solidFill>
            <a:ln w="2539" cap="flat">
              <a:noFill/>
              <a:prstDash val="solid"/>
              <a:miter/>
            </a:ln>
          </p:spPr>
          <p:txBody>
            <a:bodyPr rtlCol="0" anchor="ctr"/>
            <a:lstStyle/>
            <a:p>
              <a:endParaRPr lang="en-US" dirty="0">
                <a:latin typeface="+mj-lt"/>
              </a:endParaRPr>
            </a:p>
          </p:txBody>
        </p:sp>
        <p:sp>
          <p:nvSpPr>
            <p:cNvPr id="18" name="Freeform 19">
              <a:extLst>
                <a:ext uri="{FF2B5EF4-FFF2-40B4-BE49-F238E27FC236}">
                  <a16:creationId xmlns:a16="http://schemas.microsoft.com/office/drawing/2014/main" id="{2A4C89F4-56EF-4673-8946-F61900B1B5FB}"/>
                </a:ext>
              </a:extLst>
            </p:cNvPr>
            <p:cNvSpPr/>
            <p:nvPr/>
          </p:nvSpPr>
          <p:spPr>
            <a:xfrm>
              <a:off x="20447473" y="1865277"/>
              <a:ext cx="30490" cy="30491"/>
            </a:xfrm>
            <a:custGeom>
              <a:avLst/>
              <a:gdLst>
                <a:gd name="connsiteX0" fmla="*/ 30491 w 30490"/>
                <a:gd name="connsiteY0" fmla="*/ 15246 h 30491"/>
                <a:gd name="connsiteX1" fmla="*/ 15245 w 30490"/>
                <a:gd name="connsiteY1" fmla="*/ 30491 h 30491"/>
                <a:gd name="connsiteX2" fmla="*/ 0 w 30490"/>
                <a:gd name="connsiteY2" fmla="*/ 15246 h 30491"/>
                <a:gd name="connsiteX3" fmla="*/ 15245 w 30490"/>
                <a:gd name="connsiteY3" fmla="*/ 0 h 30491"/>
                <a:gd name="connsiteX4" fmla="*/ 30491 w 30490"/>
                <a:gd name="connsiteY4" fmla="*/ 15246 h 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0" h="30491">
                  <a:moveTo>
                    <a:pt x="30491" y="15246"/>
                  </a:moveTo>
                  <a:cubicBezTo>
                    <a:pt x="30491" y="23666"/>
                    <a:pt x="23665" y="30491"/>
                    <a:pt x="15245" y="30491"/>
                  </a:cubicBezTo>
                  <a:cubicBezTo>
                    <a:pt x="6826" y="30491"/>
                    <a:pt x="0" y="23666"/>
                    <a:pt x="0" y="15246"/>
                  </a:cubicBezTo>
                  <a:cubicBezTo>
                    <a:pt x="0" y="6826"/>
                    <a:pt x="6826" y="0"/>
                    <a:pt x="15245" y="0"/>
                  </a:cubicBezTo>
                  <a:cubicBezTo>
                    <a:pt x="23665" y="0"/>
                    <a:pt x="30491" y="6826"/>
                    <a:pt x="30491" y="15246"/>
                  </a:cubicBezTo>
                  <a:close/>
                </a:path>
              </a:pathLst>
            </a:custGeom>
            <a:solidFill>
              <a:schemeClr val="tx2">
                <a:lumMod val="40000"/>
                <a:lumOff val="60000"/>
              </a:schemeClr>
            </a:solidFill>
            <a:ln w="2539" cap="flat">
              <a:noFill/>
              <a:prstDash val="solid"/>
              <a:miter/>
            </a:ln>
          </p:spPr>
          <p:txBody>
            <a:bodyPr rtlCol="0" anchor="ctr"/>
            <a:lstStyle/>
            <a:p>
              <a:endParaRPr lang="en-US" dirty="0">
                <a:latin typeface="+mj-lt"/>
              </a:endParaRPr>
            </a:p>
          </p:txBody>
        </p:sp>
      </p:grpSp>
      <p:sp>
        <p:nvSpPr>
          <p:cNvPr id="19" name="Freeform 17">
            <a:extLst>
              <a:ext uri="{FF2B5EF4-FFF2-40B4-BE49-F238E27FC236}">
                <a16:creationId xmlns:a16="http://schemas.microsoft.com/office/drawing/2014/main" id="{905F288C-19D1-4515-9048-ADE8C0DB5F39}"/>
              </a:ext>
            </a:extLst>
          </p:cNvPr>
          <p:cNvSpPr/>
          <p:nvPr userDrawn="1"/>
        </p:nvSpPr>
        <p:spPr>
          <a:xfrm flipV="1">
            <a:off x="9332729" y="4272525"/>
            <a:ext cx="76197" cy="76199"/>
          </a:xfrm>
          <a:custGeom>
            <a:avLst/>
            <a:gdLst>
              <a:gd name="connsiteX0" fmla="*/ 30491 w 30490"/>
              <a:gd name="connsiteY0" fmla="*/ 15246 h 30491"/>
              <a:gd name="connsiteX1" fmla="*/ 15245 w 30490"/>
              <a:gd name="connsiteY1" fmla="*/ 30491 h 30491"/>
              <a:gd name="connsiteX2" fmla="*/ 0 w 30490"/>
              <a:gd name="connsiteY2" fmla="*/ 15246 h 30491"/>
              <a:gd name="connsiteX3" fmla="*/ 15245 w 30490"/>
              <a:gd name="connsiteY3" fmla="*/ 0 h 30491"/>
              <a:gd name="connsiteX4" fmla="*/ 30491 w 30490"/>
              <a:gd name="connsiteY4" fmla="*/ 15246 h 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0" h="30491">
                <a:moveTo>
                  <a:pt x="30491" y="15246"/>
                </a:moveTo>
                <a:cubicBezTo>
                  <a:pt x="30491" y="23666"/>
                  <a:pt x="23665" y="30491"/>
                  <a:pt x="15245" y="30491"/>
                </a:cubicBezTo>
                <a:cubicBezTo>
                  <a:pt x="6826" y="30491"/>
                  <a:pt x="0" y="23666"/>
                  <a:pt x="0" y="15246"/>
                </a:cubicBezTo>
                <a:cubicBezTo>
                  <a:pt x="0" y="6826"/>
                  <a:pt x="6826" y="0"/>
                  <a:pt x="15245" y="0"/>
                </a:cubicBezTo>
                <a:cubicBezTo>
                  <a:pt x="23665" y="0"/>
                  <a:pt x="30491" y="6826"/>
                  <a:pt x="30491" y="15246"/>
                </a:cubicBezTo>
                <a:close/>
              </a:path>
            </a:pathLst>
          </a:custGeom>
          <a:solidFill>
            <a:schemeClr val="tx2">
              <a:lumMod val="40000"/>
              <a:lumOff val="60000"/>
            </a:schemeClr>
          </a:solidFill>
          <a:ln w="2539" cap="flat">
            <a:noFill/>
            <a:prstDash val="solid"/>
            <a:miter/>
          </a:ln>
        </p:spPr>
        <p:txBody>
          <a:bodyPr rtlCol="0" anchor="ctr"/>
          <a:lstStyle/>
          <a:p>
            <a:endParaRPr lang="en-US" dirty="0">
              <a:latin typeface="+mj-lt"/>
            </a:endParaRPr>
          </a:p>
        </p:txBody>
      </p:sp>
      <p:sp>
        <p:nvSpPr>
          <p:cNvPr id="20" name="Freeform 17">
            <a:extLst>
              <a:ext uri="{FF2B5EF4-FFF2-40B4-BE49-F238E27FC236}">
                <a16:creationId xmlns:a16="http://schemas.microsoft.com/office/drawing/2014/main" id="{7C0A1FB1-F6BB-45B8-9A1C-EAA5A6F26507}"/>
              </a:ext>
            </a:extLst>
          </p:cNvPr>
          <p:cNvSpPr/>
          <p:nvPr userDrawn="1"/>
        </p:nvSpPr>
        <p:spPr>
          <a:xfrm flipV="1">
            <a:off x="7004481" y="4370607"/>
            <a:ext cx="76197" cy="76199"/>
          </a:xfrm>
          <a:custGeom>
            <a:avLst/>
            <a:gdLst>
              <a:gd name="connsiteX0" fmla="*/ 30491 w 30490"/>
              <a:gd name="connsiteY0" fmla="*/ 15246 h 30491"/>
              <a:gd name="connsiteX1" fmla="*/ 15245 w 30490"/>
              <a:gd name="connsiteY1" fmla="*/ 30491 h 30491"/>
              <a:gd name="connsiteX2" fmla="*/ 0 w 30490"/>
              <a:gd name="connsiteY2" fmla="*/ 15246 h 30491"/>
              <a:gd name="connsiteX3" fmla="*/ 15245 w 30490"/>
              <a:gd name="connsiteY3" fmla="*/ 0 h 30491"/>
              <a:gd name="connsiteX4" fmla="*/ 30491 w 30490"/>
              <a:gd name="connsiteY4" fmla="*/ 15246 h 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0" h="30491">
                <a:moveTo>
                  <a:pt x="30491" y="15246"/>
                </a:moveTo>
                <a:cubicBezTo>
                  <a:pt x="30491" y="23666"/>
                  <a:pt x="23665" y="30491"/>
                  <a:pt x="15245" y="30491"/>
                </a:cubicBezTo>
                <a:cubicBezTo>
                  <a:pt x="6826" y="30491"/>
                  <a:pt x="0" y="23666"/>
                  <a:pt x="0" y="15246"/>
                </a:cubicBezTo>
                <a:cubicBezTo>
                  <a:pt x="0" y="6826"/>
                  <a:pt x="6826" y="0"/>
                  <a:pt x="15245" y="0"/>
                </a:cubicBezTo>
                <a:cubicBezTo>
                  <a:pt x="23665" y="0"/>
                  <a:pt x="30491" y="6826"/>
                  <a:pt x="30491" y="15246"/>
                </a:cubicBezTo>
                <a:close/>
              </a:path>
            </a:pathLst>
          </a:custGeom>
          <a:solidFill>
            <a:schemeClr val="tx2">
              <a:lumMod val="40000"/>
              <a:lumOff val="60000"/>
            </a:schemeClr>
          </a:solidFill>
          <a:ln w="2539" cap="flat">
            <a:noFill/>
            <a:prstDash val="solid"/>
            <a:miter/>
          </a:ln>
        </p:spPr>
        <p:txBody>
          <a:bodyPr rtlCol="0" anchor="ctr"/>
          <a:lstStyle/>
          <a:p>
            <a:endParaRPr lang="en-US" dirty="0">
              <a:latin typeface="+mj-lt"/>
            </a:endParaRPr>
          </a:p>
        </p:txBody>
      </p:sp>
    </p:spTree>
    <p:extLst>
      <p:ext uri="{BB962C8B-B14F-4D97-AF65-F5344CB8AC3E}">
        <p14:creationId xmlns:p14="http://schemas.microsoft.com/office/powerpoint/2010/main" val="3486558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genda Slide 2">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1A457-B3C2-8844-AB36-C25C82BD0B4C}"/>
              </a:ext>
            </a:extLst>
          </p:cNvPr>
          <p:cNvSpPr>
            <a:spLocks noGrp="1"/>
          </p:cNvSpPr>
          <p:nvPr>
            <p:ph type="title" hasCustomPrompt="1"/>
          </p:nvPr>
        </p:nvSpPr>
        <p:spPr>
          <a:xfrm>
            <a:off x="533400" y="1219201"/>
            <a:ext cx="5366886" cy="1110114"/>
          </a:xfrm>
        </p:spPr>
        <p:txBody>
          <a:bodyPr anchor="t">
            <a:noAutofit/>
          </a:bodyPr>
          <a:lstStyle>
            <a:lvl1pPr algn="r">
              <a:defRPr sz="6500">
                <a:solidFill>
                  <a:schemeClr val="accent3"/>
                </a:solidFill>
              </a:defRPr>
            </a:lvl1pPr>
          </a:lstStyle>
          <a:p>
            <a:r>
              <a:rPr lang="en-US" dirty="0"/>
              <a:t>AGENDA</a:t>
            </a:r>
          </a:p>
        </p:txBody>
      </p:sp>
      <p:sp>
        <p:nvSpPr>
          <p:cNvPr id="13" name="Text Placeholder 12">
            <a:extLst>
              <a:ext uri="{FF2B5EF4-FFF2-40B4-BE49-F238E27FC236}">
                <a16:creationId xmlns:a16="http://schemas.microsoft.com/office/drawing/2014/main" id="{9AF63DF8-5873-8648-B141-7C4FC7F8692F}"/>
              </a:ext>
            </a:extLst>
          </p:cNvPr>
          <p:cNvSpPr>
            <a:spLocks noGrp="1"/>
          </p:cNvSpPr>
          <p:nvPr>
            <p:ph type="body" sz="quarter" idx="10"/>
          </p:nvPr>
        </p:nvSpPr>
        <p:spPr>
          <a:xfrm>
            <a:off x="6096000" y="1219202"/>
            <a:ext cx="5562599" cy="4800598"/>
          </a:xfrm>
        </p:spPr>
        <p:txBody>
          <a:bodyPr tIns="18288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pic>
        <p:nvPicPr>
          <p:cNvPr id="7" name="Graphic 6">
            <a:extLst>
              <a:ext uri="{FF2B5EF4-FFF2-40B4-BE49-F238E27FC236}">
                <a16:creationId xmlns:a16="http://schemas.microsoft.com/office/drawing/2014/main" id="{43A9EC39-5F73-394A-83DB-8F70882EB57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555764" y="6390465"/>
            <a:ext cx="1080445" cy="125445"/>
          </a:xfrm>
          <a:prstGeom prst="rect">
            <a:avLst/>
          </a:prstGeom>
        </p:spPr>
      </p:pic>
      <p:sp>
        <p:nvSpPr>
          <p:cNvPr id="8" name="TextBox 7">
            <a:extLst>
              <a:ext uri="{FF2B5EF4-FFF2-40B4-BE49-F238E27FC236}">
                <a16:creationId xmlns:a16="http://schemas.microsoft.com/office/drawing/2014/main" id="{8E484CEB-C8A7-BE47-AE85-C145536C6B09}"/>
              </a:ext>
            </a:extLst>
          </p:cNvPr>
          <p:cNvSpPr txBox="1"/>
          <p:nvPr userDrawn="1"/>
        </p:nvSpPr>
        <p:spPr>
          <a:xfrm>
            <a:off x="7796752" y="6248400"/>
            <a:ext cx="4058444" cy="380995"/>
          </a:xfrm>
          <a:prstGeom prst="rect">
            <a:avLst/>
          </a:prstGeom>
          <a:noFill/>
        </p:spPr>
        <p:txBody>
          <a:bodyPr wrap="square"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BDFC0B-CFB1-084E-A5D1-50420B235E65}" type="slidenum">
              <a:rPr kumimoji="0" lang="en-US" sz="800" b="0" i="0" u="none" strike="noStrike" kern="1200" cap="none" spc="0" normalizeH="0" baseline="0" noProof="0" smtClean="0">
                <a:ln>
                  <a:noFill/>
                </a:ln>
                <a:solidFill>
                  <a:schemeClr val="bg1"/>
                </a:solidFill>
                <a:effectLst/>
                <a:uLnTx/>
                <a:uFillTx/>
                <a:latin typeface="+mn-lt"/>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sz="800" b="0" i="0" dirty="0">
              <a:solidFill>
                <a:schemeClr val="bg1"/>
              </a:solidFill>
              <a:latin typeface="+mn-lt"/>
              <a:ea typeface="Calibri Light" charset="0"/>
              <a:cs typeface="Arial" panose="020B0604020202020204" pitchFamily="34" charset="0"/>
            </a:endParaRPr>
          </a:p>
        </p:txBody>
      </p:sp>
      <p:grpSp>
        <p:nvGrpSpPr>
          <p:cNvPr id="9" name="Graphic 9">
            <a:extLst>
              <a:ext uri="{FF2B5EF4-FFF2-40B4-BE49-F238E27FC236}">
                <a16:creationId xmlns:a16="http://schemas.microsoft.com/office/drawing/2014/main" id="{C4AFC4AF-6F73-B646-BB1F-69CE4EDB84DA}"/>
              </a:ext>
            </a:extLst>
          </p:cNvPr>
          <p:cNvGrpSpPr>
            <a:grpSpLocks noChangeAspect="1"/>
          </p:cNvGrpSpPr>
          <p:nvPr userDrawn="1"/>
        </p:nvGrpSpPr>
        <p:grpSpPr>
          <a:xfrm>
            <a:off x="419100" y="6366367"/>
            <a:ext cx="249134" cy="136828"/>
            <a:chOff x="11484948" y="313034"/>
            <a:chExt cx="401233" cy="220363"/>
          </a:xfrm>
          <a:solidFill>
            <a:schemeClr val="accent1"/>
          </a:solidFill>
        </p:grpSpPr>
        <p:sp>
          <p:nvSpPr>
            <p:cNvPr id="10" name="Freeform 9">
              <a:extLst>
                <a:ext uri="{FF2B5EF4-FFF2-40B4-BE49-F238E27FC236}">
                  <a16:creationId xmlns:a16="http://schemas.microsoft.com/office/drawing/2014/main" id="{764FAE2E-044E-3249-969B-6EA1D359E73B}"/>
                </a:ext>
              </a:extLst>
            </p:cNvPr>
            <p:cNvSpPr/>
            <p:nvPr/>
          </p:nvSpPr>
          <p:spPr>
            <a:xfrm>
              <a:off x="11652424" y="313034"/>
              <a:ext cx="233757" cy="220363"/>
            </a:xfrm>
            <a:custGeom>
              <a:avLst/>
              <a:gdLst>
                <a:gd name="connsiteX0" fmla="*/ 233757 w 233757"/>
                <a:gd name="connsiteY0" fmla="*/ 220363 h 220363"/>
                <a:gd name="connsiteX1" fmla="*/ 187006 w 233757"/>
                <a:gd name="connsiteY1" fmla="*/ 220363 h 220363"/>
                <a:gd name="connsiteX2" fmla="*/ 187006 w 233757"/>
                <a:gd name="connsiteY2" fmla="*/ 89448 h 220363"/>
                <a:gd name="connsiteX3" fmla="*/ 116879 w 233757"/>
                <a:gd name="connsiteY3" fmla="*/ 159645 h 220363"/>
                <a:gd name="connsiteX4" fmla="*/ 46751 w 233757"/>
                <a:gd name="connsiteY4" fmla="*/ 89448 h 220363"/>
                <a:gd name="connsiteX5" fmla="*/ 46751 w 233757"/>
                <a:gd name="connsiteY5" fmla="*/ 220363 h 220363"/>
                <a:gd name="connsiteX6" fmla="*/ 0 w 233757"/>
                <a:gd name="connsiteY6" fmla="*/ 220363 h 220363"/>
                <a:gd name="connsiteX7" fmla="*/ 0 w 233757"/>
                <a:gd name="connsiteY7" fmla="*/ 0 h 220363"/>
                <a:gd name="connsiteX8" fmla="*/ 24855 w 233757"/>
                <a:gd name="connsiteY8" fmla="*/ 0 h 220363"/>
                <a:gd name="connsiteX9" fmla="*/ 117470 w 233757"/>
                <a:gd name="connsiteY9" fmla="*/ 92706 h 220363"/>
                <a:gd name="connsiteX10" fmla="*/ 208902 w 233757"/>
                <a:gd name="connsiteY10" fmla="*/ 0 h 220363"/>
                <a:gd name="connsiteX11" fmla="*/ 233757 w 233757"/>
                <a:gd name="connsiteY11" fmla="*/ 0 h 220363"/>
                <a:gd name="connsiteX12" fmla="*/ 233757 w 233757"/>
                <a:gd name="connsiteY12" fmla="*/ 220363 h 22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757" h="220363">
                  <a:moveTo>
                    <a:pt x="233757" y="220363"/>
                  </a:moveTo>
                  <a:lnTo>
                    <a:pt x="187006" y="220363"/>
                  </a:lnTo>
                  <a:lnTo>
                    <a:pt x="187006" y="89448"/>
                  </a:lnTo>
                  <a:lnTo>
                    <a:pt x="116879" y="159645"/>
                  </a:lnTo>
                  <a:lnTo>
                    <a:pt x="46751" y="89448"/>
                  </a:lnTo>
                  <a:lnTo>
                    <a:pt x="46751" y="220363"/>
                  </a:lnTo>
                  <a:lnTo>
                    <a:pt x="0" y="220363"/>
                  </a:lnTo>
                  <a:lnTo>
                    <a:pt x="0" y="0"/>
                  </a:lnTo>
                  <a:lnTo>
                    <a:pt x="24855" y="0"/>
                  </a:lnTo>
                  <a:lnTo>
                    <a:pt x="117470" y="92706"/>
                  </a:lnTo>
                  <a:lnTo>
                    <a:pt x="208902" y="0"/>
                  </a:lnTo>
                  <a:lnTo>
                    <a:pt x="233757" y="0"/>
                  </a:lnTo>
                  <a:lnTo>
                    <a:pt x="233757" y="220363"/>
                  </a:lnTo>
                  <a:close/>
                </a:path>
              </a:pathLst>
            </a:custGeom>
            <a:solidFill>
              <a:schemeClr val="bg1"/>
            </a:solidFill>
            <a:ln w="5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 name="Freeform 10">
              <a:extLst>
                <a:ext uri="{FF2B5EF4-FFF2-40B4-BE49-F238E27FC236}">
                  <a16:creationId xmlns:a16="http://schemas.microsoft.com/office/drawing/2014/main" id="{D46D0715-1611-C940-93E0-FF12007FBA34}"/>
                </a:ext>
              </a:extLst>
            </p:cNvPr>
            <p:cNvSpPr/>
            <p:nvPr/>
          </p:nvSpPr>
          <p:spPr>
            <a:xfrm>
              <a:off x="11484948" y="412552"/>
              <a:ext cx="120725" cy="120844"/>
            </a:xfrm>
            <a:custGeom>
              <a:avLst/>
              <a:gdLst>
                <a:gd name="connsiteX0" fmla="*/ 120725 w 120725"/>
                <a:gd name="connsiteY0" fmla="*/ 0 h 120844"/>
                <a:gd name="connsiteX1" fmla="*/ 0 w 120725"/>
                <a:gd name="connsiteY1" fmla="*/ 0 h 120844"/>
                <a:gd name="connsiteX2" fmla="*/ 120725 w 120725"/>
                <a:gd name="connsiteY2" fmla="*/ 120844 h 120844"/>
                <a:gd name="connsiteX3" fmla="*/ 120725 w 120725"/>
                <a:gd name="connsiteY3" fmla="*/ 0 h 120844"/>
              </a:gdLst>
              <a:ahLst/>
              <a:cxnLst>
                <a:cxn ang="0">
                  <a:pos x="connsiteX0" y="connsiteY0"/>
                </a:cxn>
                <a:cxn ang="0">
                  <a:pos x="connsiteX1" y="connsiteY1"/>
                </a:cxn>
                <a:cxn ang="0">
                  <a:pos x="connsiteX2" y="connsiteY2"/>
                </a:cxn>
                <a:cxn ang="0">
                  <a:pos x="connsiteX3" y="connsiteY3"/>
                </a:cxn>
              </a:cxnLst>
              <a:rect l="l" t="t" r="r" b="b"/>
              <a:pathLst>
                <a:path w="120725" h="120844">
                  <a:moveTo>
                    <a:pt x="120725" y="0"/>
                  </a:moveTo>
                  <a:lnTo>
                    <a:pt x="0" y="0"/>
                  </a:lnTo>
                  <a:lnTo>
                    <a:pt x="120725" y="120844"/>
                  </a:lnTo>
                  <a:lnTo>
                    <a:pt x="120725" y="0"/>
                  </a:lnTo>
                  <a:close/>
                </a:path>
              </a:pathLst>
            </a:custGeom>
            <a:solidFill>
              <a:schemeClr val="accent2"/>
            </a:solidFill>
            <a:ln w="5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Tree>
    <p:extLst>
      <p:ext uri="{BB962C8B-B14F-4D97-AF65-F5344CB8AC3E}">
        <p14:creationId xmlns:p14="http://schemas.microsoft.com/office/powerpoint/2010/main" val="13249589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 Slid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1A457-B3C2-8844-AB36-C25C82BD0B4C}"/>
              </a:ext>
            </a:extLst>
          </p:cNvPr>
          <p:cNvSpPr>
            <a:spLocks noGrp="1"/>
          </p:cNvSpPr>
          <p:nvPr>
            <p:ph type="title" hasCustomPrompt="1"/>
          </p:nvPr>
        </p:nvSpPr>
        <p:spPr>
          <a:xfrm>
            <a:off x="533400" y="1219201"/>
            <a:ext cx="5366886" cy="1110114"/>
          </a:xfrm>
        </p:spPr>
        <p:txBody>
          <a:bodyPr anchor="t">
            <a:noAutofit/>
          </a:bodyPr>
          <a:lstStyle>
            <a:lvl1pPr algn="r">
              <a:defRPr sz="6500"/>
            </a:lvl1pPr>
          </a:lstStyle>
          <a:p>
            <a:r>
              <a:rPr lang="en-US" dirty="0"/>
              <a:t>AGENDA</a:t>
            </a:r>
          </a:p>
        </p:txBody>
      </p:sp>
      <p:sp>
        <p:nvSpPr>
          <p:cNvPr id="7" name="Text Placeholder 12">
            <a:extLst>
              <a:ext uri="{FF2B5EF4-FFF2-40B4-BE49-F238E27FC236}">
                <a16:creationId xmlns:a16="http://schemas.microsoft.com/office/drawing/2014/main" id="{1FDD95AE-29E6-034B-8805-FCA9A2E66CD4}"/>
              </a:ext>
            </a:extLst>
          </p:cNvPr>
          <p:cNvSpPr>
            <a:spLocks noGrp="1"/>
          </p:cNvSpPr>
          <p:nvPr>
            <p:ph type="body" sz="quarter" idx="10"/>
          </p:nvPr>
        </p:nvSpPr>
        <p:spPr>
          <a:xfrm>
            <a:off x="6096000" y="1219202"/>
            <a:ext cx="5562599" cy="4800598"/>
          </a:xfrm>
        </p:spPr>
        <p:txBody>
          <a:bodyPr tIns="182880"/>
          <a:lstStyle>
            <a:lvl1pPr>
              <a:defRPr>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3272292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Agenda Slide 2">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1A457-B3C2-8844-AB36-C25C82BD0B4C}"/>
              </a:ext>
            </a:extLst>
          </p:cNvPr>
          <p:cNvSpPr>
            <a:spLocks noGrp="1"/>
          </p:cNvSpPr>
          <p:nvPr>
            <p:ph type="title" hasCustomPrompt="1"/>
          </p:nvPr>
        </p:nvSpPr>
        <p:spPr>
          <a:xfrm>
            <a:off x="533400" y="1219201"/>
            <a:ext cx="5366886" cy="1110114"/>
          </a:xfrm>
        </p:spPr>
        <p:txBody>
          <a:bodyPr anchor="t">
            <a:noAutofit/>
          </a:bodyPr>
          <a:lstStyle>
            <a:lvl1pPr algn="r">
              <a:defRPr sz="6500">
                <a:solidFill>
                  <a:schemeClr val="accent3"/>
                </a:solidFill>
              </a:defRPr>
            </a:lvl1pPr>
          </a:lstStyle>
          <a:p>
            <a:r>
              <a:rPr lang="en-US" dirty="0"/>
              <a:t>AGENDA</a:t>
            </a:r>
          </a:p>
        </p:txBody>
      </p:sp>
      <p:sp>
        <p:nvSpPr>
          <p:cNvPr id="13" name="Text Placeholder 12">
            <a:extLst>
              <a:ext uri="{FF2B5EF4-FFF2-40B4-BE49-F238E27FC236}">
                <a16:creationId xmlns:a16="http://schemas.microsoft.com/office/drawing/2014/main" id="{9AF63DF8-5873-8648-B141-7C4FC7F8692F}"/>
              </a:ext>
            </a:extLst>
          </p:cNvPr>
          <p:cNvSpPr>
            <a:spLocks noGrp="1"/>
          </p:cNvSpPr>
          <p:nvPr>
            <p:ph type="body" sz="quarter" idx="10"/>
          </p:nvPr>
        </p:nvSpPr>
        <p:spPr>
          <a:xfrm>
            <a:off x="6096000" y="1219202"/>
            <a:ext cx="5562599" cy="4800598"/>
          </a:xfrm>
        </p:spPr>
        <p:txBody>
          <a:bodyPr tIns="18288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7" name="Graphic 6">
            <a:extLst>
              <a:ext uri="{FF2B5EF4-FFF2-40B4-BE49-F238E27FC236}">
                <a16:creationId xmlns:a16="http://schemas.microsoft.com/office/drawing/2014/main" id="{43A9EC39-5F73-394A-83DB-8F70882EB57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555764" y="6390465"/>
            <a:ext cx="1080445" cy="125445"/>
          </a:xfrm>
          <a:prstGeom prst="rect">
            <a:avLst/>
          </a:prstGeom>
        </p:spPr>
      </p:pic>
      <p:sp>
        <p:nvSpPr>
          <p:cNvPr id="8" name="TextBox 7">
            <a:extLst>
              <a:ext uri="{FF2B5EF4-FFF2-40B4-BE49-F238E27FC236}">
                <a16:creationId xmlns:a16="http://schemas.microsoft.com/office/drawing/2014/main" id="{8E484CEB-C8A7-BE47-AE85-C145536C6B09}"/>
              </a:ext>
            </a:extLst>
          </p:cNvPr>
          <p:cNvSpPr txBox="1"/>
          <p:nvPr userDrawn="1"/>
        </p:nvSpPr>
        <p:spPr>
          <a:xfrm>
            <a:off x="7796752" y="6248400"/>
            <a:ext cx="4058444" cy="380995"/>
          </a:xfrm>
          <a:prstGeom prst="rect">
            <a:avLst/>
          </a:prstGeom>
          <a:noFill/>
        </p:spPr>
        <p:txBody>
          <a:bodyPr wrap="square"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BDFC0B-CFB1-084E-A5D1-50420B235E65}" type="slidenum">
              <a:rPr kumimoji="0" lang="en-US" sz="800" b="0" i="0" u="none" strike="noStrike" kern="1200" cap="none" spc="0" normalizeH="0" baseline="0" noProof="0" smtClean="0">
                <a:ln>
                  <a:noFill/>
                </a:ln>
                <a:solidFill>
                  <a:schemeClr val="bg1"/>
                </a:solidFill>
                <a:effectLst/>
                <a:uLnTx/>
                <a:uFillTx/>
                <a:latin typeface="+mn-lt"/>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sz="800" b="0" i="0" dirty="0">
              <a:solidFill>
                <a:schemeClr val="bg1"/>
              </a:solidFill>
              <a:latin typeface="+mn-lt"/>
              <a:ea typeface="Proxima Nova Light" charset="0"/>
              <a:cs typeface="Arial" panose="020B0604020202020204" pitchFamily="34" charset="0"/>
            </a:endParaRPr>
          </a:p>
        </p:txBody>
      </p:sp>
      <p:grpSp>
        <p:nvGrpSpPr>
          <p:cNvPr id="9" name="Graphic 9">
            <a:extLst>
              <a:ext uri="{FF2B5EF4-FFF2-40B4-BE49-F238E27FC236}">
                <a16:creationId xmlns:a16="http://schemas.microsoft.com/office/drawing/2014/main" id="{C4AFC4AF-6F73-B646-BB1F-69CE4EDB84DA}"/>
              </a:ext>
            </a:extLst>
          </p:cNvPr>
          <p:cNvGrpSpPr>
            <a:grpSpLocks noChangeAspect="1"/>
          </p:cNvGrpSpPr>
          <p:nvPr userDrawn="1"/>
        </p:nvGrpSpPr>
        <p:grpSpPr>
          <a:xfrm>
            <a:off x="419100" y="6366367"/>
            <a:ext cx="249134" cy="136828"/>
            <a:chOff x="11484948" y="313034"/>
            <a:chExt cx="401233" cy="220363"/>
          </a:xfrm>
          <a:solidFill>
            <a:schemeClr val="accent1"/>
          </a:solidFill>
        </p:grpSpPr>
        <p:sp>
          <p:nvSpPr>
            <p:cNvPr id="10" name="Freeform 9">
              <a:extLst>
                <a:ext uri="{FF2B5EF4-FFF2-40B4-BE49-F238E27FC236}">
                  <a16:creationId xmlns:a16="http://schemas.microsoft.com/office/drawing/2014/main" id="{764FAE2E-044E-3249-969B-6EA1D359E73B}"/>
                </a:ext>
              </a:extLst>
            </p:cNvPr>
            <p:cNvSpPr/>
            <p:nvPr/>
          </p:nvSpPr>
          <p:spPr>
            <a:xfrm>
              <a:off x="11652424" y="313034"/>
              <a:ext cx="233757" cy="220363"/>
            </a:xfrm>
            <a:custGeom>
              <a:avLst/>
              <a:gdLst>
                <a:gd name="connsiteX0" fmla="*/ 233757 w 233757"/>
                <a:gd name="connsiteY0" fmla="*/ 220363 h 220363"/>
                <a:gd name="connsiteX1" fmla="*/ 187006 w 233757"/>
                <a:gd name="connsiteY1" fmla="*/ 220363 h 220363"/>
                <a:gd name="connsiteX2" fmla="*/ 187006 w 233757"/>
                <a:gd name="connsiteY2" fmla="*/ 89448 h 220363"/>
                <a:gd name="connsiteX3" fmla="*/ 116879 w 233757"/>
                <a:gd name="connsiteY3" fmla="*/ 159645 h 220363"/>
                <a:gd name="connsiteX4" fmla="*/ 46751 w 233757"/>
                <a:gd name="connsiteY4" fmla="*/ 89448 h 220363"/>
                <a:gd name="connsiteX5" fmla="*/ 46751 w 233757"/>
                <a:gd name="connsiteY5" fmla="*/ 220363 h 220363"/>
                <a:gd name="connsiteX6" fmla="*/ 0 w 233757"/>
                <a:gd name="connsiteY6" fmla="*/ 220363 h 220363"/>
                <a:gd name="connsiteX7" fmla="*/ 0 w 233757"/>
                <a:gd name="connsiteY7" fmla="*/ 0 h 220363"/>
                <a:gd name="connsiteX8" fmla="*/ 24855 w 233757"/>
                <a:gd name="connsiteY8" fmla="*/ 0 h 220363"/>
                <a:gd name="connsiteX9" fmla="*/ 117470 w 233757"/>
                <a:gd name="connsiteY9" fmla="*/ 92706 h 220363"/>
                <a:gd name="connsiteX10" fmla="*/ 208902 w 233757"/>
                <a:gd name="connsiteY10" fmla="*/ 0 h 220363"/>
                <a:gd name="connsiteX11" fmla="*/ 233757 w 233757"/>
                <a:gd name="connsiteY11" fmla="*/ 0 h 220363"/>
                <a:gd name="connsiteX12" fmla="*/ 233757 w 233757"/>
                <a:gd name="connsiteY12" fmla="*/ 220363 h 22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757" h="220363">
                  <a:moveTo>
                    <a:pt x="233757" y="220363"/>
                  </a:moveTo>
                  <a:lnTo>
                    <a:pt x="187006" y="220363"/>
                  </a:lnTo>
                  <a:lnTo>
                    <a:pt x="187006" y="89448"/>
                  </a:lnTo>
                  <a:lnTo>
                    <a:pt x="116879" y="159645"/>
                  </a:lnTo>
                  <a:lnTo>
                    <a:pt x="46751" y="89448"/>
                  </a:lnTo>
                  <a:lnTo>
                    <a:pt x="46751" y="220363"/>
                  </a:lnTo>
                  <a:lnTo>
                    <a:pt x="0" y="220363"/>
                  </a:lnTo>
                  <a:lnTo>
                    <a:pt x="0" y="0"/>
                  </a:lnTo>
                  <a:lnTo>
                    <a:pt x="24855" y="0"/>
                  </a:lnTo>
                  <a:lnTo>
                    <a:pt x="117470" y="92706"/>
                  </a:lnTo>
                  <a:lnTo>
                    <a:pt x="208902" y="0"/>
                  </a:lnTo>
                  <a:lnTo>
                    <a:pt x="233757" y="0"/>
                  </a:lnTo>
                  <a:lnTo>
                    <a:pt x="233757" y="220363"/>
                  </a:lnTo>
                  <a:close/>
                </a:path>
              </a:pathLst>
            </a:custGeom>
            <a:solidFill>
              <a:schemeClr val="bg1"/>
            </a:solidFill>
            <a:ln w="5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11" name="Freeform 10">
              <a:extLst>
                <a:ext uri="{FF2B5EF4-FFF2-40B4-BE49-F238E27FC236}">
                  <a16:creationId xmlns:a16="http://schemas.microsoft.com/office/drawing/2014/main" id="{D46D0715-1611-C940-93E0-FF12007FBA34}"/>
                </a:ext>
              </a:extLst>
            </p:cNvPr>
            <p:cNvSpPr/>
            <p:nvPr/>
          </p:nvSpPr>
          <p:spPr>
            <a:xfrm>
              <a:off x="11484948" y="412552"/>
              <a:ext cx="120725" cy="120844"/>
            </a:xfrm>
            <a:custGeom>
              <a:avLst/>
              <a:gdLst>
                <a:gd name="connsiteX0" fmla="*/ 120725 w 120725"/>
                <a:gd name="connsiteY0" fmla="*/ 0 h 120844"/>
                <a:gd name="connsiteX1" fmla="*/ 0 w 120725"/>
                <a:gd name="connsiteY1" fmla="*/ 0 h 120844"/>
                <a:gd name="connsiteX2" fmla="*/ 120725 w 120725"/>
                <a:gd name="connsiteY2" fmla="*/ 120844 h 120844"/>
                <a:gd name="connsiteX3" fmla="*/ 120725 w 120725"/>
                <a:gd name="connsiteY3" fmla="*/ 0 h 120844"/>
              </a:gdLst>
              <a:ahLst/>
              <a:cxnLst>
                <a:cxn ang="0">
                  <a:pos x="connsiteX0" y="connsiteY0"/>
                </a:cxn>
                <a:cxn ang="0">
                  <a:pos x="connsiteX1" y="connsiteY1"/>
                </a:cxn>
                <a:cxn ang="0">
                  <a:pos x="connsiteX2" y="connsiteY2"/>
                </a:cxn>
                <a:cxn ang="0">
                  <a:pos x="connsiteX3" y="connsiteY3"/>
                </a:cxn>
              </a:cxnLst>
              <a:rect l="l" t="t" r="r" b="b"/>
              <a:pathLst>
                <a:path w="120725" h="120844">
                  <a:moveTo>
                    <a:pt x="120725" y="0"/>
                  </a:moveTo>
                  <a:lnTo>
                    <a:pt x="0" y="0"/>
                  </a:lnTo>
                  <a:lnTo>
                    <a:pt x="120725" y="120844"/>
                  </a:lnTo>
                  <a:lnTo>
                    <a:pt x="120725" y="0"/>
                  </a:lnTo>
                  <a:close/>
                </a:path>
              </a:pathLst>
            </a:custGeom>
            <a:solidFill>
              <a:schemeClr val="accent2"/>
            </a:solidFill>
            <a:ln w="5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spTree>
    <p:extLst>
      <p:ext uri="{BB962C8B-B14F-4D97-AF65-F5344CB8AC3E}">
        <p14:creationId xmlns:p14="http://schemas.microsoft.com/office/powerpoint/2010/main" val="2758734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Agenda Slide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1A457-B3C2-8844-AB36-C25C82BD0B4C}"/>
              </a:ext>
            </a:extLst>
          </p:cNvPr>
          <p:cNvSpPr>
            <a:spLocks noGrp="1"/>
          </p:cNvSpPr>
          <p:nvPr>
            <p:ph type="title" hasCustomPrompt="1"/>
          </p:nvPr>
        </p:nvSpPr>
        <p:spPr>
          <a:xfrm>
            <a:off x="533400" y="1219201"/>
            <a:ext cx="5366886" cy="1110114"/>
          </a:xfrm>
        </p:spPr>
        <p:txBody>
          <a:bodyPr anchor="t">
            <a:noAutofit/>
          </a:bodyPr>
          <a:lstStyle>
            <a:lvl1pPr algn="r">
              <a:defRPr sz="6500">
                <a:solidFill>
                  <a:schemeClr val="bg2"/>
                </a:solidFill>
              </a:defRPr>
            </a:lvl1pPr>
          </a:lstStyle>
          <a:p>
            <a:r>
              <a:rPr lang="en-US" dirty="0"/>
              <a:t>AGENDA</a:t>
            </a:r>
          </a:p>
        </p:txBody>
      </p:sp>
      <p:sp>
        <p:nvSpPr>
          <p:cNvPr id="10" name="Text Placeholder 12">
            <a:extLst>
              <a:ext uri="{FF2B5EF4-FFF2-40B4-BE49-F238E27FC236}">
                <a16:creationId xmlns:a16="http://schemas.microsoft.com/office/drawing/2014/main" id="{D1D96199-D038-6741-AE9D-0D4525448595}"/>
              </a:ext>
            </a:extLst>
          </p:cNvPr>
          <p:cNvSpPr>
            <a:spLocks noGrp="1"/>
          </p:cNvSpPr>
          <p:nvPr>
            <p:ph type="body" sz="quarter" idx="10"/>
          </p:nvPr>
        </p:nvSpPr>
        <p:spPr>
          <a:xfrm>
            <a:off x="6096000" y="1219202"/>
            <a:ext cx="5562599" cy="4800598"/>
          </a:xfrm>
        </p:spPr>
        <p:txBody>
          <a:bodyPr tIns="18288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11" name="Graphic 10">
            <a:extLst>
              <a:ext uri="{FF2B5EF4-FFF2-40B4-BE49-F238E27FC236}">
                <a16:creationId xmlns:a16="http://schemas.microsoft.com/office/drawing/2014/main" id="{677213C6-DEAD-AB49-965F-00CC0940AD1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555764" y="6390465"/>
            <a:ext cx="1080445" cy="125445"/>
          </a:xfrm>
          <a:prstGeom prst="rect">
            <a:avLst/>
          </a:prstGeom>
        </p:spPr>
      </p:pic>
      <p:sp>
        <p:nvSpPr>
          <p:cNvPr id="12" name="TextBox 11">
            <a:extLst>
              <a:ext uri="{FF2B5EF4-FFF2-40B4-BE49-F238E27FC236}">
                <a16:creationId xmlns:a16="http://schemas.microsoft.com/office/drawing/2014/main" id="{65229722-50F9-BA4D-8BE9-54E27324385E}"/>
              </a:ext>
            </a:extLst>
          </p:cNvPr>
          <p:cNvSpPr txBox="1"/>
          <p:nvPr userDrawn="1"/>
        </p:nvSpPr>
        <p:spPr>
          <a:xfrm>
            <a:off x="7796752" y="6248400"/>
            <a:ext cx="4058444" cy="380995"/>
          </a:xfrm>
          <a:prstGeom prst="rect">
            <a:avLst/>
          </a:prstGeom>
          <a:noFill/>
        </p:spPr>
        <p:txBody>
          <a:bodyPr wrap="square"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BDFC0B-CFB1-084E-A5D1-50420B235E65}" type="slidenum">
              <a:rPr kumimoji="0" lang="en-US" sz="800" b="0" i="0" u="none" strike="noStrike" kern="1200" cap="none" spc="0" normalizeH="0" baseline="0" noProof="0" smtClean="0">
                <a:ln>
                  <a:noFill/>
                </a:ln>
                <a:solidFill>
                  <a:schemeClr val="bg1"/>
                </a:solidFill>
                <a:effectLst/>
                <a:uLnTx/>
                <a:uFillTx/>
                <a:latin typeface="+mn-lt"/>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sz="800" b="0" i="0" dirty="0">
              <a:solidFill>
                <a:schemeClr val="bg1"/>
              </a:solidFill>
              <a:latin typeface="+mn-lt"/>
              <a:ea typeface="Proxima Nova Light" charset="0"/>
              <a:cs typeface="Arial" panose="020B0604020202020204" pitchFamily="34" charset="0"/>
            </a:endParaRPr>
          </a:p>
        </p:txBody>
      </p:sp>
      <p:grpSp>
        <p:nvGrpSpPr>
          <p:cNvPr id="13" name="Graphic 9">
            <a:extLst>
              <a:ext uri="{FF2B5EF4-FFF2-40B4-BE49-F238E27FC236}">
                <a16:creationId xmlns:a16="http://schemas.microsoft.com/office/drawing/2014/main" id="{CF3B62B7-7BFA-5641-A824-46D25990B99D}"/>
              </a:ext>
            </a:extLst>
          </p:cNvPr>
          <p:cNvGrpSpPr>
            <a:grpSpLocks noChangeAspect="1"/>
          </p:cNvGrpSpPr>
          <p:nvPr userDrawn="1"/>
        </p:nvGrpSpPr>
        <p:grpSpPr>
          <a:xfrm>
            <a:off x="419100" y="6366367"/>
            <a:ext cx="249134" cy="136828"/>
            <a:chOff x="11484948" y="313034"/>
            <a:chExt cx="401233" cy="220363"/>
          </a:xfrm>
          <a:solidFill>
            <a:schemeClr val="bg1"/>
          </a:solidFill>
        </p:grpSpPr>
        <p:sp>
          <p:nvSpPr>
            <p:cNvPr id="14" name="Freeform 13">
              <a:extLst>
                <a:ext uri="{FF2B5EF4-FFF2-40B4-BE49-F238E27FC236}">
                  <a16:creationId xmlns:a16="http://schemas.microsoft.com/office/drawing/2014/main" id="{14634619-14EB-EA43-AB09-C0E8D56B353B}"/>
                </a:ext>
              </a:extLst>
            </p:cNvPr>
            <p:cNvSpPr/>
            <p:nvPr/>
          </p:nvSpPr>
          <p:spPr>
            <a:xfrm>
              <a:off x="11652424" y="313034"/>
              <a:ext cx="233757" cy="220363"/>
            </a:xfrm>
            <a:custGeom>
              <a:avLst/>
              <a:gdLst>
                <a:gd name="connsiteX0" fmla="*/ 233757 w 233757"/>
                <a:gd name="connsiteY0" fmla="*/ 220363 h 220363"/>
                <a:gd name="connsiteX1" fmla="*/ 187006 w 233757"/>
                <a:gd name="connsiteY1" fmla="*/ 220363 h 220363"/>
                <a:gd name="connsiteX2" fmla="*/ 187006 w 233757"/>
                <a:gd name="connsiteY2" fmla="*/ 89448 h 220363"/>
                <a:gd name="connsiteX3" fmla="*/ 116879 w 233757"/>
                <a:gd name="connsiteY3" fmla="*/ 159645 h 220363"/>
                <a:gd name="connsiteX4" fmla="*/ 46751 w 233757"/>
                <a:gd name="connsiteY4" fmla="*/ 89448 h 220363"/>
                <a:gd name="connsiteX5" fmla="*/ 46751 w 233757"/>
                <a:gd name="connsiteY5" fmla="*/ 220363 h 220363"/>
                <a:gd name="connsiteX6" fmla="*/ 0 w 233757"/>
                <a:gd name="connsiteY6" fmla="*/ 220363 h 220363"/>
                <a:gd name="connsiteX7" fmla="*/ 0 w 233757"/>
                <a:gd name="connsiteY7" fmla="*/ 0 h 220363"/>
                <a:gd name="connsiteX8" fmla="*/ 24855 w 233757"/>
                <a:gd name="connsiteY8" fmla="*/ 0 h 220363"/>
                <a:gd name="connsiteX9" fmla="*/ 117470 w 233757"/>
                <a:gd name="connsiteY9" fmla="*/ 92706 h 220363"/>
                <a:gd name="connsiteX10" fmla="*/ 208902 w 233757"/>
                <a:gd name="connsiteY10" fmla="*/ 0 h 220363"/>
                <a:gd name="connsiteX11" fmla="*/ 233757 w 233757"/>
                <a:gd name="connsiteY11" fmla="*/ 0 h 220363"/>
                <a:gd name="connsiteX12" fmla="*/ 233757 w 233757"/>
                <a:gd name="connsiteY12" fmla="*/ 220363 h 22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757" h="220363">
                  <a:moveTo>
                    <a:pt x="233757" y="220363"/>
                  </a:moveTo>
                  <a:lnTo>
                    <a:pt x="187006" y="220363"/>
                  </a:lnTo>
                  <a:lnTo>
                    <a:pt x="187006" y="89448"/>
                  </a:lnTo>
                  <a:lnTo>
                    <a:pt x="116879" y="159645"/>
                  </a:lnTo>
                  <a:lnTo>
                    <a:pt x="46751" y="89448"/>
                  </a:lnTo>
                  <a:lnTo>
                    <a:pt x="46751" y="220363"/>
                  </a:lnTo>
                  <a:lnTo>
                    <a:pt x="0" y="220363"/>
                  </a:lnTo>
                  <a:lnTo>
                    <a:pt x="0" y="0"/>
                  </a:lnTo>
                  <a:lnTo>
                    <a:pt x="24855" y="0"/>
                  </a:lnTo>
                  <a:lnTo>
                    <a:pt x="117470" y="92706"/>
                  </a:lnTo>
                  <a:lnTo>
                    <a:pt x="208902" y="0"/>
                  </a:lnTo>
                  <a:lnTo>
                    <a:pt x="233757" y="0"/>
                  </a:lnTo>
                  <a:lnTo>
                    <a:pt x="233757" y="220363"/>
                  </a:lnTo>
                  <a:close/>
                </a:path>
              </a:pathLst>
            </a:custGeom>
            <a:grpFill/>
            <a:ln w="5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15" name="Freeform 14">
              <a:extLst>
                <a:ext uri="{FF2B5EF4-FFF2-40B4-BE49-F238E27FC236}">
                  <a16:creationId xmlns:a16="http://schemas.microsoft.com/office/drawing/2014/main" id="{C92317EF-FD7B-074C-96B3-CDC97DCCD13C}"/>
                </a:ext>
              </a:extLst>
            </p:cNvPr>
            <p:cNvSpPr/>
            <p:nvPr/>
          </p:nvSpPr>
          <p:spPr>
            <a:xfrm>
              <a:off x="11484948" y="412552"/>
              <a:ext cx="120725" cy="120844"/>
            </a:xfrm>
            <a:custGeom>
              <a:avLst/>
              <a:gdLst>
                <a:gd name="connsiteX0" fmla="*/ 120725 w 120725"/>
                <a:gd name="connsiteY0" fmla="*/ 0 h 120844"/>
                <a:gd name="connsiteX1" fmla="*/ 0 w 120725"/>
                <a:gd name="connsiteY1" fmla="*/ 0 h 120844"/>
                <a:gd name="connsiteX2" fmla="*/ 120725 w 120725"/>
                <a:gd name="connsiteY2" fmla="*/ 120844 h 120844"/>
                <a:gd name="connsiteX3" fmla="*/ 120725 w 120725"/>
                <a:gd name="connsiteY3" fmla="*/ 0 h 120844"/>
              </a:gdLst>
              <a:ahLst/>
              <a:cxnLst>
                <a:cxn ang="0">
                  <a:pos x="connsiteX0" y="connsiteY0"/>
                </a:cxn>
                <a:cxn ang="0">
                  <a:pos x="connsiteX1" y="connsiteY1"/>
                </a:cxn>
                <a:cxn ang="0">
                  <a:pos x="connsiteX2" y="connsiteY2"/>
                </a:cxn>
                <a:cxn ang="0">
                  <a:pos x="connsiteX3" y="connsiteY3"/>
                </a:cxn>
              </a:cxnLst>
              <a:rect l="l" t="t" r="r" b="b"/>
              <a:pathLst>
                <a:path w="120725" h="120844">
                  <a:moveTo>
                    <a:pt x="120725" y="0"/>
                  </a:moveTo>
                  <a:lnTo>
                    <a:pt x="0" y="0"/>
                  </a:lnTo>
                  <a:lnTo>
                    <a:pt x="120725" y="120844"/>
                  </a:lnTo>
                  <a:lnTo>
                    <a:pt x="120725" y="0"/>
                  </a:lnTo>
                  <a:close/>
                </a:path>
              </a:pathLst>
            </a:custGeom>
            <a:solidFill>
              <a:schemeClr val="accent1"/>
            </a:solidFill>
            <a:ln w="5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spTree>
    <p:extLst>
      <p:ext uri="{BB962C8B-B14F-4D97-AF65-F5344CB8AC3E}">
        <p14:creationId xmlns:p14="http://schemas.microsoft.com/office/powerpoint/2010/main" val="42820199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vider Slide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C4ED2-BE9E-5A4D-8979-FA06EFD126F3}"/>
              </a:ext>
            </a:extLst>
          </p:cNvPr>
          <p:cNvSpPr>
            <a:spLocks noGrp="1"/>
          </p:cNvSpPr>
          <p:nvPr>
            <p:ph type="title" hasCustomPrompt="1"/>
          </p:nvPr>
        </p:nvSpPr>
        <p:spPr>
          <a:xfrm>
            <a:off x="533400" y="1936786"/>
            <a:ext cx="11125200" cy="2870201"/>
          </a:xfrm>
        </p:spPr>
        <p:txBody>
          <a:bodyPr anchor="ctr">
            <a:noAutofit/>
          </a:bodyPr>
          <a:lstStyle>
            <a:lvl1pPr>
              <a:lnSpc>
                <a:spcPct val="80000"/>
              </a:lnSpc>
              <a:defRPr sz="8800">
                <a:solidFill>
                  <a:schemeClr val="accent2"/>
                </a:solidFill>
              </a:defRPr>
            </a:lvl1pPr>
          </a:lstStyle>
          <a:p>
            <a:r>
              <a:rPr lang="en-US" dirty="0"/>
              <a:t>CLICK TO EDIT </a:t>
            </a:r>
            <a:br>
              <a:rPr lang="en-US" dirty="0"/>
            </a:br>
            <a:r>
              <a:rPr lang="en-US" dirty="0"/>
              <a:t>TITLE STYLE</a:t>
            </a:r>
          </a:p>
        </p:txBody>
      </p:sp>
      <p:pic>
        <p:nvPicPr>
          <p:cNvPr id="6" name="Graphic 5">
            <a:extLst>
              <a:ext uri="{FF2B5EF4-FFF2-40B4-BE49-F238E27FC236}">
                <a16:creationId xmlns:a16="http://schemas.microsoft.com/office/drawing/2014/main" id="{F55A8F19-F7E2-1E43-AC44-D44D1C44C0A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555764" y="6390465"/>
            <a:ext cx="1080445" cy="125445"/>
          </a:xfrm>
          <a:prstGeom prst="rect">
            <a:avLst/>
          </a:prstGeom>
        </p:spPr>
      </p:pic>
      <p:sp>
        <p:nvSpPr>
          <p:cNvPr id="7" name="TextBox 6">
            <a:extLst>
              <a:ext uri="{FF2B5EF4-FFF2-40B4-BE49-F238E27FC236}">
                <a16:creationId xmlns:a16="http://schemas.microsoft.com/office/drawing/2014/main" id="{13849022-0087-8F4B-BD1D-123B0572C810}"/>
              </a:ext>
            </a:extLst>
          </p:cNvPr>
          <p:cNvSpPr txBox="1"/>
          <p:nvPr userDrawn="1"/>
        </p:nvSpPr>
        <p:spPr>
          <a:xfrm>
            <a:off x="7796752" y="6248400"/>
            <a:ext cx="4058444" cy="380995"/>
          </a:xfrm>
          <a:prstGeom prst="rect">
            <a:avLst/>
          </a:prstGeom>
          <a:noFill/>
        </p:spPr>
        <p:txBody>
          <a:bodyPr wrap="square"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BDFC0B-CFB1-084E-A5D1-50420B235E65}" type="slidenum">
              <a:rPr kumimoji="0" lang="en-US" sz="800" b="0" i="0" u="none" strike="noStrike" kern="1200" cap="none" spc="0" normalizeH="0" baseline="0" noProof="0" smtClean="0">
                <a:ln>
                  <a:noFill/>
                </a:ln>
                <a:solidFill>
                  <a:schemeClr val="bg1"/>
                </a:solidFill>
                <a:effectLst/>
                <a:uLnTx/>
                <a:uFillTx/>
                <a:latin typeface="+mn-lt"/>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sz="800" b="0" i="0" dirty="0">
              <a:solidFill>
                <a:schemeClr val="bg1"/>
              </a:solidFill>
              <a:latin typeface="+mn-lt"/>
              <a:ea typeface="Proxima Nova Light" charset="0"/>
              <a:cs typeface="Arial" panose="020B0604020202020204" pitchFamily="34" charset="0"/>
            </a:endParaRPr>
          </a:p>
        </p:txBody>
      </p:sp>
      <p:grpSp>
        <p:nvGrpSpPr>
          <p:cNvPr id="8" name="Graphic 9">
            <a:extLst>
              <a:ext uri="{FF2B5EF4-FFF2-40B4-BE49-F238E27FC236}">
                <a16:creationId xmlns:a16="http://schemas.microsoft.com/office/drawing/2014/main" id="{5AF94758-EEEF-B848-B210-2B038D710B2D}"/>
              </a:ext>
            </a:extLst>
          </p:cNvPr>
          <p:cNvGrpSpPr>
            <a:grpSpLocks noChangeAspect="1"/>
          </p:cNvGrpSpPr>
          <p:nvPr userDrawn="1"/>
        </p:nvGrpSpPr>
        <p:grpSpPr>
          <a:xfrm>
            <a:off x="419100" y="6366367"/>
            <a:ext cx="249134" cy="136828"/>
            <a:chOff x="11484948" y="313034"/>
            <a:chExt cx="401233" cy="220363"/>
          </a:xfrm>
          <a:solidFill>
            <a:schemeClr val="accent1"/>
          </a:solidFill>
        </p:grpSpPr>
        <p:sp>
          <p:nvSpPr>
            <p:cNvPr id="9" name="Freeform 8">
              <a:extLst>
                <a:ext uri="{FF2B5EF4-FFF2-40B4-BE49-F238E27FC236}">
                  <a16:creationId xmlns:a16="http://schemas.microsoft.com/office/drawing/2014/main" id="{993183CB-48C7-9348-AD10-4873E439359A}"/>
                </a:ext>
              </a:extLst>
            </p:cNvPr>
            <p:cNvSpPr/>
            <p:nvPr/>
          </p:nvSpPr>
          <p:spPr>
            <a:xfrm>
              <a:off x="11652424" y="313034"/>
              <a:ext cx="233757" cy="220363"/>
            </a:xfrm>
            <a:custGeom>
              <a:avLst/>
              <a:gdLst>
                <a:gd name="connsiteX0" fmla="*/ 233757 w 233757"/>
                <a:gd name="connsiteY0" fmla="*/ 220363 h 220363"/>
                <a:gd name="connsiteX1" fmla="*/ 187006 w 233757"/>
                <a:gd name="connsiteY1" fmla="*/ 220363 h 220363"/>
                <a:gd name="connsiteX2" fmla="*/ 187006 w 233757"/>
                <a:gd name="connsiteY2" fmla="*/ 89448 h 220363"/>
                <a:gd name="connsiteX3" fmla="*/ 116879 w 233757"/>
                <a:gd name="connsiteY3" fmla="*/ 159645 h 220363"/>
                <a:gd name="connsiteX4" fmla="*/ 46751 w 233757"/>
                <a:gd name="connsiteY4" fmla="*/ 89448 h 220363"/>
                <a:gd name="connsiteX5" fmla="*/ 46751 w 233757"/>
                <a:gd name="connsiteY5" fmla="*/ 220363 h 220363"/>
                <a:gd name="connsiteX6" fmla="*/ 0 w 233757"/>
                <a:gd name="connsiteY6" fmla="*/ 220363 h 220363"/>
                <a:gd name="connsiteX7" fmla="*/ 0 w 233757"/>
                <a:gd name="connsiteY7" fmla="*/ 0 h 220363"/>
                <a:gd name="connsiteX8" fmla="*/ 24855 w 233757"/>
                <a:gd name="connsiteY8" fmla="*/ 0 h 220363"/>
                <a:gd name="connsiteX9" fmla="*/ 117470 w 233757"/>
                <a:gd name="connsiteY9" fmla="*/ 92706 h 220363"/>
                <a:gd name="connsiteX10" fmla="*/ 208902 w 233757"/>
                <a:gd name="connsiteY10" fmla="*/ 0 h 220363"/>
                <a:gd name="connsiteX11" fmla="*/ 233757 w 233757"/>
                <a:gd name="connsiteY11" fmla="*/ 0 h 220363"/>
                <a:gd name="connsiteX12" fmla="*/ 233757 w 233757"/>
                <a:gd name="connsiteY12" fmla="*/ 220363 h 22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757" h="220363">
                  <a:moveTo>
                    <a:pt x="233757" y="220363"/>
                  </a:moveTo>
                  <a:lnTo>
                    <a:pt x="187006" y="220363"/>
                  </a:lnTo>
                  <a:lnTo>
                    <a:pt x="187006" y="89448"/>
                  </a:lnTo>
                  <a:lnTo>
                    <a:pt x="116879" y="159645"/>
                  </a:lnTo>
                  <a:lnTo>
                    <a:pt x="46751" y="89448"/>
                  </a:lnTo>
                  <a:lnTo>
                    <a:pt x="46751" y="220363"/>
                  </a:lnTo>
                  <a:lnTo>
                    <a:pt x="0" y="220363"/>
                  </a:lnTo>
                  <a:lnTo>
                    <a:pt x="0" y="0"/>
                  </a:lnTo>
                  <a:lnTo>
                    <a:pt x="24855" y="0"/>
                  </a:lnTo>
                  <a:lnTo>
                    <a:pt x="117470" y="92706"/>
                  </a:lnTo>
                  <a:lnTo>
                    <a:pt x="208902" y="0"/>
                  </a:lnTo>
                  <a:lnTo>
                    <a:pt x="233757" y="0"/>
                  </a:lnTo>
                  <a:lnTo>
                    <a:pt x="233757" y="220363"/>
                  </a:lnTo>
                  <a:close/>
                </a:path>
              </a:pathLst>
            </a:custGeom>
            <a:solidFill>
              <a:schemeClr val="bg1"/>
            </a:solidFill>
            <a:ln w="5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10" name="Freeform 9">
              <a:extLst>
                <a:ext uri="{FF2B5EF4-FFF2-40B4-BE49-F238E27FC236}">
                  <a16:creationId xmlns:a16="http://schemas.microsoft.com/office/drawing/2014/main" id="{8CECA669-5732-1545-9288-46B988C486B8}"/>
                </a:ext>
              </a:extLst>
            </p:cNvPr>
            <p:cNvSpPr/>
            <p:nvPr/>
          </p:nvSpPr>
          <p:spPr>
            <a:xfrm>
              <a:off x="11484948" y="412552"/>
              <a:ext cx="120725" cy="120844"/>
            </a:xfrm>
            <a:custGeom>
              <a:avLst/>
              <a:gdLst>
                <a:gd name="connsiteX0" fmla="*/ 120725 w 120725"/>
                <a:gd name="connsiteY0" fmla="*/ 0 h 120844"/>
                <a:gd name="connsiteX1" fmla="*/ 0 w 120725"/>
                <a:gd name="connsiteY1" fmla="*/ 0 h 120844"/>
                <a:gd name="connsiteX2" fmla="*/ 120725 w 120725"/>
                <a:gd name="connsiteY2" fmla="*/ 120844 h 120844"/>
                <a:gd name="connsiteX3" fmla="*/ 120725 w 120725"/>
                <a:gd name="connsiteY3" fmla="*/ 0 h 120844"/>
              </a:gdLst>
              <a:ahLst/>
              <a:cxnLst>
                <a:cxn ang="0">
                  <a:pos x="connsiteX0" y="connsiteY0"/>
                </a:cxn>
                <a:cxn ang="0">
                  <a:pos x="connsiteX1" y="connsiteY1"/>
                </a:cxn>
                <a:cxn ang="0">
                  <a:pos x="connsiteX2" y="connsiteY2"/>
                </a:cxn>
                <a:cxn ang="0">
                  <a:pos x="connsiteX3" y="connsiteY3"/>
                </a:cxn>
              </a:cxnLst>
              <a:rect l="l" t="t" r="r" b="b"/>
              <a:pathLst>
                <a:path w="120725" h="120844">
                  <a:moveTo>
                    <a:pt x="120725" y="0"/>
                  </a:moveTo>
                  <a:lnTo>
                    <a:pt x="0" y="0"/>
                  </a:lnTo>
                  <a:lnTo>
                    <a:pt x="120725" y="120844"/>
                  </a:lnTo>
                  <a:lnTo>
                    <a:pt x="120725" y="0"/>
                  </a:lnTo>
                  <a:close/>
                </a:path>
              </a:pathLst>
            </a:custGeom>
            <a:solidFill>
              <a:schemeClr val="accent2"/>
            </a:solidFill>
            <a:ln w="5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spTree>
    <p:extLst>
      <p:ext uri="{BB962C8B-B14F-4D97-AF65-F5344CB8AC3E}">
        <p14:creationId xmlns:p14="http://schemas.microsoft.com/office/powerpoint/2010/main" val="23738973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 Slide 2">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C4ED2-BE9E-5A4D-8979-FA06EFD126F3}"/>
              </a:ext>
            </a:extLst>
          </p:cNvPr>
          <p:cNvSpPr>
            <a:spLocks noGrp="1"/>
          </p:cNvSpPr>
          <p:nvPr>
            <p:ph type="title" hasCustomPrompt="1"/>
          </p:nvPr>
        </p:nvSpPr>
        <p:spPr>
          <a:xfrm>
            <a:off x="533400" y="1936786"/>
            <a:ext cx="11125200" cy="2870201"/>
          </a:xfrm>
        </p:spPr>
        <p:txBody>
          <a:bodyPr anchor="ctr">
            <a:noAutofit/>
          </a:bodyPr>
          <a:lstStyle>
            <a:lvl1pPr>
              <a:lnSpc>
                <a:spcPct val="80000"/>
              </a:lnSpc>
              <a:defRPr sz="8800">
                <a:solidFill>
                  <a:schemeClr val="bg2"/>
                </a:solidFill>
              </a:defRPr>
            </a:lvl1pPr>
          </a:lstStyle>
          <a:p>
            <a:r>
              <a:rPr lang="en-US" dirty="0"/>
              <a:t>CLICK TO EDIT </a:t>
            </a:r>
            <a:br>
              <a:rPr lang="en-US" dirty="0"/>
            </a:br>
            <a:r>
              <a:rPr lang="en-US" dirty="0"/>
              <a:t>TITLE STYLE</a:t>
            </a:r>
          </a:p>
        </p:txBody>
      </p:sp>
      <p:pic>
        <p:nvPicPr>
          <p:cNvPr id="9" name="Graphic 8">
            <a:extLst>
              <a:ext uri="{FF2B5EF4-FFF2-40B4-BE49-F238E27FC236}">
                <a16:creationId xmlns:a16="http://schemas.microsoft.com/office/drawing/2014/main" id="{BC09C1A5-1E16-BD4C-A042-551029A5321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555764" y="6390465"/>
            <a:ext cx="1080445" cy="125445"/>
          </a:xfrm>
          <a:prstGeom prst="rect">
            <a:avLst/>
          </a:prstGeom>
        </p:spPr>
      </p:pic>
      <p:sp>
        <p:nvSpPr>
          <p:cNvPr id="10" name="TextBox 9">
            <a:extLst>
              <a:ext uri="{FF2B5EF4-FFF2-40B4-BE49-F238E27FC236}">
                <a16:creationId xmlns:a16="http://schemas.microsoft.com/office/drawing/2014/main" id="{874B925F-2BDA-724A-B247-7573DA565AA8}"/>
              </a:ext>
            </a:extLst>
          </p:cNvPr>
          <p:cNvSpPr txBox="1"/>
          <p:nvPr userDrawn="1"/>
        </p:nvSpPr>
        <p:spPr>
          <a:xfrm>
            <a:off x="7796752" y="6248400"/>
            <a:ext cx="4058444" cy="380995"/>
          </a:xfrm>
          <a:prstGeom prst="rect">
            <a:avLst/>
          </a:prstGeom>
          <a:noFill/>
        </p:spPr>
        <p:txBody>
          <a:bodyPr wrap="square"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BDFC0B-CFB1-084E-A5D1-50420B235E65}" type="slidenum">
              <a:rPr kumimoji="0" lang="en-US" sz="800" b="0" i="0" u="none" strike="noStrike" kern="1200" cap="none" spc="0" normalizeH="0" baseline="0" noProof="0" smtClean="0">
                <a:ln>
                  <a:noFill/>
                </a:ln>
                <a:solidFill>
                  <a:schemeClr val="bg1"/>
                </a:solidFill>
                <a:effectLst/>
                <a:uLnTx/>
                <a:uFillTx/>
                <a:latin typeface="+mn-lt"/>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sz="800" b="0" i="0" dirty="0">
              <a:solidFill>
                <a:schemeClr val="bg1"/>
              </a:solidFill>
              <a:latin typeface="+mn-lt"/>
              <a:ea typeface="Proxima Nova Light" charset="0"/>
              <a:cs typeface="Arial" panose="020B0604020202020204" pitchFamily="34" charset="0"/>
            </a:endParaRPr>
          </a:p>
        </p:txBody>
      </p:sp>
      <p:grpSp>
        <p:nvGrpSpPr>
          <p:cNvPr id="11" name="Graphic 9">
            <a:extLst>
              <a:ext uri="{FF2B5EF4-FFF2-40B4-BE49-F238E27FC236}">
                <a16:creationId xmlns:a16="http://schemas.microsoft.com/office/drawing/2014/main" id="{7F021C8E-62C9-9744-BBF9-13253928005B}"/>
              </a:ext>
            </a:extLst>
          </p:cNvPr>
          <p:cNvGrpSpPr>
            <a:grpSpLocks noChangeAspect="1"/>
          </p:cNvGrpSpPr>
          <p:nvPr userDrawn="1"/>
        </p:nvGrpSpPr>
        <p:grpSpPr>
          <a:xfrm>
            <a:off x="419100" y="6366367"/>
            <a:ext cx="249134" cy="136828"/>
            <a:chOff x="11484948" y="313034"/>
            <a:chExt cx="401233" cy="220363"/>
          </a:xfrm>
          <a:solidFill>
            <a:schemeClr val="accent1"/>
          </a:solidFill>
        </p:grpSpPr>
        <p:sp>
          <p:nvSpPr>
            <p:cNvPr id="12" name="Freeform 11">
              <a:extLst>
                <a:ext uri="{FF2B5EF4-FFF2-40B4-BE49-F238E27FC236}">
                  <a16:creationId xmlns:a16="http://schemas.microsoft.com/office/drawing/2014/main" id="{D802229C-1286-CB44-A92B-D8B637C278D3}"/>
                </a:ext>
              </a:extLst>
            </p:cNvPr>
            <p:cNvSpPr/>
            <p:nvPr/>
          </p:nvSpPr>
          <p:spPr>
            <a:xfrm>
              <a:off x="11652424" y="313034"/>
              <a:ext cx="233757" cy="220363"/>
            </a:xfrm>
            <a:custGeom>
              <a:avLst/>
              <a:gdLst>
                <a:gd name="connsiteX0" fmla="*/ 233757 w 233757"/>
                <a:gd name="connsiteY0" fmla="*/ 220363 h 220363"/>
                <a:gd name="connsiteX1" fmla="*/ 187006 w 233757"/>
                <a:gd name="connsiteY1" fmla="*/ 220363 h 220363"/>
                <a:gd name="connsiteX2" fmla="*/ 187006 w 233757"/>
                <a:gd name="connsiteY2" fmla="*/ 89448 h 220363"/>
                <a:gd name="connsiteX3" fmla="*/ 116879 w 233757"/>
                <a:gd name="connsiteY3" fmla="*/ 159645 h 220363"/>
                <a:gd name="connsiteX4" fmla="*/ 46751 w 233757"/>
                <a:gd name="connsiteY4" fmla="*/ 89448 h 220363"/>
                <a:gd name="connsiteX5" fmla="*/ 46751 w 233757"/>
                <a:gd name="connsiteY5" fmla="*/ 220363 h 220363"/>
                <a:gd name="connsiteX6" fmla="*/ 0 w 233757"/>
                <a:gd name="connsiteY6" fmla="*/ 220363 h 220363"/>
                <a:gd name="connsiteX7" fmla="*/ 0 w 233757"/>
                <a:gd name="connsiteY7" fmla="*/ 0 h 220363"/>
                <a:gd name="connsiteX8" fmla="*/ 24855 w 233757"/>
                <a:gd name="connsiteY8" fmla="*/ 0 h 220363"/>
                <a:gd name="connsiteX9" fmla="*/ 117470 w 233757"/>
                <a:gd name="connsiteY9" fmla="*/ 92706 h 220363"/>
                <a:gd name="connsiteX10" fmla="*/ 208902 w 233757"/>
                <a:gd name="connsiteY10" fmla="*/ 0 h 220363"/>
                <a:gd name="connsiteX11" fmla="*/ 233757 w 233757"/>
                <a:gd name="connsiteY11" fmla="*/ 0 h 220363"/>
                <a:gd name="connsiteX12" fmla="*/ 233757 w 233757"/>
                <a:gd name="connsiteY12" fmla="*/ 220363 h 22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757" h="220363">
                  <a:moveTo>
                    <a:pt x="233757" y="220363"/>
                  </a:moveTo>
                  <a:lnTo>
                    <a:pt x="187006" y="220363"/>
                  </a:lnTo>
                  <a:lnTo>
                    <a:pt x="187006" y="89448"/>
                  </a:lnTo>
                  <a:lnTo>
                    <a:pt x="116879" y="159645"/>
                  </a:lnTo>
                  <a:lnTo>
                    <a:pt x="46751" y="89448"/>
                  </a:lnTo>
                  <a:lnTo>
                    <a:pt x="46751" y="220363"/>
                  </a:lnTo>
                  <a:lnTo>
                    <a:pt x="0" y="220363"/>
                  </a:lnTo>
                  <a:lnTo>
                    <a:pt x="0" y="0"/>
                  </a:lnTo>
                  <a:lnTo>
                    <a:pt x="24855" y="0"/>
                  </a:lnTo>
                  <a:lnTo>
                    <a:pt x="117470" y="92706"/>
                  </a:lnTo>
                  <a:lnTo>
                    <a:pt x="208902" y="0"/>
                  </a:lnTo>
                  <a:lnTo>
                    <a:pt x="233757" y="0"/>
                  </a:lnTo>
                  <a:lnTo>
                    <a:pt x="233757" y="220363"/>
                  </a:lnTo>
                  <a:close/>
                </a:path>
              </a:pathLst>
            </a:custGeom>
            <a:solidFill>
              <a:schemeClr val="bg1"/>
            </a:solidFill>
            <a:ln w="5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13" name="Freeform 12">
              <a:extLst>
                <a:ext uri="{FF2B5EF4-FFF2-40B4-BE49-F238E27FC236}">
                  <a16:creationId xmlns:a16="http://schemas.microsoft.com/office/drawing/2014/main" id="{AFCAC795-21CC-684C-BA68-E08EF4E36E3C}"/>
                </a:ext>
              </a:extLst>
            </p:cNvPr>
            <p:cNvSpPr/>
            <p:nvPr/>
          </p:nvSpPr>
          <p:spPr>
            <a:xfrm>
              <a:off x="11484948" y="412552"/>
              <a:ext cx="120725" cy="120844"/>
            </a:xfrm>
            <a:custGeom>
              <a:avLst/>
              <a:gdLst>
                <a:gd name="connsiteX0" fmla="*/ 120725 w 120725"/>
                <a:gd name="connsiteY0" fmla="*/ 0 h 120844"/>
                <a:gd name="connsiteX1" fmla="*/ 0 w 120725"/>
                <a:gd name="connsiteY1" fmla="*/ 0 h 120844"/>
                <a:gd name="connsiteX2" fmla="*/ 120725 w 120725"/>
                <a:gd name="connsiteY2" fmla="*/ 120844 h 120844"/>
                <a:gd name="connsiteX3" fmla="*/ 120725 w 120725"/>
                <a:gd name="connsiteY3" fmla="*/ 0 h 120844"/>
              </a:gdLst>
              <a:ahLst/>
              <a:cxnLst>
                <a:cxn ang="0">
                  <a:pos x="connsiteX0" y="connsiteY0"/>
                </a:cxn>
                <a:cxn ang="0">
                  <a:pos x="connsiteX1" y="connsiteY1"/>
                </a:cxn>
                <a:cxn ang="0">
                  <a:pos x="connsiteX2" y="connsiteY2"/>
                </a:cxn>
                <a:cxn ang="0">
                  <a:pos x="connsiteX3" y="connsiteY3"/>
                </a:cxn>
              </a:cxnLst>
              <a:rect l="l" t="t" r="r" b="b"/>
              <a:pathLst>
                <a:path w="120725" h="120844">
                  <a:moveTo>
                    <a:pt x="120725" y="0"/>
                  </a:moveTo>
                  <a:lnTo>
                    <a:pt x="0" y="0"/>
                  </a:lnTo>
                  <a:lnTo>
                    <a:pt x="120725" y="120844"/>
                  </a:lnTo>
                  <a:lnTo>
                    <a:pt x="120725" y="0"/>
                  </a:lnTo>
                  <a:close/>
                </a:path>
              </a:pathLst>
            </a:custGeom>
            <a:solidFill>
              <a:schemeClr val="accent1"/>
            </a:solidFill>
            <a:ln w="5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spTree>
    <p:extLst>
      <p:ext uri="{BB962C8B-B14F-4D97-AF65-F5344CB8AC3E}">
        <p14:creationId xmlns:p14="http://schemas.microsoft.com/office/powerpoint/2010/main" val="40035752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Divider Slide 2">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C4ED2-BE9E-5A4D-8979-FA06EFD126F3}"/>
              </a:ext>
            </a:extLst>
          </p:cNvPr>
          <p:cNvSpPr>
            <a:spLocks noGrp="1"/>
          </p:cNvSpPr>
          <p:nvPr>
            <p:ph type="title" hasCustomPrompt="1"/>
          </p:nvPr>
        </p:nvSpPr>
        <p:spPr>
          <a:xfrm>
            <a:off x="533400" y="1936786"/>
            <a:ext cx="11125200" cy="2870201"/>
          </a:xfrm>
        </p:spPr>
        <p:txBody>
          <a:bodyPr anchor="ctr">
            <a:noAutofit/>
          </a:bodyPr>
          <a:lstStyle>
            <a:lvl1pPr>
              <a:lnSpc>
                <a:spcPct val="80000"/>
              </a:lnSpc>
              <a:defRPr sz="8800">
                <a:solidFill>
                  <a:schemeClr val="accent2"/>
                </a:solidFill>
              </a:defRPr>
            </a:lvl1pPr>
          </a:lstStyle>
          <a:p>
            <a:r>
              <a:rPr lang="en-US" dirty="0"/>
              <a:t>CLICK TO EDIT </a:t>
            </a:r>
            <a:br>
              <a:rPr lang="en-US" dirty="0"/>
            </a:br>
            <a:r>
              <a:rPr lang="en-US" dirty="0"/>
              <a:t>TITLE STYLE</a:t>
            </a:r>
          </a:p>
        </p:txBody>
      </p:sp>
      <p:sp>
        <p:nvSpPr>
          <p:cNvPr id="10" name="TextBox 9">
            <a:extLst>
              <a:ext uri="{FF2B5EF4-FFF2-40B4-BE49-F238E27FC236}">
                <a16:creationId xmlns:a16="http://schemas.microsoft.com/office/drawing/2014/main" id="{874B925F-2BDA-724A-B247-7573DA565AA8}"/>
              </a:ext>
            </a:extLst>
          </p:cNvPr>
          <p:cNvSpPr txBox="1"/>
          <p:nvPr userDrawn="1"/>
        </p:nvSpPr>
        <p:spPr>
          <a:xfrm>
            <a:off x="7796752" y="6248400"/>
            <a:ext cx="4058444" cy="380995"/>
          </a:xfrm>
          <a:prstGeom prst="rect">
            <a:avLst/>
          </a:prstGeom>
          <a:noFill/>
        </p:spPr>
        <p:txBody>
          <a:bodyPr wrap="square"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BDFC0B-CFB1-084E-A5D1-50420B235E65}" type="slidenum">
              <a:rPr kumimoji="0" lang="en-US" sz="800" b="0" i="0" u="none" strike="noStrike" kern="1200" cap="none" spc="0" normalizeH="0" baseline="0" noProof="0" smtClean="0">
                <a:ln>
                  <a:noFill/>
                </a:ln>
                <a:solidFill>
                  <a:schemeClr val="bg1"/>
                </a:solidFill>
                <a:effectLst/>
                <a:uLnTx/>
                <a:uFillTx/>
                <a:latin typeface="+mn-lt"/>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sz="800" b="0" i="0" dirty="0">
              <a:solidFill>
                <a:schemeClr val="bg1"/>
              </a:solidFill>
              <a:latin typeface="+mn-lt"/>
              <a:ea typeface="Proxima Nova Light" charset="0"/>
              <a:cs typeface="Arial" panose="020B0604020202020204" pitchFamily="34" charset="0"/>
            </a:endParaRPr>
          </a:p>
        </p:txBody>
      </p:sp>
      <p:pic>
        <p:nvPicPr>
          <p:cNvPr id="8" name="Graphic 7">
            <a:extLst>
              <a:ext uri="{FF2B5EF4-FFF2-40B4-BE49-F238E27FC236}">
                <a16:creationId xmlns:a16="http://schemas.microsoft.com/office/drawing/2014/main" id="{5994E20F-E877-4796-8443-4B29DBD9FC1B}"/>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555764" y="6390465"/>
            <a:ext cx="1080445" cy="125445"/>
          </a:xfrm>
          <a:prstGeom prst="rect">
            <a:avLst/>
          </a:prstGeom>
        </p:spPr>
      </p:pic>
      <p:grpSp>
        <p:nvGrpSpPr>
          <p:cNvPr id="14" name="Graphic 9">
            <a:extLst>
              <a:ext uri="{FF2B5EF4-FFF2-40B4-BE49-F238E27FC236}">
                <a16:creationId xmlns:a16="http://schemas.microsoft.com/office/drawing/2014/main" id="{4F1660EB-35B0-422C-8CC9-B7575A18A2E0}"/>
              </a:ext>
            </a:extLst>
          </p:cNvPr>
          <p:cNvGrpSpPr>
            <a:grpSpLocks noChangeAspect="1"/>
          </p:cNvGrpSpPr>
          <p:nvPr userDrawn="1"/>
        </p:nvGrpSpPr>
        <p:grpSpPr>
          <a:xfrm>
            <a:off x="419100" y="6366367"/>
            <a:ext cx="249134" cy="136828"/>
            <a:chOff x="11484948" y="313034"/>
            <a:chExt cx="401233" cy="220363"/>
          </a:xfrm>
          <a:solidFill>
            <a:schemeClr val="accent1"/>
          </a:solidFill>
        </p:grpSpPr>
        <p:sp>
          <p:nvSpPr>
            <p:cNvPr id="15" name="Freeform 7">
              <a:extLst>
                <a:ext uri="{FF2B5EF4-FFF2-40B4-BE49-F238E27FC236}">
                  <a16:creationId xmlns:a16="http://schemas.microsoft.com/office/drawing/2014/main" id="{FFCED804-D79A-40BE-AA72-277C0C66ABC5}"/>
                </a:ext>
              </a:extLst>
            </p:cNvPr>
            <p:cNvSpPr/>
            <p:nvPr/>
          </p:nvSpPr>
          <p:spPr>
            <a:xfrm>
              <a:off x="11652424" y="313034"/>
              <a:ext cx="233757" cy="220363"/>
            </a:xfrm>
            <a:custGeom>
              <a:avLst/>
              <a:gdLst>
                <a:gd name="connsiteX0" fmla="*/ 233757 w 233757"/>
                <a:gd name="connsiteY0" fmla="*/ 220363 h 220363"/>
                <a:gd name="connsiteX1" fmla="*/ 187006 w 233757"/>
                <a:gd name="connsiteY1" fmla="*/ 220363 h 220363"/>
                <a:gd name="connsiteX2" fmla="*/ 187006 w 233757"/>
                <a:gd name="connsiteY2" fmla="*/ 89448 h 220363"/>
                <a:gd name="connsiteX3" fmla="*/ 116879 w 233757"/>
                <a:gd name="connsiteY3" fmla="*/ 159645 h 220363"/>
                <a:gd name="connsiteX4" fmla="*/ 46751 w 233757"/>
                <a:gd name="connsiteY4" fmla="*/ 89448 h 220363"/>
                <a:gd name="connsiteX5" fmla="*/ 46751 w 233757"/>
                <a:gd name="connsiteY5" fmla="*/ 220363 h 220363"/>
                <a:gd name="connsiteX6" fmla="*/ 0 w 233757"/>
                <a:gd name="connsiteY6" fmla="*/ 220363 h 220363"/>
                <a:gd name="connsiteX7" fmla="*/ 0 w 233757"/>
                <a:gd name="connsiteY7" fmla="*/ 0 h 220363"/>
                <a:gd name="connsiteX8" fmla="*/ 24855 w 233757"/>
                <a:gd name="connsiteY8" fmla="*/ 0 h 220363"/>
                <a:gd name="connsiteX9" fmla="*/ 117470 w 233757"/>
                <a:gd name="connsiteY9" fmla="*/ 92706 h 220363"/>
                <a:gd name="connsiteX10" fmla="*/ 208902 w 233757"/>
                <a:gd name="connsiteY10" fmla="*/ 0 h 220363"/>
                <a:gd name="connsiteX11" fmla="*/ 233757 w 233757"/>
                <a:gd name="connsiteY11" fmla="*/ 0 h 220363"/>
                <a:gd name="connsiteX12" fmla="*/ 233757 w 233757"/>
                <a:gd name="connsiteY12" fmla="*/ 220363 h 22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757" h="220363">
                  <a:moveTo>
                    <a:pt x="233757" y="220363"/>
                  </a:moveTo>
                  <a:lnTo>
                    <a:pt x="187006" y="220363"/>
                  </a:lnTo>
                  <a:lnTo>
                    <a:pt x="187006" y="89448"/>
                  </a:lnTo>
                  <a:lnTo>
                    <a:pt x="116879" y="159645"/>
                  </a:lnTo>
                  <a:lnTo>
                    <a:pt x="46751" y="89448"/>
                  </a:lnTo>
                  <a:lnTo>
                    <a:pt x="46751" y="220363"/>
                  </a:lnTo>
                  <a:lnTo>
                    <a:pt x="0" y="220363"/>
                  </a:lnTo>
                  <a:lnTo>
                    <a:pt x="0" y="0"/>
                  </a:lnTo>
                  <a:lnTo>
                    <a:pt x="24855" y="0"/>
                  </a:lnTo>
                  <a:lnTo>
                    <a:pt x="117470" y="92706"/>
                  </a:lnTo>
                  <a:lnTo>
                    <a:pt x="208902" y="0"/>
                  </a:lnTo>
                  <a:lnTo>
                    <a:pt x="233757" y="0"/>
                  </a:lnTo>
                  <a:lnTo>
                    <a:pt x="233757" y="220363"/>
                  </a:lnTo>
                  <a:close/>
                </a:path>
              </a:pathLst>
            </a:custGeom>
            <a:grpFill/>
            <a:ln w="5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16" name="Freeform 8">
              <a:extLst>
                <a:ext uri="{FF2B5EF4-FFF2-40B4-BE49-F238E27FC236}">
                  <a16:creationId xmlns:a16="http://schemas.microsoft.com/office/drawing/2014/main" id="{861971D1-59D2-4A30-B38B-35E72DFD94F8}"/>
                </a:ext>
              </a:extLst>
            </p:cNvPr>
            <p:cNvSpPr/>
            <p:nvPr/>
          </p:nvSpPr>
          <p:spPr>
            <a:xfrm>
              <a:off x="11484948" y="412552"/>
              <a:ext cx="120725" cy="120844"/>
            </a:xfrm>
            <a:custGeom>
              <a:avLst/>
              <a:gdLst>
                <a:gd name="connsiteX0" fmla="*/ 120725 w 120725"/>
                <a:gd name="connsiteY0" fmla="*/ 0 h 120844"/>
                <a:gd name="connsiteX1" fmla="*/ 0 w 120725"/>
                <a:gd name="connsiteY1" fmla="*/ 0 h 120844"/>
                <a:gd name="connsiteX2" fmla="*/ 120725 w 120725"/>
                <a:gd name="connsiteY2" fmla="*/ 120844 h 120844"/>
                <a:gd name="connsiteX3" fmla="*/ 120725 w 120725"/>
                <a:gd name="connsiteY3" fmla="*/ 0 h 120844"/>
              </a:gdLst>
              <a:ahLst/>
              <a:cxnLst>
                <a:cxn ang="0">
                  <a:pos x="connsiteX0" y="connsiteY0"/>
                </a:cxn>
                <a:cxn ang="0">
                  <a:pos x="connsiteX1" y="connsiteY1"/>
                </a:cxn>
                <a:cxn ang="0">
                  <a:pos x="connsiteX2" y="connsiteY2"/>
                </a:cxn>
                <a:cxn ang="0">
                  <a:pos x="connsiteX3" y="connsiteY3"/>
                </a:cxn>
              </a:cxnLst>
              <a:rect l="l" t="t" r="r" b="b"/>
              <a:pathLst>
                <a:path w="120725" h="120844">
                  <a:moveTo>
                    <a:pt x="120725" y="0"/>
                  </a:moveTo>
                  <a:lnTo>
                    <a:pt x="0" y="0"/>
                  </a:lnTo>
                  <a:lnTo>
                    <a:pt x="120725" y="120844"/>
                  </a:lnTo>
                  <a:lnTo>
                    <a:pt x="120725" y="0"/>
                  </a:lnTo>
                  <a:close/>
                </a:path>
              </a:pathLst>
            </a:custGeom>
            <a:solidFill>
              <a:schemeClr val="accent2"/>
            </a:solidFill>
            <a:ln w="5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spTree>
    <p:extLst>
      <p:ext uri="{BB962C8B-B14F-4D97-AF65-F5344CB8AC3E}">
        <p14:creationId xmlns:p14="http://schemas.microsoft.com/office/powerpoint/2010/main" val="33750809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ivider Slide 3">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C4ED2-BE9E-5A4D-8979-FA06EFD126F3}"/>
              </a:ext>
            </a:extLst>
          </p:cNvPr>
          <p:cNvSpPr>
            <a:spLocks noGrp="1"/>
          </p:cNvSpPr>
          <p:nvPr>
            <p:ph type="title" hasCustomPrompt="1"/>
          </p:nvPr>
        </p:nvSpPr>
        <p:spPr>
          <a:xfrm>
            <a:off x="533400" y="1936786"/>
            <a:ext cx="11125200" cy="2870201"/>
          </a:xfrm>
        </p:spPr>
        <p:txBody>
          <a:bodyPr anchor="ctr">
            <a:noAutofit/>
          </a:bodyPr>
          <a:lstStyle>
            <a:lvl1pPr>
              <a:lnSpc>
                <a:spcPct val="80000"/>
              </a:lnSpc>
              <a:defRPr sz="8800">
                <a:solidFill>
                  <a:schemeClr val="accent1"/>
                </a:solidFill>
              </a:defRPr>
            </a:lvl1pPr>
          </a:lstStyle>
          <a:p>
            <a:r>
              <a:rPr lang="en-US" dirty="0"/>
              <a:t>CLICK TO EDIT </a:t>
            </a:r>
            <a:br>
              <a:rPr lang="en-US" dirty="0"/>
            </a:br>
            <a:r>
              <a:rPr lang="en-US" dirty="0"/>
              <a:t>TITLE STYLE</a:t>
            </a:r>
          </a:p>
        </p:txBody>
      </p:sp>
      <p:pic>
        <p:nvPicPr>
          <p:cNvPr id="9" name="Graphic 8">
            <a:extLst>
              <a:ext uri="{FF2B5EF4-FFF2-40B4-BE49-F238E27FC236}">
                <a16:creationId xmlns:a16="http://schemas.microsoft.com/office/drawing/2014/main" id="{C6BFADBC-0DD0-6B47-8614-887ED3B71D0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555764" y="6390465"/>
            <a:ext cx="1080445" cy="125445"/>
          </a:xfrm>
          <a:prstGeom prst="rect">
            <a:avLst/>
          </a:prstGeom>
        </p:spPr>
      </p:pic>
      <p:sp>
        <p:nvSpPr>
          <p:cNvPr id="12" name="TextBox 11">
            <a:extLst>
              <a:ext uri="{FF2B5EF4-FFF2-40B4-BE49-F238E27FC236}">
                <a16:creationId xmlns:a16="http://schemas.microsoft.com/office/drawing/2014/main" id="{1AA7A386-0EAF-1242-9B54-3D2EE8CCB5BF}"/>
              </a:ext>
            </a:extLst>
          </p:cNvPr>
          <p:cNvSpPr txBox="1"/>
          <p:nvPr userDrawn="1"/>
        </p:nvSpPr>
        <p:spPr>
          <a:xfrm>
            <a:off x="7796752" y="6248400"/>
            <a:ext cx="4058444" cy="380995"/>
          </a:xfrm>
          <a:prstGeom prst="rect">
            <a:avLst/>
          </a:prstGeom>
          <a:noFill/>
        </p:spPr>
        <p:txBody>
          <a:bodyPr wrap="square"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BDFC0B-CFB1-084E-A5D1-50420B235E65}" type="slidenum">
              <a:rPr kumimoji="0" lang="en-US" sz="800" b="0" i="0" u="none" strike="noStrike" kern="1200" cap="none" spc="0" normalizeH="0" baseline="0" noProof="0" smtClean="0">
                <a:ln>
                  <a:noFill/>
                </a:ln>
                <a:solidFill>
                  <a:schemeClr val="bg1"/>
                </a:solidFill>
                <a:effectLst/>
                <a:uLnTx/>
                <a:uFillTx/>
                <a:latin typeface="+mn-lt"/>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sz="800" b="0" i="0" dirty="0">
              <a:solidFill>
                <a:schemeClr val="bg1"/>
              </a:solidFill>
              <a:latin typeface="+mn-lt"/>
              <a:ea typeface="Proxima Nova Light" charset="0"/>
              <a:cs typeface="Arial" panose="020B0604020202020204" pitchFamily="34" charset="0"/>
            </a:endParaRPr>
          </a:p>
        </p:txBody>
      </p:sp>
      <p:grpSp>
        <p:nvGrpSpPr>
          <p:cNvPr id="13" name="Graphic 9">
            <a:extLst>
              <a:ext uri="{FF2B5EF4-FFF2-40B4-BE49-F238E27FC236}">
                <a16:creationId xmlns:a16="http://schemas.microsoft.com/office/drawing/2014/main" id="{4DE30A0C-7C0C-4B48-A589-D8A1C5B09030}"/>
              </a:ext>
            </a:extLst>
          </p:cNvPr>
          <p:cNvGrpSpPr>
            <a:grpSpLocks noChangeAspect="1"/>
          </p:cNvGrpSpPr>
          <p:nvPr userDrawn="1"/>
        </p:nvGrpSpPr>
        <p:grpSpPr>
          <a:xfrm>
            <a:off x="419100" y="6366367"/>
            <a:ext cx="249134" cy="136828"/>
            <a:chOff x="11484948" y="313034"/>
            <a:chExt cx="401233" cy="220363"/>
          </a:xfrm>
          <a:solidFill>
            <a:schemeClr val="accent1"/>
          </a:solidFill>
        </p:grpSpPr>
        <p:sp>
          <p:nvSpPr>
            <p:cNvPr id="14" name="Freeform 13">
              <a:extLst>
                <a:ext uri="{FF2B5EF4-FFF2-40B4-BE49-F238E27FC236}">
                  <a16:creationId xmlns:a16="http://schemas.microsoft.com/office/drawing/2014/main" id="{8CF465CA-55C3-934C-98DC-89ECA102E4D0}"/>
                </a:ext>
              </a:extLst>
            </p:cNvPr>
            <p:cNvSpPr/>
            <p:nvPr/>
          </p:nvSpPr>
          <p:spPr>
            <a:xfrm>
              <a:off x="11652424" y="313034"/>
              <a:ext cx="233757" cy="220363"/>
            </a:xfrm>
            <a:custGeom>
              <a:avLst/>
              <a:gdLst>
                <a:gd name="connsiteX0" fmla="*/ 233757 w 233757"/>
                <a:gd name="connsiteY0" fmla="*/ 220363 h 220363"/>
                <a:gd name="connsiteX1" fmla="*/ 187006 w 233757"/>
                <a:gd name="connsiteY1" fmla="*/ 220363 h 220363"/>
                <a:gd name="connsiteX2" fmla="*/ 187006 w 233757"/>
                <a:gd name="connsiteY2" fmla="*/ 89448 h 220363"/>
                <a:gd name="connsiteX3" fmla="*/ 116879 w 233757"/>
                <a:gd name="connsiteY3" fmla="*/ 159645 h 220363"/>
                <a:gd name="connsiteX4" fmla="*/ 46751 w 233757"/>
                <a:gd name="connsiteY4" fmla="*/ 89448 h 220363"/>
                <a:gd name="connsiteX5" fmla="*/ 46751 w 233757"/>
                <a:gd name="connsiteY5" fmla="*/ 220363 h 220363"/>
                <a:gd name="connsiteX6" fmla="*/ 0 w 233757"/>
                <a:gd name="connsiteY6" fmla="*/ 220363 h 220363"/>
                <a:gd name="connsiteX7" fmla="*/ 0 w 233757"/>
                <a:gd name="connsiteY7" fmla="*/ 0 h 220363"/>
                <a:gd name="connsiteX8" fmla="*/ 24855 w 233757"/>
                <a:gd name="connsiteY8" fmla="*/ 0 h 220363"/>
                <a:gd name="connsiteX9" fmla="*/ 117470 w 233757"/>
                <a:gd name="connsiteY9" fmla="*/ 92706 h 220363"/>
                <a:gd name="connsiteX10" fmla="*/ 208902 w 233757"/>
                <a:gd name="connsiteY10" fmla="*/ 0 h 220363"/>
                <a:gd name="connsiteX11" fmla="*/ 233757 w 233757"/>
                <a:gd name="connsiteY11" fmla="*/ 0 h 220363"/>
                <a:gd name="connsiteX12" fmla="*/ 233757 w 233757"/>
                <a:gd name="connsiteY12" fmla="*/ 220363 h 22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757" h="220363">
                  <a:moveTo>
                    <a:pt x="233757" y="220363"/>
                  </a:moveTo>
                  <a:lnTo>
                    <a:pt x="187006" y="220363"/>
                  </a:lnTo>
                  <a:lnTo>
                    <a:pt x="187006" y="89448"/>
                  </a:lnTo>
                  <a:lnTo>
                    <a:pt x="116879" y="159645"/>
                  </a:lnTo>
                  <a:lnTo>
                    <a:pt x="46751" y="89448"/>
                  </a:lnTo>
                  <a:lnTo>
                    <a:pt x="46751" y="220363"/>
                  </a:lnTo>
                  <a:lnTo>
                    <a:pt x="0" y="220363"/>
                  </a:lnTo>
                  <a:lnTo>
                    <a:pt x="0" y="0"/>
                  </a:lnTo>
                  <a:lnTo>
                    <a:pt x="24855" y="0"/>
                  </a:lnTo>
                  <a:lnTo>
                    <a:pt x="117470" y="92706"/>
                  </a:lnTo>
                  <a:lnTo>
                    <a:pt x="208902" y="0"/>
                  </a:lnTo>
                  <a:lnTo>
                    <a:pt x="233757" y="0"/>
                  </a:lnTo>
                  <a:lnTo>
                    <a:pt x="233757" y="220363"/>
                  </a:lnTo>
                  <a:close/>
                </a:path>
              </a:pathLst>
            </a:custGeom>
            <a:solidFill>
              <a:schemeClr val="bg1"/>
            </a:solidFill>
            <a:ln w="5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15" name="Freeform 14">
              <a:extLst>
                <a:ext uri="{FF2B5EF4-FFF2-40B4-BE49-F238E27FC236}">
                  <a16:creationId xmlns:a16="http://schemas.microsoft.com/office/drawing/2014/main" id="{4A6BA6E0-C959-4A4E-AFD5-5B027657112A}"/>
                </a:ext>
              </a:extLst>
            </p:cNvPr>
            <p:cNvSpPr/>
            <p:nvPr/>
          </p:nvSpPr>
          <p:spPr>
            <a:xfrm>
              <a:off x="11484948" y="412552"/>
              <a:ext cx="120725" cy="120844"/>
            </a:xfrm>
            <a:custGeom>
              <a:avLst/>
              <a:gdLst>
                <a:gd name="connsiteX0" fmla="*/ 120725 w 120725"/>
                <a:gd name="connsiteY0" fmla="*/ 0 h 120844"/>
                <a:gd name="connsiteX1" fmla="*/ 0 w 120725"/>
                <a:gd name="connsiteY1" fmla="*/ 0 h 120844"/>
                <a:gd name="connsiteX2" fmla="*/ 120725 w 120725"/>
                <a:gd name="connsiteY2" fmla="*/ 120844 h 120844"/>
                <a:gd name="connsiteX3" fmla="*/ 120725 w 120725"/>
                <a:gd name="connsiteY3" fmla="*/ 0 h 120844"/>
              </a:gdLst>
              <a:ahLst/>
              <a:cxnLst>
                <a:cxn ang="0">
                  <a:pos x="connsiteX0" y="connsiteY0"/>
                </a:cxn>
                <a:cxn ang="0">
                  <a:pos x="connsiteX1" y="connsiteY1"/>
                </a:cxn>
                <a:cxn ang="0">
                  <a:pos x="connsiteX2" y="connsiteY2"/>
                </a:cxn>
                <a:cxn ang="0">
                  <a:pos x="connsiteX3" y="connsiteY3"/>
                </a:cxn>
              </a:cxnLst>
              <a:rect l="l" t="t" r="r" b="b"/>
              <a:pathLst>
                <a:path w="120725" h="120844">
                  <a:moveTo>
                    <a:pt x="120725" y="0"/>
                  </a:moveTo>
                  <a:lnTo>
                    <a:pt x="0" y="0"/>
                  </a:lnTo>
                  <a:lnTo>
                    <a:pt x="120725" y="120844"/>
                  </a:lnTo>
                  <a:lnTo>
                    <a:pt x="120725" y="0"/>
                  </a:lnTo>
                  <a:close/>
                </a:path>
              </a:pathLst>
            </a:custGeom>
            <a:solidFill>
              <a:schemeClr val="accent2"/>
            </a:solidFill>
            <a:ln w="5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spTree>
    <p:extLst>
      <p:ext uri="{BB962C8B-B14F-4D97-AF65-F5344CB8AC3E}">
        <p14:creationId xmlns:p14="http://schemas.microsoft.com/office/powerpoint/2010/main" val="17226203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349C2-A08F-D94E-A8AB-6A65937CBC58}"/>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F13D4ECF-F96D-6F47-A14E-BA97CB8593D0}"/>
              </a:ext>
            </a:extLst>
          </p:cNvPr>
          <p:cNvSpPr>
            <a:spLocks noGrp="1"/>
          </p:cNvSpPr>
          <p:nvPr>
            <p:ph type="body" sz="quarter" idx="10"/>
          </p:nvPr>
        </p:nvSpPr>
        <p:spPr/>
        <p:txBody>
          <a:bodyPr/>
          <a:lstStyle>
            <a:lvl2pPr marL="457200" indent="0">
              <a:buNone/>
              <a:defRPr/>
            </a:lvl2pPr>
          </a:lstStyle>
          <a:p>
            <a:pPr lvl="0"/>
            <a:r>
              <a:rPr lang="en-US"/>
              <a:t>Click to edit Master text styles</a:t>
            </a:r>
          </a:p>
        </p:txBody>
      </p:sp>
    </p:spTree>
    <p:extLst>
      <p:ext uri="{BB962C8B-B14F-4D97-AF65-F5344CB8AC3E}">
        <p14:creationId xmlns:p14="http://schemas.microsoft.com/office/powerpoint/2010/main" val="27075607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349C2-A08F-D94E-A8AB-6A65937CBC5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44359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F582B-71EF-3E4E-ADCD-C7419745C816}"/>
              </a:ext>
            </a:extLst>
          </p:cNvPr>
          <p:cNvSpPr>
            <a:spLocks noGrp="1"/>
          </p:cNvSpPr>
          <p:nvPr>
            <p:ph type="title" hasCustomPrompt="1"/>
          </p:nvPr>
        </p:nvSpPr>
        <p:spPr>
          <a:xfrm>
            <a:off x="533400" y="533400"/>
            <a:ext cx="3389671" cy="5486400"/>
          </a:xfrm>
        </p:spPr>
        <p:txBody>
          <a:bodyPr>
            <a:normAutofit/>
          </a:bodyPr>
          <a:lstStyle>
            <a:lvl1pPr>
              <a:lnSpc>
                <a:spcPct val="80000"/>
              </a:lnSpc>
              <a:defRPr sz="4000"/>
            </a:lvl1pPr>
          </a:lstStyle>
          <a:p>
            <a:r>
              <a:rPr lang="en-US" dirty="0"/>
              <a:t>Click to edit title style</a:t>
            </a:r>
          </a:p>
        </p:txBody>
      </p:sp>
      <p:sp>
        <p:nvSpPr>
          <p:cNvPr id="3" name="Picture Placeholder 6">
            <a:extLst>
              <a:ext uri="{FF2B5EF4-FFF2-40B4-BE49-F238E27FC236}">
                <a16:creationId xmlns:a16="http://schemas.microsoft.com/office/drawing/2014/main" id="{55D30DB2-0B22-D74C-8BA2-B6D3D9C96B47}"/>
              </a:ext>
            </a:extLst>
          </p:cNvPr>
          <p:cNvSpPr>
            <a:spLocks noGrp="1"/>
          </p:cNvSpPr>
          <p:nvPr>
            <p:ph type="pic" sz="quarter" idx="12" hasCustomPrompt="1"/>
          </p:nvPr>
        </p:nvSpPr>
        <p:spPr>
          <a:xfrm>
            <a:off x="4185920" y="533400"/>
            <a:ext cx="7472680" cy="5486400"/>
          </a:xfrm>
          <a:prstGeom prst="rect">
            <a:avLst/>
          </a:prstGeom>
          <a:solidFill>
            <a:schemeClr val="bg2"/>
          </a:solidFill>
        </p:spPr>
        <p:txBody>
          <a:bodyPr anchor="ctr"/>
          <a:lstStyle>
            <a:lvl1pPr marL="0" indent="0" algn="ctr">
              <a:buNone/>
              <a:defRPr sz="1600" b="1">
                <a:solidFill>
                  <a:schemeClr val="accent2"/>
                </a:solidFill>
              </a:defRPr>
            </a:lvl1pPr>
          </a:lstStyle>
          <a:p>
            <a:r>
              <a:rPr lang="en-US" dirty="0"/>
              <a:t>Image Here</a:t>
            </a:r>
          </a:p>
        </p:txBody>
      </p:sp>
    </p:spTree>
    <p:extLst>
      <p:ext uri="{BB962C8B-B14F-4D97-AF65-F5344CB8AC3E}">
        <p14:creationId xmlns:p14="http://schemas.microsoft.com/office/powerpoint/2010/main" val="1749567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genda Slide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1A457-B3C2-8844-AB36-C25C82BD0B4C}"/>
              </a:ext>
            </a:extLst>
          </p:cNvPr>
          <p:cNvSpPr>
            <a:spLocks noGrp="1"/>
          </p:cNvSpPr>
          <p:nvPr>
            <p:ph type="title" hasCustomPrompt="1"/>
          </p:nvPr>
        </p:nvSpPr>
        <p:spPr>
          <a:xfrm>
            <a:off x="533400" y="1219201"/>
            <a:ext cx="5366886" cy="1110114"/>
          </a:xfrm>
        </p:spPr>
        <p:txBody>
          <a:bodyPr anchor="t">
            <a:noAutofit/>
          </a:bodyPr>
          <a:lstStyle>
            <a:lvl1pPr algn="r">
              <a:defRPr sz="6500">
                <a:solidFill>
                  <a:schemeClr val="bg2"/>
                </a:solidFill>
              </a:defRPr>
            </a:lvl1pPr>
          </a:lstStyle>
          <a:p>
            <a:r>
              <a:rPr lang="en-US" dirty="0"/>
              <a:t>AGENDA</a:t>
            </a:r>
          </a:p>
        </p:txBody>
      </p:sp>
      <p:sp>
        <p:nvSpPr>
          <p:cNvPr id="10" name="Text Placeholder 12">
            <a:extLst>
              <a:ext uri="{FF2B5EF4-FFF2-40B4-BE49-F238E27FC236}">
                <a16:creationId xmlns:a16="http://schemas.microsoft.com/office/drawing/2014/main" id="{D1D96199-D038-6741-AE9D-0D4525448595}"/>
              </a:ext>
            </a:extLst>
          </p:cNvPr>
          <p:cNvSpPr>
            <a:spLocks noGrp="1"/>
          </p:cNvSpPr>
          <p:nvPr>
            <p:ph type="body" sz="quarter" idx="10"/>
          </p:nvPr>
        </p:nvSpPr>
        <p:spPr>
          <a:xfrm>
            <a:off x="6096000" y="1219202"/>
            <a:ext cx="5562599" cy="4800598"/>
          </a:xfrm>
        </p:spPr>
        <p:txBody>
          <a:bodyPr tIns="18288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pic>
        <p:nvPicPr>
          <p:cNvPr id="11" name="Graphic 10">
            <a:extLst>
              <a:ext uri="{FF2B5EF4-FFF2-40B4-BE49-F238E27FC236}">
                <a16:creationId xmlns:a16="http://schemas.microsoft.com/office/drawing/2014/main" id="{677213C6-DEAD-AB49-965F-00CC0940AD1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555764" y="6390465"/>
            <a:ext cx="1080445" cy="125445"/>
          </a:xfrm>
          <a:prstGeom prst="rect">
            <a:avLst/>
          </a:prstGeom>
        </p:spPr>
      </p:pic>
      <p:sp>
        <p:nvSpPr>
          <p:cNvPr id="12" name="TextBox 11">
            <a:extLst>
              <a:ext uri="{FF2B5EF4-FFF2-40B4-BE49-F238E27FC236}">
                <a16:creationId xmlns:a16="http://schemas.microsoft.com/office/drawing/2014/main" id="{65229722-50F9-BA4D-8BE9-54E27324385E}"/>
              </a:ext>
            </a:extLst>
          </p:cNvPr>
          <p:cNvSpPr txBox="1"/>
          <p:nvPr userDrawn="1"/>
        </p:nvSpPr>
        <p:spPr>
          <a:xfrm>
            <a:off x="7796752" y="6248400"/>
            <a:ext cx="4058444" cy="380995"/>
          </a:xfrm>
          <a:prstGeom prst="rect">
            <a:avLst/>
          </a:prstGeom>
          <a:noFill/>
        </p:spPr>
        <p:txBody>
          <a:bodyPr wrap="square"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BDFC0B-CFB1-084E-A5D1-50420B235E65}" type="slidenum">
              <a:rPr kumimoji="0" lang="en-US" sz="800" b="0" i="0" u="none" strike="noStrike" kern="1200" cap="none" spc="0" normalizeH="0" baseline="0" noProof="0" smtClean="0">
                <a:ln>
                  <a:noFill/>
                </a:ln>
                <a:solidFill>
                  <a:schemeClr val="bg1"/>
                </a:solidFill>
                <a:effectLst/>
                <a:uLnTx/>
                <a:uFillTx/>
                <a:latin typeface="+mn-lt"/>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sz="800" b="0" i="0" dirty="0">
              <a:solidFill>
                <a:schemeClr val="bg1"/>
              </a:solidFill>
              <a:latin typeface="+mn-lt"/>
              <a:ea typeface="Calibri Light" charset="0"/>
              <a:cs typeface="Arial" panose="020B0604020202020204" pitchFamily="34" charset="0"/>
            </a:endParaRPr>
          </a:p>
        </p:txBody>
      </p:sp>
      <p:grpSp>
        <p:nvGrpSpPr>
          <p:cNvPr id="13" name="Graphic 9">
            <a:extLst>
              <a:ext uri="{FF2B5EF4-FFF2-40B4-BE49-F238E27FC236}">
                <a16:creationId xmlns:a16="http://schemas.microsoft.com/office/drawing/2014/main" id="{CF3B62B7-7BFA-5641-A824-46D25990B99D}"/>
              </a:ext>
            </a:extLst>
          </p:cNvPr>
          <p:cNvGrpSpPr>
            <a:grpSpLocks noChangeAspect="1"/>
          </p:cNvGrpSpPr>
          <p:nvPr userDrawn="1"/>
        </p:nvGrpSpPr>
        <p:grpSpPr>
          <a:xfrm>
            <a:off x="419100" y="6366367"/>
            <a:ext cx="249134" cy="136828"/>
            <a:chOff x="11484948" y="313034"/>
            <a:chExt cx="401233" cy="220363"/>
          </a:xfrm>
          <a:solidFill>
            <a:schemeClr val="bg1"/>
          </a:solidFill>
        </p:grpSpPr>
        <p:sp>
          <p:nvSpPr>
            <p:cNvPr id="14" name="Freeform 13">
              <a:extLst>
                <a:ext uri="{FF2B5EF4-FFF2-40B4-BE49-F238E27FC236}">
                  <a16:creationId xmlns:a16="http://schemas.microsoft.com/office/drawing/2014/main" id="{14634619-14EB-EA43-AB09-C0E8D56B353B}"/>
                </a:ext>
              </a:extLst>
            </p:cNvPr>
            <p:cNvSpPr/>
            <p:nvPr/>
          </p:nvSpPr>
          <p:spPr>
            <a:xfrm>
              <a:off x="11652424" y="313034"/>
              <a:ext cx="233757" cy="220363"/>
            </a:xfrm>
            <a:custGeom>
              <a:avLst/>
              <a:gdLst>
                <a:gd name="connsiteX0" fmla="*/ 233757 w 233757"/>
                <a:gd name="connsiteY0" fmla="*/ 220363 h 220363"/>
                <a:gd name="connsiteX1" fmla="*/ 187006 w 233757"/>
                <a:gd name="connsiteY1" fmla="*/ 220363 h 220363"/>
                <a:gd name="connsiteX2" fmla="*/ 187006 w 233757"/>
                <a:gd name="connsiteY2" fmla="*/ 89448 h 220363"/>
                <a:gd name="connsiteX3" fmla="*/ 116879 w 233757"/>
                <a:gd name="connsiteY3" fmla="*/ 159645 h 220363"/>
                <a:gd name="connsiteX4" fmla="*/ 46751 w 233757"/>
                <a:gd name="connsiteY4" fmla="*/ 89448 h 220363"/>
                <a:gd name="connsiteX5" fmla="*/ 46751 w 233757"/>
                <a:gd name="connsiteY5" fmla="*/ 220363 h 220363"/>
                <a:gd name="connsiteX6" fmla="*/ 0 w 233757"/>
                <a:gd name="connsiteY6" fmla="*/ 220363 h 220363"/>
                <a:gd name="connsiteX7" fmla="*/ 0 w 233757"/>
                <a:gd name="connsiteY7" fmla="*/ 0 h 220363"/>
                <a:gd name="connsiteX8" fmla="*/ 24855 w 233757"/>
                <a:gd name="connsiteY8" fmla="*/ 0 h 220363"/>
                <a:gd name="connsiteX9" fmla="*/ 117470 w 233757"/>
                <a:gd name="connsiteY9" fmla="*/ 92706 h 220363"/>
                <a:gd name="connsiteX10" fmla="*/ 208902 w 233757"/>
                <a:gd name="connsiteY10" fmla="*/ 0 h 220363"/>
                <a:gd name="connsiteX11" fmla="*/ 233757 w 233757"/>
                <a:gd name="connsiteY11" fmla="*/ 0 h 220363"/>
                <a:gd name="connsiteX12" fmla="*/ 233757 w 233757"/>
                <a:gd name="connsiteY12" fmla="*/ 220363 h 22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757" h="220363">
                  <a:moveTo>
                    <a:pt x="233757" y="220363"/>
                  </a:moveTo>
                  <a:lnTo>
                    <a:pt x="187006" y="220363"/>
                  </a:lnTo>
                  <a:lnTo>
                    <a:pt x="187006" y="89448"/>
                  </a:lnTo>
                  <a:lnTo>
                    <a:pt x="116879" y="159645"/>
                  </a:lnTo>
                  <a:lnTo>
                    <a:pt x="46751" y="89448"/>
                  </a:lnTo>
                  <a:lnTo>
                    <a:pt x="46751" y="220363"/>
                  </a:lnTo>
                  <a:lnTo>
                    <a:pt x="0" y="220363"/>
                  </a:lnTo>
                  <a:lnTo>
                    <a:pt x="0" y="0"/>
                  </a:lnTo>
                  <a:lnTo>
                    <a:pt x="24855" y="0"/>
                  </a:lnTo>
                  <a:lnTo>
                    <a:pt x="117470" y="92706"/>
                  </a:lnTo>
                  <a:lnTo>
                    <a:pt x="208902" y="0"/>
                  </a:lnTo>
                  <a:lnTo>
                    <a:pt x="233757" y="0"/>
                  </a:lnTo>
                  <a:lnTo>
                    <a:pt x="233757" y="220363"/>
                  </a:lnTo>
                  <a:close/>
                </a:path>
              </a:pathLst>
            </a:custGeom>
            <a:grpFill/>
            <a:ln w="5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 name="Freeform 14">
              <a:extLst>
                <a:ext uri="{FF2B5EF4-FFF2-40B4-BE49-F238E27FC236}">
                  <a16:creationId xmlns:a16="http://schemas.microsoft.com/office/drawing/2014/main" id="{C92317EF-FD7B-074C-96B3-CDC97DCCD13C}"/>
                </a:ext>
              </a:extLst>
            </p:cNvPr>
            <p:cNvSpPr/>
            <p:nvPr/>
          </p:nvSpPr>
          <p:spPr>
            <a:xfrm>
              <a:off x="11484948" y="412552"/>
              <a:ext cx="120725" cy="120844"/>
            </a:xfrm>
            <a:custGeom>
              <a:avLst/>
              <a:gdLst>
                <a:gd name="connsiteX0" fmla="*/ 120725 w 120725"/>
                <a:gd name="connsiteY0" fmla="*/ 0 h 120844"/>
                <a:gd name="connsiteX1" fmla="*/ 0 w 120725"/>
                <a:gd name="connsiteY1" fmla="*/ 0 h 120844"/>
                <a:gd name="connsiteX2" fmla="*/ 120725 w 120725"/>
                <a:gd name="connsiteY2" fmla="*/ 120844 h 120844"/>
                <a:gd name="connsiteX3" fmla="*/ 120725 w 120725"/>
                <a:gd name="connsiteY3" fmla="*/ 0 h 120844"/>
              </a:gdLst>
              <a:ahLst/>
              <a:cxnLst>
                <a:cxn ang="0">
                  <a:pos x="connsiteX0" y="connsiteY0"/>
                </a:cxn>
                <a:cxn ang="0">
                  <a:pos x="connsiteX1" y="connsiteY1"/>
                </a:cxn>
                <a:cxn ang="0">
                  <a:pos x="connsiteX2" y="connsiteY2"/>
                </a:cxn>
                <a:cxn ang="0">
                  <a:pos x="connsiteX3" y="connsiteY3"/>
                </a:cxn>
              </a:cxnLst>
              <a:rect l="l" t="t" r="r" b="b"/>
              <a:pathLst>
                <a:path w="120725" h="120844">
                  <a:moveTo>
                    <a:pt x="120725" y="0"/>
                  </a:moveTo>
                  <a:lnTo>
                    <a:pt x="0" y="0"/>
                  </a:lnTo>
                  <a:lnTo>
                    <a:pt x="120725" y="120844"/>
                  </a:lnTo>
                  <a:lnTo>
                    <a:pt x="120725" y="0"/>
                  </a:lnTo>
                  <a:close/>
                </a:path>
              </a:pathLst>
            </a:custGeom>
            <a:solidFill>
              <a:schemeClr val="accent1"/>
            </a:solidFill>
            <a:ln w="5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Tree>
    <p:extLst>
      <p:ext uri="{BB962C8B-B14F-4D97-AF65-F5344CB8AC3E}">
        <p14:creationId xmlns:p14="http://schemas.microsoft.com/office/powerpoint/2010/main" val="5416352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Body +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F582B-71EF-3E4E-ADCD-C7419745C816}"/>
              </a:ext>
            </a:extLst>
          </p:cNvPr>
          <p:cNvSpPr>
            <a:spLocks noGrp="1"/>
          </p:cNvSpPr>
          <p:nvPr>
            <p:ph type="title" hasCustomPrompt="1"/>
          </p:nvPr>
        </p:nvSpPr>
        <p:spPr>
          <a:xfrm>
            <a:off x="533400" y="533400"/>
            <a:ext cx="5562600" cy="1560871"/>
          </a:xfrm>
        </p:spPr>
        <p:txBody>
          <a:bodyPr anchor="b">
            <a:normAutofit/>
          </a:bodyPr>
          <a:lstStyle>
            <a:lvl1pPr>
              <a:lnSpc>
                <a:spcPct val="80000"/>
              </a:lnSpc>
              <a:defRPr sz="2400"/>
            </a:lvl1pPr>
          </a:lstStyle>
          <a:p>
            <a:r>
              <a:rPr lang="en-US" dirty="0"/>
              <a:t>Click to edit title style</a:t>
            </a:r>
          </a:p>
        </p:txBody>
      </p:sp>
      <p:sp>
        <p:nvSpPr>
          <p:cNvPr id="4" name="Text Placeholder 3">
            <a:extLst>
              <a:ext uri="{FF2B5EF4-FFF2-40B4-BE49-F238E27FC236}">
                <a16:creationId xmlns:a16="http://schemas.microsoft.com/office/drawing/2014/main" id="{39607EAE-BBAB-BD43-BDCF-F7562B04EA7C}"/>
              </a:ext>
            </a:extLst>
          </p:cNvPr>
          <p:cNvSpPr>
            <a:spLocks noGrp="1"/>
          </p:cNvSpPr>
          <p:nvPr>
            <p:ph type="body" sz="quarter" idx="10"/>
          </p:nvPr>
        </p:nvSpPr>
        <p:spPr>
          <a:xfrm>
            <a:off x="533400" y="2172930"/>
            <a:ext cx="5562600" cy="3846870"/>
          </a:xfrm>
        </p:spPr>
        <p:txBody>
          <a:bodyPr/>
          <a:lstStyle>
            <a:lvl1pPr>
              <a:defRPr>
                <a:solidFill>
                  <a:schemeClr val="tx1"/>
                </a:solidFill>
              </a:defRPr>
            </a:lvl1pPr>
            <a:lvl2pPr marL="457200" indent="0">
              <a:buNone/>
              <a:defRPr/>
            </a:lvl2pPr>
          </a:lstStyle>
          <a:p>
            <a:pPr lvl="0"/>
            <a:r>
              <a:rPr lang="en-US"/>
              <a:t>Click to edit Master text styles</a:t>
            </a:r>
          </a:p>
        </p:txBody>
      </p:sp>
      <p:sp>
        <p:nvSpPr>
          <p:cNvPr id="5" name="Picture Placeholder 6">
            <a:extLst>
              <a:ext uri="{FF2B5EF4-FFF2-40B4-BE49-F238E27FC236}">
                <a16:creationId xmlns:a16="http://schemas.microsoft.com/office/drawing/2014/main" id="{58AAA2F3-B0D3-AC4D-B0A9-7AE02BAB722B}"/>
              </a:ext>
            </a:extLst>
          </p:cNvPr>
          <p:cNvSpPr>
            <a:spLocks noGrp="1"/>
          </p:cNvSpPr>
          <p:nvPr>
            <p:ph type="pic" sz="quarter" idx="12" hasCustomPrompt="1"/>
          </p:nvPr>
        </p:nvSpPr>
        <p:spPr>
          <a:xfrm>
            <a:off x="6309360" y="533400"/>
            <a:ext cx="5349240" cy="5478463"/>
          </a:xfrm>
          <a:prstGeom prst="rect">
            <a:avLst/>
          </a:prstGeom>
          <a:solidFill>
            <a:schemeClr val="bg2"/>
          </a:solidFill>
        </p:spPr>
        <p:txBody>
          <a:bodyPr anchor="ctr"/>
          <a:lstStyle>
            <a:lvl1pPr marL="0" indent="0" algn="ctr">
              <a:buNone/>
              <a:defRPr sz="1600" b="1">
                <a:solidFill>
                  <a:schemeClr val="accent2"/>
                </a:solidFill>
              </a:defRPr>
            </a:lvl1pPr>
          </a:lstStyle>
          <a:p>
            <a:r>
              <a:rPr lang="en-US" dirty="0"/>
              <a:t>Image Here</a:t>
            </a:r>
          </a:p>
        </p:txBody>
      </p:sp>
    </p:spTree>
    <p:extLst>
      <p:ext uri="{BB962C8B-B14F-4D97-AF65-F5344CB8AC3E}">
        <p14:creationId xmlns:p14="http://schemas.microsoft.com/office/powerpoint/2010/main" val="17793893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Body + Image - Horizontal">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8BB451AA-9497-4443-A37A-E2A59247783B}"/>
              </a:ext>
            </a:extLst>
          </p:cNvPr>
          <p:cNvSpPr>
            <a:spLocks noGrp="1"/>
          </p:cNvSpPr>
          <p:nvPr>
            <p:ph type="pic" sz="quarter" idx="12" hasCustomPrompt="1"/>
          </p:nvPr>
        </p:nvSpPr>
        <p:spPr>
          <a:xfrm>
            <a:off x="0" y="0"/>
            <a:ext cx="12192000" cy="3175819"/>
          </a:xfrm>
          <a:prstGeom prst="rect">
            <a:avLst/>
          </a:prstGeom>
          <a:solidFill>
            <a:schemeClr val="bg2"/>
          </a:solidFill>
        </p:spPr>
        <p:txBody>
          <a:bodyPr anchor="ctr"/>
          <a:lstStyle>
            <a:lvl1pPr marL="0" indent="0" algn="ctr">
              <a:buNone/>
              <a:defRPr sz="1600" b="1">
                <a:solidFill>
                  <a:schemeClr val="accent2"/>
                </a:solidFill>
              </a:defRPr>
            </a:lvl1pPr>
          </a:lstStyle>
          <a:p>
            <a:r>
              <a:rPr lang="en-US" dirty="0"/>
              <a:t>Image Here</a:t>
            </a:r>
          </a:p>
        </p:txBody>
      </p:sp>
      <p:sp>
        <p:nvSpPr>
          <p:cNvPr id="2" name="Title 1">
            <a:extLst>
              <a:ext uri="{FF2B5EF4-FFF2-40B4-BE49-F238E27FC236}">
                <a16:creationId xmlns:a16="http://schemas.microsoft.com/office/drawing/2014/main" id="{21EF582B-71EF-3E4E-ADCD-C7419745C816}"/>
              </a:ext>
            </a:extLst>
          </p:cNvPr>
          <p:cNvSpPr>
            <a:spLocks noGrp="1"/>
          </p:cNvSpPr>
          <p:nvPr>
            <p:ph type="title" hasCustomPrompt="1"/>
          </p:nvPr>
        </p:nvSpPr>
        <p:spPr>
          <a:xfrm>
            <a:off x="533400" y="3429001"/>
            <a:ext cx="3478161" cy="1700982"/>
          </a:xfrm>
        </p:spPr>
        <p:txBody>
          <a:bodyPr anchor="t">
            <a:normAutofit/>
          </a:bodyPr>
          <a:lstStyle>
            <a:lvl1pPr>
              <a:lnSpc>
                <a:spcPct val="80000"/>
              </a:lnSpc>
              <a:defRPr sz="2400"/>
            </a:lvl1pPr>
          </a:lstStyle>
          <a:p>
            <a:r>
              <a:rPr lang="en-US" dirty="0"/>
              <a:t>Click to edit title style</a:t>
            </a:r>
          </a:p>
        </p:txBody>
      </p:sp>
      <p:sp>
        <p:nvSpPr>
          <p:cNvPr id="4" name="Text Placeholder 3">
            <a:extLst>
              <a:ext uri="{FF2B5EF4-FFF2-40B4-BE49-F238E27FC236}">
                <a16:creationId xmlns:a16="http://schemas.microsoft.com/office/drawing/2014/main" id="{39607EAE-BBAB-BD43-BDCF-F7562B04EA7C}"/>
              </a:ext>
            </a:extLst>
          </p:cNvPr>
          <p:cNvSpPr>
            <a:spLocks noGrp="1"/>
          </p:cNvSpPr>
          <p:nvPr>
            <p:ph type="body" sz="quarter" idx="10" hasCustomPrompt="1"/>
          </p:nvPr>
        </p:nvSpPr>
        <p:spPr>
          <a:xfrm>
            <a:off x="4119716" y="3429001"/>
            <a:ext cx="7653184" cy="2590800"/>
          </a:xfrm>
        </p:spPr>
        <p:txBody>
          <a:bodyPr/>
          <a:lstStyle>
            <a:lvl1pPr marL="0" indent="0">
              <a:lnSpc>
                <a:spcPct val="112000"/>
              </a:lnSpc>
              <a:buNone/>
              <a:defRPr>
                <a:solidFill>
                  <a:schemeClr val="tx1"/>
                </a:solidFill>
              </a:defRPr>
            </a:lvl1pPr>
            <a:lvl2pPr marL="457200" indent="0">
              <a:buNone/>
              <a:defRPr/>
            </a:lvl2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Enim</a:t>
            </a:r>
            <a:r>
              <a:rPr lang="en-US" dirty="0"/>
              <a:t> sed </a:t>
            </a:r>
            <a:r>
              <a:rPr lang="en-US" dirty="0" err="1"/>
              <a:t>faucibus</a:t>
            </a:r>
            <a:r>
              <a:rPr lang="en-US" dirty="0"/>
              <a:t> </a:t>
            </a:r>
            <a:r>
              <a:rPr lang="en-US" dirty="0" err="1"/>
              <a:t>turpis</a:t>
            </a:r>
            <a:r>
              <a:rPr lang="en-US" dirty="0"/>
              <a:t> in </a:t>
            </a:r>
            <a:r>
              <a:rPr lang="en-US" dirty="0" err="1"/>
              <a:t>eu</a:t>
            </a:r>
            <a:r>
              <a:rPr lang="en-US" dirty="0"/>
              <a:t> mi. Massa </a:t>
            </a:r>
            <a:r>
              <a:rPr lang="en-US" dirty="0" err="1"/>
              <a:t>tincidunt</a:t>
            </a:r>
            <a:r>
              <a:rPr lang="en-US" dirty="0"/>
              <a:t> dui </a:t>
            </a:r>
            <a:r>
              <a:rPr lang="en-US" dirty="0" err="1"/>
              <a:t>ut</a:t>
            </a:r>
            <a:r>
              <a:rPr lang="en-US" dirty="0"/>
              <a:t> </a:t>
            </a:r>
            <a:r>
              <a:rPr lang="en-US" dirty="0" err="1"/>
              <a:t>ornare</a:t>
            </a:r>
            <a:r>
              <a:rPr lang="en-US" dirty="0"/>
              <a:t> </a:t>
            </a:r>
            <a:r>
              <a:rPr lang="en-US" dirty="0" err="1"/>
              <a:t>lectus</a:t>
            </a:r>
            <a:r>
              <a:rPr lang="en-US" dirty="0"/>
              <a:t> sit. </a:t>
            </a:r>
            <a:r>
              <a:rPr lang="en-US" dirty="0" err="1"/>
              <a:t>Risus</a:t>
            </a:r>
            <a:r>
              <a:rPr lang="en-US" dirty="0"/>
              <a:t> </a:t>
            </a:r>
            <a:r>
              <a:rPr lang="en-US" dirty="0" err="1"/>
              <a:t>nullam</a:t>
            </a:r>
            <a:r>
              <a:rPr lang="en-US" dirty="0"/>
              <a:t> </a:t>
            </a:r>
            <a:r>
              <a:rPr lang="en-US" dirty="0" err="1"/>
              <a:t>eget</a:t>
            </a:r>
            <a:r>
              <a:rPr lang="en-US" dirty="0"/>
              <a:t> </a:t>
            </a:r>
            <a:r>
              <a:rPr lang="en-US" dirty="0" err="1"/>
              <a:t>felis</a:t>
            </a:r>
            <a:r>
              <a:rPr lang="en-US" dirty="0"/>
              <a:t> </a:t>
            </a:r>
            <a:r>
              <a:rPr lang="en-US" dirty="0" err="1"/>
              <a:t>eget</a:t>
            </a:r>
            <a:r>
              <a:rPr lang="en-US" dirty="0"/>
              <a:t> </a:t>
            </a:r>
            <a:r>
              <a:rPr lang="en-US" dirty="0" err="1"/>
              <a:t>nunc</a:t>
            </a:r>
            <a:r>
              <a:rPr lang="en-US" dirty="0"/>
              <a:t> </a:t>
            </a:r>
            <a:r>
              <a:rPr lang="en-US" dirty="0" err="1"/>
              <a:t>lobortis</a:t>
            </a:r>
            <a:r>
              <a:rPr lang="en-US" dirty="0"/>
              <a:t> </a:t>
            </a:r>
            <a:r>
              <a:rPr lang="en-US" dirty="0" err="1"/>
              <a:t>mattis</a:t>
            </a:r>
            <a:r>
              <a:rPr lang="en-US" dirty="0"/>
              <a:t> </a:t>
            </a:r>
            <a:r>
              <a:rPr lang="en-US" dirty="0" err="1"/>
              <a:t>aliquam</a:t>
            </a:r>
            <a:r>
              <a:rPr lang="en-US" dirty="0"/>
              <a:t>. </a:t>
            </a:r>
            <a:r>
              <a:rPr lang="en-US" dirty="0" err="1"/>
              <a:t>Aliquet</a:t>
            </a:r>
            <a:r>
              <a:rPr lang="en-US" dirty="0"/>
              <a:t> </a:t>
            </a:r>
            <a:r>
              <a:rPr lang="en-US" dirty="0" err="1"/>
              <a:t>bibendum</a:t>
            </a:r>
            <a:r>
              <a:rPr lang="en-US" dirty="0"/>
              <a:t> </a:t>
            </a:r>
            <a:r>
              <a:rPr lang="en-US" dirty="0" err="1"/>
              <a:t>enim</a:t>
            </a:r>
            <a:r>
              <a:rPr lang="en-US" dirty="0"/>
              <a:t> </a:t>
            </a:r>
            <a:r>
              <a:rPr lang="en-US" dirty="0" err="1"/>
              <a:t>facilisis</a:t>
            </a:r>
            <a:r>
              <a:rPr lang="en-US" dirty="0"/>
              <a:t> gravida </a:t>
            </a:r>
            <a:r>
              <a:rPr lang="en-US" dirty="0" err="1"/>
              <a:t>neque</a:t>
            </a:r>
            <a:r>
              <a:rPr lang="en-US" dirty="0"/>
              <a:t>. Leo </a:t>
            </a:r>
            <a:r>
              <a:rPr lang="en-US" dirty="0" err="1"/>
              <a:t>duis</a:t>
            </a:r>
            <a:r>
              <a:rPr lang="en-US" dirty="0"/>
              <a:t> </a:t>
            </a:r>
            <a:r>
              <a:rPr lang="en-US" dirty="0" err="1"/>
              <a:t>ut</a:t>
            </a:r>
            <a:r>
              <a:rPr lang="en-US" dirty="0"/>
              <a:t> diam </a:t>
            </a:r>
            <a:r>
              <a:rPr lang="en-US" dirty="0" err="1"/>
              <a:t>quam</a:t>
            </a:r>
            <a:r>
              <a:rPr lang="en-US" dirty="0"/>
              <a:t> </a:t>
            </a:r>
            <a:r>
              <a:rPr lang="en-US" dirty="0" err="1"/>
              <a:t>nulla</a:t>
            </a:r>
            <a:r>
              <a:rPr lang="en-US" dirty="0"/>
              <a:t> </a:t>
            </a:r>
            <a:r>
              <a:rPr lang="en-US" dirty="0" err="1"/>
              <a:t>porttitor</a:t>
            </a:r>
            <a:r>
              <a:rPr lang="en-US" dirty="0"/>
              <a:t>. </a:t>
            </a:r>
            <a:r>
              <a:rPr lang="en-US" dirty="0" err="1"/>
              <a:t>Ullamcorper</a:t>
            </a:r>
            <a:r>
              <a:rPr lang="en-US" dirty="0"/>
              <a:t> a </a:t>
            </a:r>
            <a:r>
              <a:rPr lang="en-US" dirty="0" err="1"/>
              <a:t>lacus</a:t>
            </a:r>
            <a:r>
              <a:rPr lang="en-US" dirty="0"/>
              <a:t> vestibulum sed. Diam </a:t>
            </a:r>
            <a:r>
              <a:rPr lang="en-US" dirty="0" err="1"/>
              <a:t>quam</a:t>
            </a:r>
            <a:r>
              <a:rPr lang="en-US" dirty="0"/>
              <a:t> </a:t>
            </a:r>
            <a:r>
              <a:rPr lang="en-US" dirty="0" err="1"/>
              <a:t>nulla</a:t>
            </a:r>
            <a:r>
              <a:rPr lang="en-US" dirty="0"/>
              <a:t> </a:t>
            </a:r>
            <a:r>
              <a:rPr lang="en-US" dirty="0" err="1"/>
              <a:t>porttitor</a:t>
            </a:r>
            <a:r>
              <a:rPr lang="en-US" dirty="0"/>
              <a:t> </a:t>
            </a:r>
            <a:r>
              <a:rPr lang="en-US" dirty="0" err="1"/>
              <a:t>massa</a:t>
            </a:r>
            <a:r>
              <a:rPr lang="en-US" dirty="0"/>
              <a:t>. Vel </a:t>
            </a:r>
            <a:r>
              <a:rPr lang="en-US" dirty="0" err="1"/>
              <a:t>turpis</a:t>
            </a:r>
            <a:r>
              <a:rPr lang="en-US" dirty="0"/>
              <a:t> </a:t>
            </a:r>
            <a:r>
              <a:rPr lang="en-US" dirty="0" err="1"/>
              <a:t>nunc</a:t>
            </a:r>
            <a:r>
              <a:rPr lang="en-US" dirty="0"/>
              <a:t> </a:t>
            </a:r>
            <a:r>
              <a:rPr lang="en-US" dirty="0" err="1"/>
              <a:t>eget</a:t>
            </a:r>
            <a:r>
              <a:rPr lang="en-US" dirty="0"/>
              <a:t> lorem dolor. </a:t>
            </a:r>
            <a:r>
              <a:rPr lang="en-US" dirty="0" err="1"/>
              <a:t>Quis</a:t>
            </a:r>
            <a:r>
              <a:rPr lang="en-US" dirty="0"/>
              <a:t> vel eros </a:t>
            </a:r>
            <a:r>
              <a:rPr lang="en-US" dirty="0" err="1"/>
              <a:t>donec</a:t>
            </a:r>
            <a:r>
              <a:rPr lang="en-US" dirty="0"/>
              <a:t> ac </a:t>
            </a:r>
            <a:r>
              <a:rPr lang="en-US" dirty="0" err="1"/>
              <a:t>odio</a:t>
            </a:r>
            <a:r>
              <a:rPr lang="en-US" dirty="0"/>
              <a:t> </a:t>
            </a:r>
            <a:r>
              <a:rPr lang="en-US" dirty="0" err="1"/>
              <a:t>tempor</a:t>
            </a:r>
            <a:r>
              <a:rPr lang="en-US" dirty="0"/>
              <a:t> </a:t>
            </a:r>
            <a:r>
              <a:rPr lang="en-US" dirty="0" err="1"/>
              <a:t>orci</a:t>
            </a:r>
            <a:r>
              <a:rPr lang="en-US" dirty="0"/>
              <a:t> </a:t>
            </a:r>
            <a:r>
              <a:rPr lang="en-US" dirty="0" err="1"/>
              <a:t>dapibus</a:t>
            </a:r>
            <a:r>
              <a:rPr lang="en-US" dirty="0"/>
              <a:t>. </a:t>
            </a:r>
            <a:r>
              <a:rPr lang="en-US" dirty="0" err="1"/>
              <a:t>Odio</a:t>
            </a:r>
            <a:r>
              <a:rPr lang="en-US" dirty="0"/>
              <a:t> </a:t>
            </a:r>
            <a:r>
              <a:rPr lang="en-US" dirty="0" err="1"/>
              <a:t>ut</a:t>
            </a:r>
            <a:r>
              <a:rPr lang="en-US" dirty="0"/>
              <a:t> </a:t>
            </a:r>
            <a:r>
              <a:rPr lang="en-US" dirty="0" err="1"/>
              <a:t>sem</a:t>
            </a:r>
            <a:r>
              <a:rPr lang="en-US" dirty="0"/>
              <a:t> </a:t>
            </a:r>
            <a:r>
              <a:rPr lang="en-US" dirty="0" err="1"/>
              <a:t>nulla</a:t>
            </a:r>
            <a:r>
              <a:rPr lang="en-US" dirty="0"/>
              <a:t> pharetra diam sit. </a:t>
            </a:r>
            <a:r>
              <a:rPr lang="en-US" dirty="0" err="1"/>
              <a:t>Velit</a:t>
            </a:r>
            <a:r>
              <a:rPr lang="en-US" dirty="0"/>
              <a:t> </a:t>
            </a:r>
            <a:r>
              <a:rPr lang="en-US" dirty="0" err="1"/>
              <a:t>egestas</a:t>
            </a:r>
            <a:r>
              <a:rPr lang="en-US" dirty="0"/>
              <a:t> dui id </a:t>
            </a:r>
            <a:r>
              <a:rPr lang="en-US" dirty="0" err="1"/>
              <a:t>ornare</a:t>
            </a:r>
            <a:r>
              <a:rPr lang="en-US" dirty="0"/>
              <a:t> </a:t>
            </a:r>
            <a:r>
              <a:rPr lang="en-US" dirty="0" err="1"/>
              <a:t>arcu</a:t>
            </a:r>
            <a:r>
              <a:rPr lang="en-US" dirty="0"/>
              <a:t> </a:t>
            </a:r>
            <a:r>
              <a:rPr lang="en-US" dirty="0" err="1"/>
              <a:t>odio</a:t>
            </a:r>
            <a:r>
              <a:rPr lang="en-US" dirty="0"/>
              <a:t>. Sed </a:t>
            </a:r>
            <a:r>
              <a:rPr lang="en-US" dirty="0" err="1"/>
              <a:t>viverra</a:t>
            </a:r>
            <a:r>
              <a:rPr lang="en-US" dirty="0"/>
              <a:t> ipsum </a:t>
            </a:r>
            <a:r>
              <a:rPr lang="en-US" dirty="0" err="1"/>
              <a:t>nunc</a:t>
            </a:r>
            <a:r>
              <a:rPr lang="en-US" dirty="0"/>
              <a:t> </a:t>
            </a:r>
            <a:r>
              <a:rPr lang="en-US" dirty="0" err="1"/>
              <a:t>aliquet</a:t>
            </a:r>
            <a:r>
              <a:rPr lang="en-US" dirty="0"/>
              <a:t> </a:t>
            </a:r>
            <a:r>
              <a:rPr lang="en-US" dirty="0" err="1"/>
              <a:t>bibendum</a:t>
            </a:r>
            <a:r>
              <a:rPr lang="en-US" dirty="0"/>
              <a:t> </a:t>
            </a:r>
            <a:r>
              <a:rPr lang="en-US" dirty="0" err="1"/>
              <a:t>enim</a:t>
            </a:r>
            <a:r>
              <a:rPr lang="en-US" dirty="0"/>
              <a:t> </a:t>
            </a:r>
            <a:r>
              <a:rPr lang="en-US" dirty="0" err="1"/>
              <a:t>facilisis</a:t>
            </a:r>
            <a:r>
              <a:rPr lang="en-US" dirty="0"/>
              <a:t> gravida </a:t>
            </a:r>
            <a:r>
              <a:rPr lang="en-US" dirty="0" err="1"/>
              <a:t>neque</a:t>
            </a:r>
            <a:r>
              <a:rPr lang="en-US" dirty="0"/>
              <a:t>. </a:t>
            </a:r>
            <a:r>
              <a:rPr lang="en-US" dirty="0" err="1"/>
              <a:t>Lectus</a:t>
            </a:r>
            <a:r>
              <a:rPr lang="en-US" dirty="0"/>
              <a:t> </a:t>
            </a:r>
            <a:r>
              <a:rPr lang="en-US" dirty="0" err="1"/>
              <a:t>arcu</a:t>
            </a:r>
            <a:r>
              <a:rPr lang="en-US" dirty="0"/>
              <a:t> </a:t>
            </a:r>
            <a:r>
              <a:rPr lang="en-US" dirty="0" err="1"/>
              <a:t>bibendum</a:t>
            </a:r>
            <a:r>
              <a:rPr lang="en-US" dirty="0"/>
              <a:t> at </a:t>
            </a:r>
            <a:r>
              <a:rPr lang="en-US" dirty="0" err="1"/>
              <a:t>varius</a:t>
            </a:r>
            <a:r>
              <a:rPr lang="en-US" dirty="0"/>
              <a:t> vel pharetra. Pharetra </a:t>
            </a:r>
            <a:r>
              <a:rPr lang="en-US" dirty="0" err="1"/>
              <a:t>morbi</a:t>
            </a:r>
            <a:r>
              <a:rPr lang="en-US" dirty="0"/>
              <a:t>.</a:t>
            </a:r>
          </a:p>
        </p:txBody>
      </p:sp>
    </p:spTree>
    <p:extLst>
      <p:ext uri="{BB962C8B-B14F-4D97-AF65-F5344CB8AC3E}">
        <p14:creationId xmlns:p14="http://schemas.microsoft.com/office/powerpoint/2010/main" val="2853019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Body + Image - 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F582B-71EF-3E4E-ADCD-C7419745C816}"/>
              </a:ext>
            </a:extLst>
          </p:cNvPr>
          <p:cNvSpPr>
            <a:spLocks noGrp="1"/>
          </p:cNvSpPr>
          <p:nvPr>
            <p:ph type="title" hasCustomPrompt="1"/>
          </p:nvPr>
        </p:nvSpPr>
        <p:spPr>
          <a:xfrm>
            <a:off x="533400" y="533399"/>
            <a:ext cx="3173361" cy="5478463"/>
          </a:xfrm>
        </p:spPr>
        <p:txBody>
          <a:bodyPr anchor="ctr">
            <a:normAutofit/>
          </a:bodyPr>
          <a:lstStyle>
            <a:lvl1pPr>
              <a:lnSpc>
                <a:spcPct val="90000"/>
              </a:lnSpc>
              <a:defRPr sz="2400"/>
            </a:lvl1pPr>
          </a:lstStyle>
          <a:p>
            <a:r>
              <a:rPr lang="en-US" dirty="0"/>
              <a:t>Diam </a:t>
            </a:r>
            <a:r>
              <a:rPr lang="en-US" dirty="0" err="1"/>
              <a:t>ut</a:t>
            </a:r>
            <a:r>
              <a:rPr lang="en-US" dirty="0"/>
              <a:t> </a:t>
            </a:r>
            <a:r>
              <a:rPr lang="en-US" dirty="0" err="1"/>
              <a:t>venenatis</a:t>
            </a:r>
            <a:r>
              <a:rPr lang="en-US" dirty="0"/>
              <a:t> </a:t>
            </a:r>
            <a:r>
              <a:rPr lang="en-US" dirty="0" err="1"/>
              <a:t>tellus</a:t>
            </a:r>
            <a:r>
              <a:rPr lang="en-US" dirty="0"/>
              <a:t> in </a:t>
            </a:r>
            <a:r>
              <a:rPr lang="en-US" dirty="0" err="1"/>
              <a:t>metus</a:t>
            </a:r>
            <a:r>
              <a:rPr lang="en-US" dirty="0"/>
              <a:t> </a:t>
            </a:r>
            <a:r>
              <a:rPr lang="en-US" dirty="0" err="1"/>
              <a:t>vulputate</a:t>
            </a:r>
            <a:r>
              <a:rPr lang="en-US" dirty="0"/>
              <a:t> </a:t>
            </a:r>
            <a:r>
              <a:rPr lang="en-US" dirty="0" err="1"/>
              <a:t>eu</a:t>
            </a:r>
            <a:r>
              <a:rPr lang="en-US" dirty="0"/>
              <a:t> </a:t>
            </a:r>
            <a:r>
              <a:rPr lang="en-US" dirty="0" err="1"/>
              <a:t>scelerisque</a:t>
            </a:r>
            <a:r>
              <a:rPr lang="en-US" dirty="0"/>
              <a:t> </a:t>
            </a:r>
            <a:r>
              <a:rPr lang="en-US" dirty="0" err="1"/>
              <a:t>felis</a:t>
            </a:r>
            <a:r>
              <a:rPr lang="en-US" dirty="0"/>
              <a:t> </a:t>
            </a:r>
            <a:r>
              <a:rPr lang="en-US" dirty="0" err="1"/>
              <a:t>imperdiet</a:t>
            </a:r>
            <a:r>
              <a:rPr lang="en-US" dirty="0"/>
              <a:t> </a:t>
            </a:r>
            <a:r>
              <a:rPr lang="en-US" dirty="0" err="1"/>
              <a:t>proin</a:t>
            </a:r>
            <a:r>
              <a:rPr lang="en-US" dirty="0"/>
              <a:t> fermentum </a:t>
            </a:r>
            <a:r>
              <a:rPr lang="en-US" dirty="0" err="1"/>
              <a:t>leo</a:t>
            </a:r>
            <a:r>
              <a:rPr lang="en-US" dirty="0"/>
              <a:t> vel </a:t>
            </a:r>
            <a:r>
              <a:rPr lang="en-US" dirty="0" err="1"/>
              <a:t>orci</a:t>
            </a:r>
            <a:r>
              <a:rPr lang="en-US" dirty="0"/>
              <a:t> porta non pulvinar </a:t>
            </a:r>
            <a:r>
              <a:rPr lang="en-US" dirty="0" err="1"/>
              <a:t>neque</a:t>
            </a:r>
            <a:endParaRPr lang="en-US" dirty="0"/>
          </a:p>
        </p:txBody>
      </p:sp>
      <p:sp>
        <p:nvSpPr>
          <p:cNvPr id="4" name="Text Placeholder 3">
            <a:extLst>
              <a:ext uri="{FF2B5EF4-FFF2-40B4-BE49-F238E27FC236}">
                <a16:creationId xmlns:a16="http://schemas.microsoft.com/office/drawing/2014/main" id="{39607EAE-BBAB-BD43-BDCF-F7562B04EA7C}"/>
              </a:ext>
            </a:extLst>
          </p:cNvPr>
          <p:cNvSpPr>
            <a:spLocks noGrp="1"/>
          </p:cNvSpPr>
          <p:nvPr>
            <p:ph type="body" sz="quarter" idx="10" hasCustomPrompt="1"/>
          </p:nvPr>
        </p:nvSpPr>
        <p:spPr>
          <a:xfrm>
            <a:off x="8485239" y="541338"/>
            <a:ext cx="3173361" cy="5470524"/>
          </a:xfrm>
        </p:spPr>
        <p:txBody>
          <a:bodyPr anchor="ctr"/>
          <a:lstStyle>
            <a:lvl1pPr marL="0" indent="0">
              <a:lnSpc>
                <a:spcPct val="150000"/>
              </a:lnSpc>
              <a:buNone/>
              <a:defRPr>
                <a:solidFill>
                  <a:schemeClr val="tx1"/>
                </a:solidFill>
              </a:defRPr>
            </a:lvl1pPr>
            <a:lvl2pPr marL="457200" indent="0">
              <a:buNone/>
              <a:defRPr/>
            </a:lvl2pPr>
          </a:lstStyle>
          <a:p>
            <a:pPr lvl="0"/>
            <a:r>
              <a:rPr lang="en-US" dirty="0" err="1"/>
              <a:t>Sollicitudin</a:t>
            </a:r>
            <a:r>
              <a:rPr lang="en-US" dirty="0"/>
              <a:t> </a:t>
            </a:r>
            <a:r>
              <a:rPr lang="en-US" dirty="0" err="1"/>
              <a:t>aliquam</a:t>
            </a:r>
            <a:r>
              <a:rPr lang="en-US" dirty="0"/>
              <a:t> </a:t>
            </a:r>
            <a:r>
              <a:rPr lang="en-US" dirty="0" err="1"/>
              <a:t>ultrices</a:t>
            </a:r>
            <a:r>
              <a:rPr lang="en-US" dirty="0"/>
              <a:t> </a:t>
            </a:r>
            <a:r>
              <a:rPr lang="en-US" dirty="0" err="1"/>
              <a:t>sagittis</a:t>
            </a:r>
            <a:r>
              <a:rPr lang="en-US" dirty="0"/>
              <a:t> </a:t>
            </a:r>
            <a:r>
              <a:rPr lang="en-US" dirty="0" err="1"/>
              <a:t>orci</a:t>
            </a:r>
            <a:r>
              <a:rPr lang="en-US" dirty="0"/>
              <a:t>. Sit </a:t>
            </a:r>
            <a:r>
              <a:rPr lang="en-US" dirty="0" err="1"/>
              <a:t>amet</a:t>
            </a:r>
            <a:r>
              <a:rPr lang="en-US" dirty="0"/>
              <a:t> </a:t>
            </a:r>
            <a:r>
              <a:rPr lang="en-US" dirty="0" err="1"/>
              <a:t>mattis</a:t>
            </a:r>
            <a:r>
              <a:rPr lang="en-US" dirty="0"/>
              <a:t> </a:t>
            </a:r>
            <a:r>
              <a:rPr lang="en-US" dirty="0" err="1"/>
              <a:t>vulputate</a:t>
            </a:r>
            <a:r>
              <a:rPr lang="en-US" dirty="0"/>
              <a:t> </a:t>
            </a:r>
            <a:r>
              <a:rPr lang="en-US" dirty="0" err="1"/>
              <a:t>enim</a:t>
            </a:r>
            <a:r>
              <a:rPr lang="en-US" dirty="0"/>
              <a:t> </a:t>
            </a:r>
            <a:r>
              <a:rPr lang="en-US" dirty="0" err="1"/>
              <a:t>nulla</a:t>
            </a:r>
            <a:r>
              <a:rPr lang="en-US" dirty="0"/>
              <a:t> </a:t>
            </a:r>
            <a:r>
              <a:rPr lang="en-US" dirty="0" err="1"/>
              <a:t>aliquet</a:t>
            </a:r>
            <a:r>
              <a:rPr lang="en-US" dirty="0"/>
              <a:t> </a:t>
            </a:r>
            <a:r>
              <a:rPr lang="en-US" dirty="0" err="1"/>
              <a:t>porttitor</a:t>
            </a:r>
            <a:r>
              <a:rPr lang="en-US" dirty="0"/>
              <a:t>. Sed </a:t>
            </a:r>
            <a:r>
              <a:rPr lang="en-US" dirty="0" err="1"/>
              <a:t>viverra</a:t>
            </a:r>
            <a:r>
              <a:rPr lang="en-US" dirty="0"/>
              <a:t> ipsum </a:t>
            </a:r>
            <a:r>
              <a:rPr lang="en-US" dirty="0" err="1"/>
              <a:t>nunc</a:t>
            </a:r>
            <a:r>
              <a:rPr lang="en-US" dirty="0"/>
              <a:t> </a:t>
            </a:r>
            <a:r>
              <a:rPr lang="en-US" dirty="0" err="1"/>
              <a:t>aliquet</a:t>
            </a:r>
            <a:r>
              <a:rPr lang="en-US" dirty="0"/>
              <a:t> </a:t>
            </a:r>
            <a:r>
              <a:rPr lang="en-US" dirty="0" err="1"/>
              <a:t>bibendum</a:t>
            </a:r>
            <a:r>
              <a:rPr lang="en-US" dirty="0"/>
              <a:t>. </a:t>
            </a:r>
            <a:r>
              <a:rPr lang="en-US" dirty="0" err="1"/>
              <a:t>Consectetur</a:t>
            </a:r>
            <a:r>
              <a:rPr lang="en-US" dirty="0"/>
              <a:t> </a:t>
            </a:r>
            <a:r>
              <a:rPr lang="en-US" dirty="0" err="1"/>
              <a:t>purus</a:t>
            </a:r>
            <a:r>
              <a:rPr lang="en-US" dirty="0"/>
              <a:t> </a:t>
            </a:r>
            <a:r>
              <a:rPr lang="en-US" dirty="0" err="1"/>
              <a:t>ut</a:t>
            </a:r>
            <a:r>
              <a:rPr lang="en-US" dirty="0"/>
              <a:t> </a:t>
            </a:r>
            <a:r>
              <a:rPr lang="en-US" dirty="0" err="1"/>
              <a:t>faucibus</a:t>
            </a:r>
            <a:r>
              <a:rPr lang="en-US" dirty="0"/>
              <a:t> pulvinar </a:t>
            </a:r>
            <a:r>
              <a:rPr lang="en-US" dirty="0" err="1"/>
              <a:t>elementum</a:t>
            </a:r>
            <a:r>
              <a:rPr lang="en-US" dirty="0"/>
              <a:t> integer. A diam </a:t>
            </a:r>
            <a:r>
              <a:rPr lang="en-US" dirty="0" err="1"/>
              <a:t>sollicitudin</a:t>
            </a:r>
            <a:r>
              <a:rPr lang="en-US" dirty="0"/>
              <a:t> </a:t>
            </a:r>
            <a:r>
              <a:rPr lang="en-US" dirty="0" err="1"/>
              <a:t>tempor</a:t>
            </a:r>
            <a:r>
              <a:rPr lang="en-US" dirty="0"/>
              <a:t> id </a:t>
            </a:r>
            <a:r>
              <a:rPr lang="en-US" dirty="0" err="1"/>
              <a:t>eu</a:t>
            </a:r>
            <a:r>
              <a:rPr lang="en-US" dirty="0"/>
              <a:t> </a:t>
            </a:r>
            <a:r>
              <a:rPr lang="en-US" dirty="0" err="1"/>
              <a:t>nisl</a:t>
            </a:r>
            <a:r>
              <a:rPr lang="en-US" dirty="0"/>
              <a:t> </a:t>
            </a:r>
            <a:r>
              <a:rPr lang="en-US" dirty="0" err="1"/>
              <a:t>nunc</a:t>
            </a:r>
            <a:r>
              <a:rPr lang="en-US" dirty="0"/>
              <a:t> mi ipsum. Semper </a:t>
            </a:r>
            <a:r>
              <a:rPr lang="en-US" dirty="0" err="1"/>
              <a:t>viverra</a:t>
            </a:r>
            <a:r>
              <a:rPr lang="en-US" dirty="0"/>
              <a:t> </a:t>
            </a:r>
            <a:r>
              <a:rPr lang="en-US" dirty="0" err="1"/>
              <a:t>nam</a:t>
            </a:r>
            <a:r>
              <a:rPr lang="en-US" dirty="0"/>
              <a:t> libero </a:t>
            </a:r>
            <a:r>
              <a:rPr lang="en-US" dirty="0" err="1"/>
              <a:t>justo</a:t>
            </a:r>
            <a:r>
              <a:rPr lang="en-US" dirty="0"/>
              <a:t> </a:t>
            </a:r>
            <a:r>
              <a:rPr lang="en-US" dirty="0" err="1"/>
              <a:t>laoreet</a:t>
            </a:r>
            <a:r>
              <a:rPr lang="en-US" dirty="0"/>
              <a:t> sit </a:t>
            </a:r>
            <a:r>
              <a:rPr lang="en-US" dirty="0" err="1"/>
              <a:t>amet</a:t>
            </a:r>
            <a:r>
              <a:rPr lang="en-US" dirty="0"/>
              <a:t> cursus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pellentesque</a:t>
            </a:r>
            <a:r>
              <a:rPr lang="en-US" dirty="0"/>
              <a:t>. </a:t>
            </a:r>
            <a:r>
              <a:rPr lang="en-US" dirty="0" err="1"/>
              <a:t>Ultricies</a:t>
            </a:r>
            <a:r>
              <a:rPr lang="en-US" dirty="0"/>
              <a:t> mi </a:t>
            </a:r>
            <a:r>
              <a:rPr lang="en-US" dirty="0" err="1"/>
              <a:t>quis</a:t>
            </a:r>
            <a:r>
              <a:rPr lang="en-US" dirty="0"/>
              <a:t> </a:t>
            </a:r>
            <a:r>
              <a:rPr lang="en-US" dirty="0" err="1"/>
              <a:t>hendrerit</a:t>
            </a:r>
            <a:r>
              <a:rPr lang="en-US" dirty="0"/>
              <a:t> dolor magna. </a:t>
            </a:r>
            <a:r>
              <a:rPr lang="en-US" dirty="0" err="1"/>
              <a:t>Lobortis</a:t>
            </a:r>
            <a:r>
              <a:rPr lang="en-US" dirty="0"/>
              <a:t> </a:t>
            </a:r>
            <a:r>
              <a:rPr lang="en-US" dirty="0" err="1"/>
              <a:t>elementum</a:t>
            </a:r>
            <a:r>
              <a:rPr lang="en-US" dirty="0"/>
              <a:t> </a:t>
            </a:r>
            <a:r>
              <a:rPr lang="en-US" dirty="0" err="1"/>
              <a:t>nibh</a:t>
            </a:r>
            <a:r>
              <a:rPr lang="en-US" dirty="0"/>
              <a:t> </a:t>
            </a:r>
            <a:r>
              <a:rPr lang="en-US" dirty="0" err="1"/>
              <a:t>tellus</a:t>
            </a:r>
            <a:r>
              <a:rPr lang="en-US" dirty="0"/>
              <a:t> </a:t>
            </a:r>
            <a:r>
              <a:rPr lang="en-US" dirty="0" err="1"/>
              <a:t>molestie</a:t>
            </a:r>
            <a:r>
              <a:rPr lang="en-US" dirty="0"/>
              <a:t> </a:t>
            </a:r>
            <a:r>
              <a:rPr lang="en-US" dirty="0" err="1"/>
              <a:t>nunc</a:t>
            </a:r>
            <a:r>
              <a:rPr lang="en-US" dirty="0"/>
              <a:t> non </a:t>
            </a:r>
            <a:r>
              <a:rPr lang="en-US" dirty="0" err="1"/>
              <a:t>blandit</a:t>
            </a:r>
            <a:r>
              <a:rPr lang="en-US" dirty="0"/>
              <a:t>. </a:t>
            </a:r>
            <a:r>
              <a:rPr lang="en-US" dirty="0" err="1"/>
              <a:t>Aliquam</a:t>
            </a:r>
            <a:r>
              <a:rPr lang="en-US" dirty="0"/>
              <a:t> id diam </a:t>
            </a:r>
            <a:r>
              <a:rPr lang="en-US" dirty="0" err="1"/>
              <a:t>maecenas</a:t>
            </a:r>
            <a:r>
              <a:rPr lang="en-US" dirty="0"/>
              <a:t> </a:t>
            </a:r>
            <a:r>
              <a:rPr lang="en-US" dirty="0" err="1"/>
              <a:t>ultricies</a:t>
            </a:r>
            <a:r>
              <a:rPr lang="en-US" dirty="0"/>
              <a:t> mi </a:t>
            </a:r>
            <a:r>
              <a:rPr lang="en-US" dirty="0" err="1"/>
              <a:t>eget</a:t>
            </a:r>
            <a:r>
              <a:rPr lang="en-US" dirty="0"/>
              <a:t> </a:t>
            </a:r>
            <a:r>
              <a:rPr lang="en-US" dirty="0" err="1"/>
              <a:t>mauris</a:t>
            </a:r>
            <a:r>
              <a:rPr lang="en-US" dirty="0"/>
              <a:t>. </a:t>
            </a:r>
            <a:r>
              <a:rPr lang="en-US" dirty="0" err="1"/>
              <a:t>Malesuada</a:t>
            </a:r>
            <a:r>
              <a:rPr lang="en-US" dirty="0"/>
              <a:t> fames.</a:t>
            </a:r>
          </a:p>
        </p:txBody>
      </p:sp>
      <p:sp>
        <p:nvSpPr>
          <p:cNvPr id="5" name="Picture Placeholder 6">
            <a:extLst>
              <a:ext uri="{FF2B5EF4-FFF2-40B4-BE49-F238E27FC236}">
                <a16:creationId xmlns:a16="http://schemas.microsoft.com/office/drawing/2014/main" id="{E3A881A1-5BC2-9542-B94B-56442D0EB4CA}"/>
              </a:ext>
            </a:extLst>
          </p:cNvPr>
          <p:cNvSpPr>
            <a:spLocks noGrp="1"/>
          </p:cNvSpPr>
          <p:nvPr>
            <p:ph type="pic" sz="quarter" idx="12" hasCustomPrompt="1"/>
          </p:nvPr>
        </p:nvSpPr>
        <p:spPr>
          <a:xfrm>
            <a:off x="3947160" y="533400"/>
            <a:ext cx="4297680" cy="5478463"/>
          </a:xfrm>
          <a:prstGeom prst="rect">
            <a:avLst/>
          </a:prstGeom>
          <a:solidFill>
            <a:schemeClr val="bg2"/>
          </a:solidFill>
        </p:spPr>
        <p:txBody>
          <a:bodyPr anchor="ctr"/>
          <a:lstStyle>
            <a:lvl1pPr marL="0" indent="0" algn="ctr">
              <a:buNone/>
              <a:defRPr sz="1600" b="1">
                <a:solidFill>
                  <a:schemeClr val="accent2"/>
                </a:solidFill>
              </a:defRPr>
            </a:lvl1pPr>
          </a:lstStyle>
          <a:p>
            <a:r>
              <a:rPr lang="en-US" dirty="0"/>
              <a:t>Image Here</a:t>
            </a:r>
          </a:p>
        </p:txBody>
      </p:sp>
    </p:spTree>
    <p:extLst>
      <p:ext uri="{BB962C8B-B14F-4D97-AF65-F5344CB8AC3E}">
        <p14:creationId xmlns:p14="http://schemas.microsoft.com/office/powerpoint/2010/main" val="42164723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amp; Body with Backgroun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349C2-A08F-D94E-A8AB-6A65937CBC58}"/>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F13D4ECF-F96D-6F47-A14E-BA97CB8593D0}"/>
              </a:ext>
            </a:extLst>
          </p:cNvPr>
          <p:cNvSpPr>
            <a:spLocks noGrp="1"/>
          </p:cNvSpPr>
          <p:nvPr>
            <p:ph type="body" sz="quarter" idx="10"/>
          </p:nvPr>
        </p:nvSpPr>
        <p:spPr/>
        <p:txBody>
          <a:bodyPr/>
          <a:lstStyle>
            <a:lvl1pPr>
              <a:defRPr>
                <a:solidFill>
                  <a:schemeClr val="bg1"/>
                </a:solidFill>
              </a:defRPr>
            </a:lvl1pPr>
            <a:lvl2pPr marL="457200" indent="0">
              <a:buNone/>
              <a:defRPr/>
            </a:lvl2pPr>
          </a:lstStyle>
          <a:p>
            <a:pPr lvl="0"/>
            <a:r>
              <a:rPr lang="en-US"/>
              <a:t>Click to edit Master text styles</a:t>
            </a:r>
          </a:p>
        </p:txBody>
      </p:sp>
      <p:pic>
        <p:nvPicPr>
          <p:cNvPr id="5" name="Graphic 4">
            <a:extLst>
              <a:ext uri="{FF2B5EF4-FFF2-40B4-BE49-F238E27FC236}">
                <a16:creationId xmlns:a16="http://schemas.microsoft.com/office/drawing/2014/main" id="{F5178092-D768-0740-A653-EDDAFFD454A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555764" y="6390465"/>
            <a:ext cx="1080445" cy="125445"/>
          </a:xfrm>
          <a:prstGeom prst="rect">
            <a:avLst/>
          </a:prstGeom>
        </p:spPr>
      </p:pic>
      <p:sp>
        <p:nvSpPr>
          <p:cNvPr id="6" name="TextBox 5">
            <a:extLst>
              <a:ext uri="{FF2B5EF4-FFF2-40B4-BE49-F238E27FC236}">
                <a16:creationId xmlns:a16="http://schemas.microsoft.com/office/drawing/2014/main" id="{3941E162-C23E-DA40-8FE8-6DD8EFBBB6F1}"/>
              </a:ext>
            </a:extLst>
          </p:cNvPr>
          <p:cNvSpPr txBox="1"/>
          <p:nvPr userDrawn="1"/>
        </p:nvSpPr>
        <p:spPr>
          <a:xfrm>
            <a:off x="7796752" y="6248400"/>
            <a:ext cx="4058444" cy="380995"/>
          </a:xfrm>
          <a:prstGeom prst="rect">
            <a:avLst/>
          </a:prstGeom>
          <a:noFill/>
        </p:spPr>
        <p:txBody>
          <a:bodyPr wrap="square"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BDFC0B-CFB1-084E-A5D1-50420B235E65}" type="slidenum">
              <a:rPr kumimoji="0" lang="en-US" sz="800" b="0" i="0" u="none" strike="noStrike" kern="1200" cap="none" spc="0" normalizeH="0" baseline="0" noProof="0" smtClean="0">
                <a:ln>
                  <a:noFill/>
                </a:ln>
                <a:solidFill>
                  <a:schemeClr val="bg1"/>
                </a:solidFill>
                <a:effectLst/>
                <a:uLnTx/>
                <a:uFillTx/>
                <a:latin typeface="+mn-lt"/>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sz="800" b="0" i="0" dirty="0">
              <a:solidFill>
                <a:schemeClr val="bg1"/>
              </a:solidFill>
              <a:latin typeface="+mn-lt"/>
              <a:ea typeface="Proxima Nova Light" charset="0"/>
              <a:cs typeface="Arial" panose="020B0604020202020204" pitchFamily="34" charset="0"/>
            </a:endParaRPr>
          </a:p>
        </p:txBody>
      </p:sp>
      <p:grpSp>
        <p:nvGrpSpPr>
          <p:cNvPr id="7" name="Graphic 9">
            <a:extLst>
              <a:ext uri="{FF2B5EF4-FFF2-40B4-BE49-F238E27FC236}">
                <a16:creationId xmlns:a16="http://schemas.microsoft.com/office/drawing/2014/main" id="{5C694C31-5456-FC4A-8B76-B516059EFC58}"/>
              </a:ext>
            </a:extLst>
          </p:cNvPr>
          <p:cNvGrpSpPr>
            <a:grpSpLocks noChangeAspect="1"/>
          </p:cNvGrpSpPr>
          <p:nvPr userDrawn="1"/>
        </p:nvGrpSpPr>
        <p:grpSpPr>
          <a:xfrm>
            <a:off x="419100" y="6366367"/>
            <a:ext cx="249134" cy="136828"/>
            <a:chOff x="11484948" y="313034"/>
            <a:chExt cx="401233" cy="220363"/>
          </a:xfrm>
          <a:solidFill>
            <a:schemeClr val="accent1"/>
          </a:solidFill>
        </p:grpSpPr>
        <p:sp>
          <p:nvSpPr>
            <p:cNvPr id="8" name="Freeform 7">
              <a:extLst>
                <a:ext uri="{FF2B5EF4-FFF2-40B4-BE49-F238E27FC236}">
                  <a16:creationId xmlns:a16="http://schemas.microsoft.com/office/drawing/2014/main" id="{D2C58CCE-5B01-994A-976A-BE6FD0C90743}"/>
                </a:ext>
              </a:extLst>
            </p:cNvPr>
            <p:cNvSpPr/>
            <p:nvPr/>
          </p:nvSpPr>
          <p:spPr>
            <a:xfrm>
              <a:off x="11652424" y="313034"/>
              <a:ext cx="233757" cy="220363"/>
            </a:xfrm>
            <a:custGeom>
              <a:avLst/>
              <a:gdLst>
                <a:gd name="connsiteX0" fmla="*/ 233757 w 233757"/>
                <a:gd name="connsiteY0" fmla="*/ 220363 h 220363"/>
                <a:gd name="connsiteX1" fmla="*/ 187006 w 233757"/>
                <a:gd name="connsiteY1" fmla="*/ 220363 h 220363"/>
                <a:gd name="connsiteX2" fmla="*/ 187006 w 233757"/>
                <a:gd name="connsiteY2" fmla="*/ 89448 h 220363"/>
                <a:gd name="connsiteX3" fmla="*/ 116879 w 233757"/>
                <a:gd name="connsiteY3" fmla="*/ 159645 h 220363"/>
                <a:gd name="connsiteX4" fmla="*/ 46751 w 233757"/>
                <a:gd name="connsiteY4" fmla="*/ 89448 h 220363"/>
                <a:gd name="connsiteX5" fmla="*/ 46751 w 233757"/>
                <a:gd name="connsiteY5" fmla="*/ 220363 h 220363"/>
                <a:gd name="connsiteX6" fmla="*/ 0 w 233757"/>
                <a:gd name="connsiteY6" fmla="*/ 220363 h 220363"/>
                <a:gd name="connsiteX7" fmla="*/ 0 w 233757"/>
                <a:gd name="connsiteY7" fmla="*/ 0 h 220363"/>
                <a:gd name="connsiteX8" fmla="*/ 24855 w 233757"/>
                <a:gd name="connsiteY8" fmla="*/ 0 h 220363"/>
                <a:gd name="connsiteX9" fmla="*/ 117470 w 233757"/>
                <a:gd name="connsiteY9" fmla="*/ 92706 h 220363"/>
                <a:gd name="connsiteX10" fmla="*/ 208902 w 233757"/>
                <a:gd name="connsiteY10" fmla="*/ 0 h 220363"/>
                <a:gd name="connsiteX11" fmla="*/ 233757 w 233757"/>
                <a:gd name="connsiteY11" fmla="*/ 0 h 220363"/>
                <a:gd name="connsiteX12" fmla="*/ 233757 w 233757"/>
                <a:gd name="connsiteY12" fmla="*/ 220363 h 22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757" h="220363">
                  <a:moveTo>
                    <a:pt x="233757" y="220363"/>
                  </a:moveTo>
                  <a:lnTo>
                    <a:pt x="187006" y="220363"/>
                  </a:lnTo>
                  <a:lnTo>
                    <a:pt x="187006" y="89448"/>
                  </a:lnTo>
                  <a:lnTo>
                    <a:pt x="116879" y="159645"/>
                  </a:lnTo>
                  <a:lnTo>
                    <a:pt x="46751" y="89448"/>
                  </a:lnTo>
                  <a:lnTo>
                    <a:pt x="46751" y="220363"/>
                  </a:lnTo>
                  <a:lnTo>
                    <a:pt x="0" y="220363"/>
                  </a:lnTo>
                  <a:lnTo>
                    <a:pt x="0" y="0"/>
                  </a:lnTo>
                  <a:lnTo>
                    <a:pt x="24855" y="0"/>
                  </a:lnTo>
                  <a:lnTo>
                    <a:pt x="117470" y="92706"/>
                  </a:lnTo>
                  <a:lnTo>
                    <a:pt x="208902" y="0"/>
                  </a:lnTo>
                  <a:lnTo>
                    <a:pt x="233757" y="0"/>
                  </a:lnTo>
                  <a:lnTo>
                    <a:pt x="233757" y="220363"/>
                  </a:lnTo>
                  <a:close/>
                </a:path>
              </a:pathLst>
            </a:custGeom>
            <a:solidFill>
              <a:schemeClr val="bg1"/>
            </a:solidFill>
            <a:ln w="5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9" name="Freeform 8">
              <a:extLst>
                <a:ext uri="{FF2B5EF4-FFF2-40B4-BE49-F238E27FC236}">
                  <a16:creationId xmlns:a16="http://schemas.microsoft.com/office/drawing/2014/main" id="{455AD7EE-D253-7E4E-9FB1-D48F279303F8}"/>
                </a:ext>
              </a:extLst>
            </p:cNvPr>
            <p:cNvSpPr/>
            <p:nvPr/>
          </p:nvSpPr>
          <p:spPr>
            <a:xfrm>
              <a:off x="11484948" y="412552"/>
              <a:ext cx="120725" cy="120844"/>
            </a:xfrm>
            <a:custGeom>
              <a:avLst/>
              <a:gdLst>
                <a:gd name="connsiteX0" fmla="*/ 120725 w 120725"/>
                <a:gd name="connsiteY0" fmla="*/ 0 h 120844"/>
                <a:gd name="connsiteX1" fmla="*/ 0 w 120725"/>
                <a:gd name="connsiteY1" fmla="*/ 0 h 120844"/>
                <a:gd name="connsiteX2" fmla="*/ 120725 w 120725"/>
                <a:gd name="connsiteY2" fmla="*/ 120844 h 120844"/>
                <a:gd name="connsiteX3" fmla="*/ 120725 w 120725"/>
                <a:gd name="connsiteY3" fmla="*/ 0 h 120844"/>
              </a:gdLst>
              <a:ahLst/>
              <a:cxnLst>
                <a:cxn ang="0">
                  <a:pos x="connsiteX0" y="connsiteY0"/>
                </a:cxn>
                <a:cxn ang="0">
                  <a:pos x="connsiteX1" y="connsiteY1"/>
                </a:cxn>
                <a:cxn ang="0">
                  <a:pos x="connsiteX2" y="connsiteY2"/>
                </a:cxn>
                <a:cxn ang="0">
                  <a:pos x="connsiteX3" y="connsiteY3"/>
                </a:cxn>
              </a:cxnLst>
              <a:rect l="l" t="t" r="r" b="b"/>
              <a:pathLst>
                <a:path w="120725" h="120844">
                  <a:moveTo>
                    <a:pt x="120725" y="0"/>
                  </a:moveTo>
                  <a:lnTo>
                    <a:pt x="0" y="0"/>
                  </a:lnTo>
                  <a:lnTo>
                    <a:pt x="120725" y="120844"/>
                  </a:lnTo>
                  <a:lnTo>
                    <a:pt x="120725" y="0"/>
                  </a:lnTo>
                  <a:close/>
                </a:path>
              </a:pathLst>
            </a:custGeom>
            <a:solidFill>
              <a:schemeClr val="accent2"/>
            </a:solidFill>
            <a:ln w="5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spTree>
    <p:extLst>
      <p:ext uri="{BB962C8B-B14F-4D97-AF65-F5344CB8AC3E}">
        <p14:creationId xmlns:p14="http://schemas.microsoft.com/office/powerpoint/2010/main" val="28712625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Only with Backgroun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349C2-A08F-D94E-A8AB-6A65937CBC58}"/>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pic>
        <p:nvPicPr>
          <p:cNvPr id="3" name="Graphic 2">
            <a:extLst>
              <a:ext uri="{FF2B5EF4-FFF2-40B4-BE49-F238E27FC236}">
                <a16:creationId xmlns:a16="http://schemas.microsoft.com/office/drawing/2014/main" id="{5DB7CF5A-459C-504D-B7C7-2713F253B11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555764" y="6390465"/>
            <a:ext cx="1080445" cy="125445"/>
          </a:xfrm>
          <a:prstGeom prst="rect">
            <a:avLst/>
          </a:prstGeom>
        </p:spPr>
      </p:pic>
      <p:sp>
        <p:nvSpPr>
          <p:cNvPr id="4" name="TextBox 3">
            <a:extLst>
              <a:ext uri="{FF2B5EF4-FFF2-40B4-BE49-F238E27FC236}">
                <a16:creationId xmlns:a16="http://schemas.microsoft.com/office/drawing/2014/main" id="{877D63D0-BB10-854E-946A-052B3CE73838}"/>
              </a:ext>
            </a:extLst>
          </p:cNvPr>
          <p:cNvSpPr txBox="1"/>
          <p:nvPr userDrawn="1"/>
        </p:nvSpPr>
        <p:spPr>
          <a:xfrm>
            <a:off x="7796752" y="6248400"/>
            <a:ext cx="4058444" cy="380995"/>
          </a:xfrm>
          <a:prstGeom prst="rect">
            <a:avLst/>
          </a:prstGeom>
          <a:noFill/>
        </p:spPr>
        <p:txBody>
          <a:bodyPr wrap="square"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BDFC0B-CFB1-084E-A5D1-50420B235E65}" type="slidenum">
              <a:rPr kumimoji="0" lang="en-US" sz="800" b="0" i="0" u="none" strike="noStrike" kern="1200" cap="none" spc="0" normalizeH="0" baseline="0" noProof="0" smtClean="0">
                <a:ln>
                  <a:noFill/>
                </a:ln>
                <a:solidFill>
                  <a:schemeClr val="bg1"/>
                </a:solidFill>
                <a:effectLst/>
                <a:uLnTx/>
                <a:uFillTx/>
                <a:latin typeface="+mn-lt"/>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sz="800" b="0" i="0" dirty="0">
              <a:solidFill>
                <a:schemeClr val="bg1"/>
              </a:solidFill>
              <a:latin typeface="+mn-lt"/>
              <a:ea typeface="Proxima Nova Light" charset="0"/>
              <a:cs typeface="Arial" panose="020B0604020202020204" pitchFamily="34" charset="0"/>
            </a:endParaRPr>
          </a:p>
        </p:txBody>
      </p:sp>
      <p:grpSp>
        <p:nvGrpSpPr>
          <p:cNvPr id="5" name="Graphic 9">
            <a:extLst>
              <a:ext uri="{FF2B5EF4-FFF2-40B4-BE49-F238E27FC236}">
                <a16:creationId xmlns:a16="http://schemas.microsoft.com/office/drawing/2014/main" id="{01786057-B681-2E42-A0F0-367BBE9F7841}"/>
              </a:ext>
            </a:extLst>
          </p:cNvPr>
          <p:cNvGrpSpPr>
            <a:grpSpLocks noChangeAspect="1"/>
          </p:cNvGrpSpPr>
          <p:nvPr userDrawn="1"/>
        </p:nvGrpSpPr>
        <p:grpSpPr>
          <a:xfrm>
            <a:off x="419100" y="6366367"/>
            <a:ext cx="249134" cy="136828"/>
            <a:chOff x="11484948" y="313034"/>
            <a:chExt cx="401233" cy="220363"/>
          </a:xfrm>
          <a:solidFill>
            <a:schemeClr val="accent1"/>
          </a:solidFill>
        </p:grpSpPr>
        <p:sp>
          <p:nvSpPr>
            <p:cNvPr id="6" name="Freeform 5">
              <a:extLst>
                <a:ext uri="{FF2B5EF4-FFF2-40B4-BE49-F238E27FC236}">
                  <a16:creationId xmlns:a16="http://schemas.microsoft.com/office/drawing/2014/main" id="{31B9FBF6-CFB7-6943-9C08-E1FA0177A854}"/>
                </a:ext>
              </a:extLst>
            </p:cNvPr>
            <p:cNvSpPr/>
            <p:nvPr/>
          </p:nvSpPr>
          <p:spPr>
            <a:xfrm>
              <a:off x="11652424" y="313034"/>
              <a:ext cx="233757" cy="220363"/>
            </a:xfrm>
            <a:custGeom>
              <a:avLst/>
              <a:gdLst>
                <a:gd name="connsiteX0" fmla="*/ 233757 w 233757"/>
                <a:gd name="connsiteY0" fmla="*/ 220363 h 220363"/>
                <a:gd name="connsiteX1" fmla="*/ 187006 w 233757"/>
                <a:gd name="connsiteY1" fmla="*/ 220363 h 220363"/>
                <a:gd name="connsiteX2" fmla="*/ 187006 w 233757"/>
                <a:gd name="connsiteY2" fmla="*/ 89448 h 220363"/>
                <a:gd name="connsiteX3" fmla="*/ 116879 w 233757"/>
                <a:gd name="connsiteY3" fmla="*/ 159645 h 220363"/>
                <a:gd name="connsiteX4" fmla="*/ 46751 w 233757"/>
                <a:gd name="connsiteY4" fmla="*/ 89448 h 220363"/>
                <a:gd name="connsiteX5" fmla="*/ 46751 w 233757"/>
                <a:gd name="connsiteY5" fmla="*/ 220363 h 220363"/>
                <a:gd name="connsiteX6" fmla="*/ 0 w 233757"/>
                <a:gd name="connsiteY6" fmla="*/ 220363 h 220363"/>
                <a:gd name="connsiteX7" fmla="*/ 0 w 233757"/>
                <a:gd name="connsiteY7" fmla="*/ 0 h 220363"/>
                <a:gd name="connsiteX8" fmla="*/ 24855 w 233757"/>
                <a:gd name="connsiteY8" fmla="*/ 0 h 220363"/>
                <a:gd name="connsiteX9" fmla="*/ 117470 w 233757"/>
                <a:gd name="connsiteY9" fmla="*/ 92706 h 220363"/>
                <a:gd name="connsiteX10" fmla="*/ 208902 w 233757"/>
                <a:gd name="connsiteY10" fmla="*/ 0 h 220363"/>
                <a:gd name="connsiteX11" fmla="*/ 233757 w 233757"/>
                <a:gd name="connsiteY11" fmla="*/ 0 h 220363"/>
                <a:gd name="connsiteX12" fmla="*/ 233757 w 233757"/>
                <a:gd name="connsiteY12" fmla="*/ 220363 h 22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757" h="220363">
                  <a:moveTo>
                    <a:pt x="233757" y="220363"/>
                  </a:moveTo>
                  <a:lnTo>
                    <a:pt x="187006" y="220363"/>
                  </a:lnTo>
                  <a:lnTo>
                    <a:pt x="187006" y="89448"/>
                  </a:lnTo>
                  <a:lnTo>
                    <a:pt x="116879" y="159645"/>
                  </a:lnTo>
                  <a:lnTo>
                    <a:pt x="46751" y="89448"/>
                  </a:lnTo>
                  <a:lnTo>
                    <a:pt x="46751" y="220363"/>
                  </a:lnTo>
                  <a:lnTo>
                    <a:pt x="0" y="220363"/>
                  </a:lnTo>
                  <a:lnTo>
                    <a:pt x="0" y="0"/>
                  </a:lnTo>
                  <a:lnTo>
                    <a:pt x="24855" y="0"/>
                  </a:lnTo>
                  <a:lnTo>
                    <a:pt x="117470" y="92706"/>
                  </a:lnTo>
                  <a:lnTo>
                    <a:pt x="208902" y="0"/>
                  </a:lnTo>
                  <a:lnTo>
                    <a:pt x="233757" y="0"/>
                  </a:lnTo>
                  <a:lnTo>
                    <a:pt x="233757" y="220363"/>
                  </a:lnTo>
                  <a:close/>
                </a:path>
              </a:pathLst>
            </a:custGeom>
            <a:solidFill>
              <a:schemeClr val="bg1"/>
            </a:solidFill>
            <a:ln w="5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7" name="Freeform 6">
              <a:extLst>
                <a:ext uri="{FF2B5EF4-FFF2-40B4-BE49-F238E27FC236}">
                  <a16:creationId xmlns:a16="http://schemas.microsoft.com/office/drawing/2014/main" id="{D54BC82D-DB5B-0440-805E-AED33717EA36}"/>
                </a:ext>
              </a:extLst>
            </p:cNvPr>
            <p:cNvSpPr/>
            <p:nvPr/>
          </p:nvSpPr>
          <p:spPr>
            <a:xfrm>
              <a:off x="11484948" y="412552"/>
              <a:ext cx="120725" cy="120844"/>
            </a:xfrm>
            <a:custGeom>
              <a:avLst/>
              <a:gdLst>
                <a:gd name="connsiteX0" fmla="*/ 120725 w 120725"/>
                <a:gd name="connsiteY0" fmla="*/ 0 h 120844"/>
                <a:gd name="connsiteX1" fmla="*/ 0 w 120725"/>
                <a:gd name="connsiteY1" fmla="*/ 0 h 120844"/>
                <a:gd name="connsiteX2" fmla="*/ 120725 w 120725"/>
                <a:gd name="connsiteY2" fmla="*/ 120844 h 120844"/>
                <a:gd name="connsiteX3" fmla="*/ 120725 w 120725"/>
                <a:gd name="connsiteY3" fmla="*/ 0 h 120844"/>
              </a:gdLst>
              <a:ahLst/>
              <a:cxnLst>
                <a:cxn ang="0">
                  <a:pos x="connsiteX0" y="connsiteY0"/>
                </a:cxn>
                <a:cxn ang="0">
                  <a:pos x="connsiteX1" y="connsiteY1"/>
                </a:cxn>
                <a:cxn ang="0">
                  <a:pos x="connsiteX2" y="connsiteY2"/>
                </a:cxn>
                <a:cxn ang="0">
                  <a:pos x="connsiteX3" y="connsiteY3"/>
                </a:cxn>
              </a:cxnLst>
              <a:rect l="l" t="t" r="r" b="b"/>
              <a:pathLst>
                <a:path w="120725" h="120844">
                  <a:moveTo>
                    <a:pt x="120725" y="0"/>
                  </a:moveTo>
                  <a:lnTo>
                    <a:pt x="0" y="0"/>
                  </a:lnTo>
                  <a:lnTo>
                    <a:pt x="120725" y="120844"/>
                  </a:lnTo>
                  <a:lnTo>
                    <a:pt x="120725" y="0"/>
                  </a:lnTo>
                  <a:close/>
                </a:path>
              </a:pathLst>
            </a:custGeom>
            <a:solidFill>
              <a:schemeClr val="accent2"/>
            </a:solidFill>
            <a:ln w="5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spTree>
    <p:extLst>
      <p:ext uri="{BB962C8B-B14F-4D97-AF65-F5344CB8AC3E}">
        <p14:creationId xmlns:p14="http://schemas.microsoft.com/office/powerpoint/2010/main" val="123014673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97920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tatement Slide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046EE90-3AFB-DA43-B61F-7554DA3AFF86}"/>
              </a:ext>
            </a:extLst>
          </p:cNvPr>
          <p:cNvSpPr/>
          <p:nvPr userDrawn="1"/>
        </p:nvSpPr>
        <p:spPr>
          <a:xfrm>
            <a:off x="0" y="0"/>
            <a:ext cx="12192000" cy="6019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grpSp>
        <p:nvGrpSpPr>
          <p:cNvPr id="9" name="Group 8">
            <a:extLst>
              <a:ext uri="{FF2B5EF4-FFF2-40B4-BE49-F238E27FC236}">
                <a16:creationId xmlns:a16="http://schemas.microsoft.com/office/drawing/2014/main" id="{0DE5E20A-13C1-6541-8A8F-75F165208216}"/>
              </a:ext>
            </a:extLst>
          </p:cNvPr>
          <p:cNvGrpSpPr/>
          <p:nvPr userDrawn="1"/>
        </p:nvGrpSpPr>
        <p:grpSpPr>
          <a:xfrm rot="10800000">
            <a:off x="0" y="-5108"/>
            <a:ext cx="12184484" cy="6024908"/>
            <a:chOff x="13198003" y="3689446"/>
            <a:chExt cx="4878484" cy="2744216"/>
          </a:xfrm>
        </p:grpSpPr>
        <p:sp>
          <p:nvSpPr>
            <p:cNvPr id="10" name="Freeform 9">
              <a:extLst>
                <a:ext uri="{FF2B5EF4-FFF2-40B4-BE49-F238E27FC236}">
                  <a16:creationId xmlns:a16="http://schemas.microsoft.com/office/drawing/2014/main" id="{9B6B0119-FB12-9A45-832F-DE0C3A1926D6}"/>
                </a:ext>
              </a:extLst>
            </p:cNvPr>
            <p:cNvSpPr/>
            <p:nvPr/>
          </p:nvSpPr>
          <p:spPr>
            <a:xfrm>
              <a:off x="13198003" y="3999441"/>
              <a:ext cx="4878484" cy="2434221"/>
            </a:xfrm>
            <a:custGeom>
              <a:avLst/>
              <a:gdLst>
                <a:gd name="connsiteX0" fmla="*/ 0 w 4878484"/>
                <a:gd name="connsiteY0" fmla="*/ 2434222 h 2434221"/>
                <a:gd name="connsiteX1" fmla="*/ 416704 w 4878484"/>
                <a:gd name="connsiteY1" fmla="*/ 1312396 h 2434221"/>
                <a:gd name="connsiteX2" fmla="*/ 856276 w 4878484"/>
                <a:gd name="connsiteY2" fmla="*/ 922362 h 2434221"/>
                <a:gd name="connsiteX3" fmla="*/ 1673168 w 4878484"/>
                <a:gd name="connsiteY3" fmla="*/ 1782470 h 2434221"/>
                <a:gd name="connsiteX4" fmla="*/ 2098765 w 4878484"/>
                <a:gd name="connsiteY4" fmla="*/ 0 h 2434221"/>
                <a:gd name="connsiteX5" fmla="*/ 3597882 w 4878484"/>
                <a:gd name="connsiteY5" fmla="*/ 1010024 h 2434221"/>
                <a:gd name="connsiteX6" fmla="*/ 4328385 w 4878484"/>
                <a:gd name="connsiteY6" fmla="*/ 2051810 h 2434221"/>
                <a:gd name="connsiteX7" fmla="*/ 4878484 w 4878484"/>
                <a:gd name="connsiteY7" fmla="*/ 2434222 h 243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8484" h="2434221">
                  <a:moveTo>
                    <a:pt x="0" y="2434222"/>
                  </a:moveTo>
                  <a:lnTo>
                    <a:pt x="416704" y="1312396"/>
                  </a:lnTo>
                  <a:lnTo>
                    <a:pt x="856276" y="922362"/>
                  </a:lnTo>
                  <a:lnTo>
                    <a:pt x="1673168" y="1782470"/>
                  </a:lnTo>
                  <a:lnTo>
                    <a:pt x="2098765" y="0"/>
                  </a:lnTo>
                  <a:lnTo>
                    <a:pt x="3597882" y="1010024"/>
                  </a:lnTo>
                  <a:lnTo>
                    <a:pt x="4328385" y="2051810"/>
                  </a:lnTo>
                  <a:lnTo>
                    <a:pt x="4878484" y="2434222"/>
                  </a:lnTo>
                </a:path>
              </a:pathLst>
            </a:custGeom>
            <a:noFill/>
            <a:ln w="5079" cap="flat">
              <a:solidFill>
                <a:srgbClr val="41547D"/>
              </a:solidFill>
              <a:prstDash val="solid"/>
              <a:miter/>
            </a:ln>
          </p:spPr>
          <p:txBody>
            <a:bodyPr rtlCol="0" anchor="ctr"/>
            <a:lstStyle/>
            <a:p>
              <a:endParaRPr lang="en-US" dirty="0"/>
            </a:p>
          </p:txBody>
        </p:sp>
        <p:sp>
          <p:nvSpPr>
            <p:cNvPr id="11" name="Freeform 10">
              <a:extLst>
                <a:ext uri="{FF2B5EF4-FFF2-40B4-BE49-F238E27FC236}">
                  <a16:creationId xmlns:a16="http://schemas.microsoft.com/office/drawing/2014/main" id="{32C36BEB-246F-314C-9786-4F8C80A48F67}"/>
                </a:ext>
              </a:extLst>
            </p:cNvPr>
            <p:cNvSpPr/>
            <p:nvPr/>
          </p:nvSpPr>
          <p:spPr>
            <a:xfrm>
              <a:off x="13615977" y="5009465"/>
              <a:ext cx="3179907" cy="773716"/>
            </a:xfrm>
            <a:custGeom>
              <a:avLst/>
              <a:gdLst>
                <a:gd name="connsiteX0" fmla="*/ 0 w 3179907"/>
                <a:gd name="connsiteY0" fmla="*/ 301102 h 773716"/>
                <a:gd name="connsiteX1" fmla="*/ 1252653 w 3179907"/>
                <a:gd name="connsiteY1" fmla="*/ 773717 h 773716"/>
                <a:gd name="connsiteX2" fmla="*/ 3179908 w 3179907"/>
                <a:gd name="connsiteY2" fmla="*/ 0 h 773716"/>
              </a:gdLst>
              <a:ahLst/>
              <a:cxnLst>
                <a:cxn ang="0">
                  <a:pos x="connsiteX0" y="connsiteY0"/>
                </a:cxn>
                <a:cxn ang="0">
                  <a:pos x="connsiteX1" y="connsiteY1"/>
                </a:cxn>
                <a:cxn ang="0">
                  <a:pos x="connsiteX2" y="connsiteY2"/>
                </a:cxn>
              </a:cxnLst>
              <a:rect l="l" t="t" r="r" b="b"/>
              <a:pathLst>
                <a:path w="3179907" h="773716">
                  <a:moveTo>
                    <a:pt x="0" y="301102"/>
                  </a:moveTo>
                  <a:lnTo>
                    <a:pt x="1252653" y="773717"/>
                  </a:lnTo>
                  <a:lnTo>
                    <a:pt x="3179908" y="0"/>
                  </a:lnTo>
                </a:path>
              </a:pathLst>
            </a:custGeom>
            <a:noFill/>
            <a:ln w="2539" cap="flat">
              <a:solidFill>
                <a:srgbClr val="41547D"/>
              </a:solidFill>
              <a:prstDash val="solid"/>
              <a:miter/>
            </a:ln>
          </p:spPr>
          <p:txBody>
            <a:bodyPr rtlCol="0" anchor="ctr"/>
            <a:lstStyle/>
            <a:p>
              <a:endParaRPr lang="en-US" dirty="0"/>
            </a:p>
          </p:txBody>
        </p:sp>
        <p:sp>
          <p:nvSpPr>
            <p:cNvPr id="12" name="Freeform 11">
              <a:extLst>
                <a:ext uri="{FF2B5EF4-FFF2-40B4-BE49-F238E27FC236}">
                  <a16:creationId xmlns:a16="http://schemas.microsoft.com/office/drawing/2014/main" id="{15A2A37B-511A-C14F-9AEA-D289666FDAB5}"/>
                </a:ext>
              </a:extLst>
            </p:cNvPr>
            <p:cNvSpPr/>
            <p:nvPr/>
          </p:nvSpPr>
          <p:spPr>
            <a:xfrm>
              <a:off x="14054278" y="3999441"/>
              <a:ext cx="1242488" cy="924902"/>
            </a:xfrm>
            <a:custGeom>
              <a:avLst/>
              <a:gdLst>
                <a:gd name="connsiteX0" fmla="*/ 1242489 w 1242488"/>
                <a:gd name="connsiteY0" fmla="*/ 0 h 924902"/>
                <a:gd name="connsiteX1" fmla="*/ 0 w 1242488"/>
                <a:gd name="connsiteY1" fmla="*/ 924903 h 924902"/>
              </a:gdLst>
              <a:ahLst/>
              <a:cxnLst>
                <a:cxn ang="0">
                  <a:pos x="connsiteX0" y="connsiteY0"/>
                </a:cxn>
                <a:cxn ang="0">
                  <a:pos x="connsiteX1" y="connsiteY1"/>
                </a:cxn>
              </a:cxnLst>
              <a:rect l="l" t="t" r="r" b="b"/>
              <a:pathLst>
                <a:path w="1242488" h="924902">
                  <a:moveTo>
                    <a:pt x="1242489" y="0"/>
                  </a:moveTo>
                  <a:lnTo>
                    <a:pt x="0" y="924903"/>
                  </a:lnTo>
                </a:path>
              </a:pathLst>
            </a:custGeom>
            <a:noFill/>
            <a:ln w="2539" cap="flat">
              <a:solidFill>
                <a:srgbClr val="41547D"/>
              </a:solidFill>
              <a:prstDash val="solid"/>
              <a:miter/>
            </a:ln>
          </p:spPr>
          <p:txBody>
            <a:bodyPr rtlCol="0" anchor="ctr"/>
            <a:lstStyle/>
            <a:p>
              <a:endParaRPr lang="en-US" dirty="0"/>
            </a:p>
          </p:txBody>
        </p:sp>
        <p:sp>
          <p:nvSpPr>
            <p:cNvPr id="13" name="Freeform 12">
              <a:extLst>
                <a:ext uri="{FF2B5EF4-FFF2-40B4-BE49-F238E27FC236}">
                  <a16:creationId xmlns:a16="http://schemas.microsoft.com/office/drawing/2014/main" id="{0E147A10-CF9D-3E4D-9A82-C8A1B42D9E26}"/>
                </a:ext>
              </a:extLst>
            </p:cNvPr>
            <p:cNvSpPr/>
            <p:nvPr/>
          </p:nvSpPr>
          <p:spPr>
            <a:xfrm>
              <a:off x="13198003" y="3689446"/>
              <a:ext cx="2100034" cy="309994"/>
            </a:xfrm>
            <a:custGeom>
              <a:avLst/>
              <a:gdLst>
                <a:gd name="connsiteX0" fmla="*/ 2100035 w 2100034"/>
                <a:gd name="connsiteY0" fmla="*/ 309995 h 309994"/>
                <a:gd name="connsiteX1" fmla="*/ 0 w 2100034"/>
                <a:gd name="connsiteY1" fmla="*/ 0 h 309994"/>
              </a:gdLst>
              <a:ahLst/>
              <a:cxnLst>
                <a:cxn ang="0">
                  <a:pos x="connsiteX0" y="connsiteY0"/>
                </a:cxn>
                <a:cxn ang="0">
                  <a:pos x="connsiteX1" y="connsiteY1"/>
                </a:cxn>
              </a:cxnLst>
              <a:rect l="l" t="t" r="r" b="b"/>
              <a:pathLst>
                <a:path w="2100034" h="309994">
                  <a:moveTo>
                    <a:pt x="2100035" y="309995"/>
                  </a:moveTo>
                  <a:lnTo>
                    <a:pt x="0" y="0"/>
                  </a:lnTo>
                </a:path>
              </a:pathLst>
            </a:custGeom>
            <a:noFill/>
            <a:ln w="2539" cap="flat">
              <a:solidFill>
                <a:srgbClr val="41547D"/>
              </a:solid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93A23390-CAFC-6940-95F4-E2FCE8C2DDDD}"/>
                </a:ext>
              </a:extLst>
            </p:cNvPr>
            <p:cNvSpPr/>
            <p:nvPr/>
          </p:nvSpPr>
          <p:spPr>
            <a:xfrm>
              <a:off x="13198003" y="3689446"/>
              <a:ext cx="858816" cy="1234897"/>
            </a:xfrm>
            <a:custGeom>
              <a:avLst/>
              <a:gdLst>
                <a:gd name="connsiteX0" fmla="*/ 858817 w 858816"/>
                <a:gd name="connsiteY0" fmla="*/ 1234897 h 1234897"/>
                <a:gd name="connsiteX1" fmla="*/ 0 w 858816"/>
                <a:gd name="connsiteY1" fmla="*/ 0 h 1234897"/>
              </a:gdLst>
              <a:ahLst/>
              <a:cxnLst>
                <a:cxn ang="0">
                  <a:pos x="connsiteX0" y="connsiteY0"/>
                </a:cxn>
                <a:cxn ang="0">
                  <a:pos x="connsiteX1" y="connsiteY1"/>
                </a:cxn>
              </a:cxnLst>
              <a:rect l="l" t="t" r="r" b="b"/>
              <a:pathLst>
                <a:path w="858816" h="1234897">
                  <a:moveTo>
                    <a:pt x="858817" y="1234897"/>
                  </a:moveTo>
                  <a:lnTo>
                    <a:pt x="0" y="0"/>
                  </a:lnTo>
                </a:path>
              </a:pathLst>
            </a:custGeom>
            <a:noFill/>
            <a:ln w="2539" cap="flat">
              <a:solidFill>
                <a:srgbClr val="41547D"/>
              </a:solidFill>
              <a:prstDash val="solid"/>
              <a:miter/>
            </a:ln>
          </p:spPr>
          <p:txBody>
            <a:bodyPr rtlCol="0" anchor="ctr"/>
            <a:lstStyle/>
            <a:p>
              <a:endParaRPr lang="en-US" dirty="0"/>
            </a:p>
          </p:txBody>
        </p:sp>
        <p:sp>
          <p:nvSpPr>
            <p:cNvPr id="15" name="Freeform 14">
              <a:extLst>
                <a:ext uri="{FF2B5EF4-FFF2-40B4-BE49-F238E27FC236}">
                  <a16:creationId xmlns:a16="http://schemas.microsoft.com/office/drawing/2014/main" id="{978F6C7D-B3DA-644A-BDE5-E27118C2F53C}"/>
                </a:ext>
              </a:extLst>
            </p:cNvPr>
            <p:cNvSpPr/>
            <p:nvPr/>
          </p:nvSpPr>
          <p:spPr>
            <a:xfrm>
              <a:off x="13198003" y="3689446"/>
              <a:ext cx="417974" cy="1626202"/>
            </a:xfrm>
            <a:custGeom>
              <a:avLst/>
              <a:gdLst>
                <a:gd name="connsiteX0" fmla="*/ 417974 w 417974"/>
                <a:gd name="connsiteY0" fmla="*/ 1626202 h 1626202"/>
                <a:gd name="connsiteX1" fmla="*/ 0 w 417974"/>
                <a:gd name="connsiteY1" fmla="*/ 0 h 1626202"/>
              </a:gdLst>
              <a:ahLst/>
              <a:cxnLst>
                <a:cxn ang="0">
                  <a:pos x="connsiteX0" y="connsiteY0"/>
                </a:cxn>
                <a:cxn ang="0">
                  <a:pos x="connsiteX1" y="connsiteY1"/>
                </a:cxn>
              </a:cxnLst>
              <a:rect l="l" t="t" r="r" b="b"/>
              <a:pathLst>
                <a:path w="417974" h="1626202">
                  <a:moveTo>
                    <a:pt x="417974" y="1626202"/>
                  </a:moveTo>
                  <a:lnTo>
                    <a:pt x="0" y="0"/>
                  </a:lnTo>
                </a:path>
              </a:pathLst>
            </a:custGeom>
            <a:noFill/>
            <a:ln w="2539" cap="flat">
              <a:solidFill>
                <a:srgbClr val="41547D"/>
              </a:solidFill>
              <a:prstDash val="solid"/>
              <a:miter/>
            </a:ln>
          </p:spPr>
          <p:txBody>
            <a:bodyPr rtlCol="0" anchor="ctr"/>
            <a:lstStyle/>
            <a:p>
              <a:endParaRPr lang="en-US" dirty="0"/>
            </a:p>
          </p:txBody>
        </p:sp>
        <p:sp>
          <p:nvSpPr>
            <p:cNvPr id="16" name="Freeform 15">
              <a:extLst>
                <a:ext uri="{FF2B5EF4-FFF2-40B4-BE49-F238E27FC236}">
                  <a16:creationId xmlns:a16="http://schemas.microsoft.com/office/drawing/2014/main" id="{D2B88E81-6733-544D-884C-06B6CE871DE7}"/>
                </a:ext>
              </a:extLst>
            </p:cNvPr>
            <p:cNvSpPr/>
            <p:nvPr/>
          </p:nvSpPr>
          <p:spPr>
            <a:xfrm>
              <a:off x="13198003" y="5784452"/>
              <a:ext cx="1671897" cy="649210"/>
            </a:xfrm>
            <a:custGeom>
              <a:avLst/>
              <a:gdLst>
                <a:gd name="connsiteX0" fmla="*/ 1671897 w 1671897"/>
                <a:gd name="connsiteY0" fmla="*/ 0 h 649210"/>
                <a:gd name="connsiteX1" fmla="*/ 0 w 1671897"/>
                <a:gd name="connsiteY1" fmla="*/ 649210 h 649210"/>
              </a:gdLst>
              <a:ahLst/>
              <a:cxnLst>
                <a:cxn ang="0">
                  <a:pos x="connsiteX0" y="connsiteY0"/>
                </a:cxn>
                <a:cxn ang="0">
                  <a:pos x="connsiteX1" y="connsiteY1"/>
                </a:cxn>
              </a:cxnLst>
              <a:rect l="l" t="t" r="r" b="b"/>
              <a:pathLst>
                <a:path w="1671897" h="649210">
                  <a:moveTo>
                    <a:pt x="1671897" y="0"/>
                  </a:moveTo>
                  <a:lnTo>
                    <a:pt x="0" y="649210"/>
                  </a:lnTo>
                </a:path>
              </a:pathLst>
            </a:custGeom>
            <a:noFill/>
            <a:ln w="2539" cap="flat">
              <a:solidFill>
                <a:srgbClr val="41547D"/>
              </a:solidFill>
              <a:prstDash val="solid"/>
              <a:miter/>
            </a:ln>
          </p:spPr>
          <p:txBody>
            <a:bodyPr rtlCol="0" anchor="ctr"/>
            <a:lstStyle/>
            <a:p>
              <a:endParaRPr lang="en-US" dirty="0"/>
            </a:p>
          </p:txBody>
        </p:sp>
        <p:sp>
          <p:nvSpPr>
            <p:cNvPr id="17" name="Freeform 16">
              <a:extLst>
                <a:ext uri="{FF2B5EF4-FFF2-40B4-BE49-F238E27FC236}">
                  <a16:creationId xmlns:a16="http://schemas.microsoft.com/office/drawing/2014/main" id="{DCAA745B-9FE1-1F4A-A5F2-5A5D9E105BE7}"/>
                </a:ext>
              </a:extLst>
            </p:cNvPr>
            <p:cNvSpPr/>
            <p:nvPr/>
          </p:nvSpPr>
          <p:spPr>
            <a:xfrm>
              <a:off x="16795885" y="3689446"/>
              <a:ext cx="1280602" cy="1322559"/>
            </a:xfrm>
            <a:custGeom>
              <a:avLst/>
              <a:gdLst>
                <a:gd name="connsiteX0" fmla="*/ 0 w 1280602"/>
                <a:gd name="connsiteY0" fmla="*/ 1322560 h 1322559"/>
                <a:gd name="connsiteX1" fmla="*/ 1280602 w 1280602"/>
                <a:gd name="connsiteY1" fmla="*/ 0 h 1322559"/>
              </a:gdLst>
              <a:ahLst/>
              <a:cxnLst>
                <a:cxn ang="0">
                  <a:pos x="connsiteX0" y="connsiteY0"/>
                </a:cxn>
                <a:cxn ang="0">
                  <a:pos x="connsiteX1" y="connsiteY1"/>
                </a:cxn>
              </a:cxnLst>
              <a:rect l="l" t="t" r="r" b="b"/>
              <a:pathLst>
                <a:path w="1280602" h="1322559">
                  <a:moveTo>
                    <a:pt x="0" y="1322560"/>
                  </a:moveTo>
                  <a:lnTo>
                    <a:pt x="1280602" y="0"/>
                  </a:lnTo>
                </a:path>
              </a:pathLst>
            </a:custGeom>
            <a:noFill/>
            <a:ln w="2539" cap="flat">
              <a:solidFill>
                <a:srgbClr val="41547D"/>
              </a:solidFill>
              <a:prstDash val="solid"/>
              <a:miter/>
            </a:ln>
          </p:spPr>
          <p:txBody>
            <a:bodyPr rtlCol="0" anchor="ctr"/>
            <a:lstStyle/>
            <a:p>
              <a:endParaRPr lang="en-US" dirty="0"/>
            </a:p>
          </p:txBody>
        </p:sp>
        <p:sp>
          <p:nvSpPr>
            <p:cNvPr id="18" name="Freeform 17">
              <a:extLst>
                <a:ext uri="{FF2B5EF4-FFF2-40B4-BE49-F238E27FC236}">
                  <a16:creationId xmlns:a16="http://schemas.microsoft.com/office/drawing/2014/main" id="{06B9EB8D-3E8F-594B-A9B3-F584577B876B}"/>
                </a:ext>
              </a:extLst>
            </p:cNvPr>
            <p:cNvSpPr/>
            <p:nvPr/>
          </p:nvSpPr>
          <p:spPr>
            <a:xfrm>
              <a:off x="17528928" y="3689446"/>
              <a:ext cx="547559" cy="2364345"/>
            </a:xfrm>
            <a:custGeom>
              <a:avLst/>
              <a:gdLst>
                <a:gd name="connsiteX0" fmla="*/ 0 w 547559"/>
                <a:gd name="connsiteY0" fmla="*/ 2364346 h 2364345"/>
                <a:gd name="connsiteX1" fmla="*/ 547559 w 547559"/>
                <a:gd name="connsiteY1" fmla="*/ 0 h 2364345"/>
              </a:gdLst>
              <a:ahLst/>
              <a:cxnLst>
                <a:cxn ang="0">
                  <a:pos x="connsiteX0" y="connsiteY0"/>
                </a:cxn>
                <a:cxn ang="0">
                  <a:pos x="connsiteX1" y="connsiteY1"/>
                </a:cxn>
              </a:cxnLst>
              <a:rect l="l" t="t" r="r" b="b"/>
              <a:pathLst>
                <a:path w="547559" h="2364345">
                  <a:moveTo>
                    <a:pt x="0" y="2364346"/>
                  </a:moveTo>
                  <a:lnTo>
                    <a:pt x="547559" y="0"/>
                  </a:lnTo>
                </a:path>
              </a:pathLst>
            </a:custGeom>
            <a:noFill/>
            <a:ln w="2539" cap="flat">
              <a:solidFill>
                <a:srgbClr val="41547D"/>
              </a:solid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1A91043B-FE61-0E4C-B380-B5703CB14531}"/>
                </a:ext>
              </a:extLst>
            </p:cNvPr>
            <p:cNvSpPr/>
            <p:nvPr/>
          </p:nvSpPr>
          <p:spPr>
            <a:xfrm>
              <a:off x="13599461" y="5297862"/>
              <a:ext cx="30490" cy="30491"/>
            </a:xfrm>
            <a:custGeom>
              <a:avLst/>
              <a:gdLst>
                <a:gd name="connsiteX0" fmla="*/ 30491 w 30490"/>
                <a:gd name="connsiteY0" fmla="*/ 15246 h 30491"/>
                <a:gd name="connsiteX1" fmla="*/ 15245 w 30490"/>
                <a:gd name="connsiteY1" fmla="*/ 30491 h 30491"/>
                <a:gd name="connsiteX2" fmla="*/ 0 w 30490"/>
                <a:gd name="connsiteY2" fmla="*/ 15246 h 30491"/>
                <a:gd name="connsiteX3" fmla="*/ 15245 w 30490"/>
                <a:gd name="connsiteY3" fmla="*/ 0 h 30491"/>
                <a:gd name="connsiteX4" fmla="*/ 30491 w 30490"/>
                <a:gd name="connsiteY4" fmla="*/ 15246 h 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0" h="30491">
                  <a:moveTo>
                    <a:pt x="30491" y="15246"/>
                  </a:moveTo>
                  <a:cubicBezTo>
                    <a:pt x="30491" y="23666"/>
                    <a:pt x="23665" y="30491"/>
                    <a:pt x="15245" y="30491"/>
                  </a:cubicBezTo>
                  <a:cubicBezTo>
                    <a:pt x="6826" y="30491"/>
                    <a:pt x="0" y="23666"/>
                    <a:pt x="0" y="15246"/>
                  </a:cubicBezTo>
                  <a:cubicBezTo>
                    <a:pt x="0" y="6826"/>
                    <a:pt x="6826" y="0"/>
                    <a:pt x="15245" y="0"/>
                  </a:cubicBezTo>
                  <a:cubicBezTo>
                    <a:pt x="23665" y="0"/>
                    <a:pt x="30491" y="6826"/>
                    <a:pt x="30491" y="15246"/>
                  </a:cubicBezTo>
                  <a:close/>
                </a:path>
              </a:pathLst>
            </a:custGeom>
            <a:solidFill>
              <a:srgbClr val="41547D"/>
            </a:solidFill>
            <a:ln w="2539" cap="flat">
              <a:solidFill>
                <a:srgbClr val="41547D"/>
              </a:solid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3CC66DE7-FC99-614B-ACE0-6360C0CD2677}"/>
                </a:ext>
              </a:extLst>
            </p:cNvPr>
            <p:cNvSpPr/>
            <p:nvPr/>
          </p:nvSpPr>
          <p:spPr>
            <a:xfrm>
              <a:off x="14039033" y="4906557"/>
              <a:ext cx="30490" cy="30491"/>
            </a:xfrm>
            <a:custGeom>
              <a:avLst/>
              <a:gdLst>
                <a:gd name="connsiteX0" fmla="*/ 30491 w 30490"/>
                <a:gd name="connsiteY0" fmla="*/ 15246 h 30491"/>
                <a:gd name="connsiteX1" fmla="*/ 15245 w 30490"/>
                <a:gd name="connsiteY1" fmla="*/ 30491 h 30491"/>
                <a:gd name="connsiteX2" fmla="*/ 0 w 30490"/>
                <a:gd name="connsiteY2" fmla="*/ 15246 h 30491"/>
                <a:gd name="connsiteX3" fmla="*/ 15245 w 30490"/>
                <a:gd name="connsiteY3" fmla="*/ 0 h 30491"/>
                <a:gd name="connsiteX4" fmla="*/ 30491 w 30490"/>
                <a:gd name="connsiteY4" fmla="*/ 15246 h 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0" h="30491">
                  <a:moveTo>
                    <a:pt x="30491" y="15246"/>
                  </a:moveTo>
                  <a:cubicBezTo>
                    <a:pt x="30491" y="23666"/>
                    <a:pt x="23665" y="30491"/>
                    <a:pt x="15245" y="30491"/>
                  </a:cubicBezTo>
                  <a:cubicBezTo>
                    <a:pt x="6826" y="30491"/>
                    <a:pt x="0" y="23666"/>
                    <a:pt x="0" y="15246"/>
                  </a:cubicBezTo>
                  <a:cubicBezTo>
                    <a:pt x="0" y="6826"/>
                    <a:pt x="6826" y="0"/>
                    <a:pt x="15245" y="0"/>
                  </a:cubicBezTo>
                  <a:cubicBezTo>
                    <a:pt x="23665" y="0"/>
                    <a:pt x="30491" y="6826"/>
                    <a:pt x="30491" y="15246"/>
                  </a:cubicBezTo>
                  <a:close/>
                </a:path>
              </a:pathLst>
            </a:custGeom>
            <a:solidFill>
              <a:srgbClr val="41547D"/>
            </a:solidFill>
            <a:ln w="2539" cap="flat">
              <a:solidFill>
                <a:srgbClr val="41547D"/>
              </a:solidFill>
              <a:prstDash val="solid"/>
              <a:miter/>
            </a:ln>
          </p:spPr>
          <p:txBody>
            <a:bodyPr rtlCol="0" anchor="ctr"/>
            <a:lstStyle/>
            <a:p>
              <a:endParaRPr lang="en-US" dirty="0"/>
            </a:p>
          </p:txBody>
        </p:sp>
        <p:sp>
          <p:nvSpPr>
            <p:cNvPr id="21" name="Freeform 20">
              <a:extLst>
                <a:ext uri="{FF2B5EF4-FFF2-40B4-BE49-F238E27FC236}">
                  <a16:creationId xmlns:a16="http://schemas.microsoft.com/office/drawing/2014/main" id="{C7AFB63F-8FEA-5346-8563-A1B230EBB4D5}"/>
                </a:ext>
              </a:extLst>
            </p:cNvPr>
            <p:cNvSpPr/>
            <p:nvPr/>
          </p:nvSpPr>
          <p:spPr>
            <a:xfrm>
              <a:off x="14854655" y="5765395"/>
              <a:ext cx="30490" cy="30491"/>
            </a:xfrm>
            <a:custGeom>
              <a:avLst/>
              <a:gdLst>
                <a:gd name="connsiteX0" fmla="*/ 30491 w 30490"/>
                <a:gd name="connsiteY0" fmla="*/ 15246 h 30491"/>
                <a:gd name="connsiteX1" fmla="*/ 15245 w 30490"/>
                <a:gd name="connsiteY1" fmla="*/ 30491 h 30491"/>
                <a:gd name="connsiteX2" fmla="*/ 0 w 30490"/>
                <a:gd name="connsiteY2" fmla="*/ 15246 h 30491"/>
                <a:gd name="connsiteX3" fmla="*/ 15245 w 30490"/>
                <a:gd name="connsiteY3" fmla="*/ 0 h 30491"/>
                <a:gd name="connsiteX4" fmla="*/ 30491 w 30490"/>
                <a:gd name="connsiteY4" fmla="*/ 15246 h 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0" h="30491">
                  <a:moveTo>
                    <a:pt x="30491" y="15246"/>
                  </a:moveTo>
                  <a:cubicBezTo>
                    <a:pt x="30491" y="23666"/>
                    <a:pt x="23665" y="30491"/>
                    <a:pt x="15245" y="30491"/>
                  </a:cubicBezTo>
                  <a:cubicBezTo>
                    <a:pt x="6826" y="30491"/>
                    <a:pt x="0" y="23666"/>
                    <a:pt x="0" y="15246"/>
                  </a:cubicBezTo>
                  <a:cubicBezTo>
                    <a:pt x="0" y="6826"/>
                    <a:pt x="6826" y="0"/>
                    <a:pt x="15245" y="0"/>
                  </a:cubicBezTo>
                  <a:cubicBezTo>
                    <a:pt x="23665" y="0"/>
                    <a:pt x="30491" y="6826"/>
                    <a:pt x="30491" y="15246"/>
                  </a:cubicBezTo>
                  <a:close/>
                </a:path>
              </a:pathLst>
            </a:custGeom>
            <a:solidFill>
              <a:srgbClr val="41547D"/>
            </a:solidFill>
            <a:ln w="2539" cap="flat">
              <a:solidFill>
                <a:srgbClr val="41547D"/>
              </a:solid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C88CE510-809F-D540-B540-839305C52FCE}"/>
                </a:ext>
              </a:extLst>
            </p:cNvPr>
            <p:cNvSpPr/>
            <p:nvPr/>
          </p:nvSpPr>
          <p:spPr>
            <a:xfrm>
              <a:off x="16780639" y="4992949"/>
              <a:ext cx="30490" cy="30491"/>
            </a:xfrm>
            <a:custGeom>
              <a:avLst/>
              <a:gdLst>
                <a:gd name="connsiteX0" fmla="*/ 30491 w 30490"/>
                <a:gd name="connsiteY0" fmla="*/ 15246 h 30491"/>
                <a:gd name="connsiteX1" fmla="*/ 15245 w 30490"/>
                <a:gd name="connsiteY1" fmla="*/ 30491 h 30491"/>
                <a:gd name="connsiteX2" fmla="*/ 0 w 30490"/>
                <a:gd name="connsiteY2" fmla="*/ 15246 h 30491"/>
                <a:gd name="connsiteX3" fmla="*/ 15245 w 30490"/>
                <a:gd name="connsiteY3" fmla="*/ 0 h 30491"/>
                <a:gd name="connsiteX4" fmla="*/ 30491 w 30490"/>
                <a:gd name="connsiteY4" fmla="*/ 15246 h 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0" h="30491">
                  <a:moveTo>
                    <a:pt x="30491" y="15246"/>
                  </a:moveTo>
                  <a:cubicBezTo>
                    <a:pt x="30491" y="23666"/>
                    <a:pt x="23665" y="30491"/>
                    <a:pt x="15245" y="30491"/>
                  </a:cubicBezTo>
                  <a:cubicBezTo>
                    <a:pt x="6826" y="30491"/>
                    <a:pt x="0" y="23666"/>
                    <a:pt x="0" y="15246"/>
                  </a:cubicBezTo>
                  <a:cubicBezTo>
                    <a:pt x="0" y="6826"/>
                    <a:pt x="6826" y="0"/>
                    <a:pt x="15245" y="0"/>
                  </a:cubicBezTo>
                  <a:cubicBezTo>
                    <a:pt x="23665" y="0"/>
                    <a:pt x="30491" y="6826"/>
                    <a:pt x="30491" y="15246"/>
                  </a:cubicBezTo>
                  <a:close/>
                </a:path>
              </a:pathLst>
            </a:custGeom>
            <a:solidFill>
              <a:srgbClr val="41547D"/>
            </a:solidFill>
            <a:ln w="2539" cap="flat">
              <a:solidFill>
                <a:srgbClr val="41547D"/>
              </a:solid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EE662F44-AF0F-E648-A90D-2C64117E3DF2}"/>
                </a:ext>
              </a:extLst>
            </p:cNvPr>
            <p:cNvSpPr/>
            <p:nvPr/>
          </p:nvSpPr>
          <p:spPr>
            <a:xfrm>
              <a:off x="15281522" y="3984195"/>
              <a:ext cx="30490" cy="30491"/>
            </a:xfrm>
            <a:custGeom>
              <a:avLst/>
              <a:gdLst>
                <a:gd name="connsiteX0" fmla="*/ 30491 w 30490"/>
                <a:gd name="connsiteY0" fmla="*/ 15246 h 30491"/>
                <a:gd name="connsiteX1" fmla="*/ 15245 w 30490"/>
                <a:gd name="connsiteY1" fmla="*/ 30491 h 30491"/>
                <a:gd name="connsiteX2" fmla="*/ 0 w 30490"/>
                <a:gd name="connsiteY2" fmla="*/ 15246 h 30491"/>
                <a:gd name="connsiteX3" fmla="*/ 15245 w 30490"/>
                <a:gd name="connsiteY3" fmla="*/ 0 h 30491"/>
                <a:gd name="connsiteX4" fmla="*/ 30491 w 30490"/>
                <a:gd name="connsiteY4" fmla="*/ 15246 h 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0" h="30491">
                  <a:moveTo>
                    <a:pt x="30491" y="15246"/>
                  </a:moveTo>
                  <a:cubicBezTo>
                    <a:pt x="30491" y="23666"/>
                    <a:pt x="23665" y="30491"/>
                    <a:pt x="15245" y="30491"/>
                  </a:cubicBezTo>
                  <a:cubicBezTo>
                    <a:pt x="6826" y="30491"/>
                    <a:pt x="0" y="23666"/>
                    <a:pt x="0" y="15246"/>
                  </a:cubicBezTo>
                  <a:cubicBezTo>
                    <a:pt x="0" y="6826"/>
                    <a:pt x="6826" y="0"/>
                    <a:pt x="15245" y="0"/>
                  </a:cubicBezTo>
                  <a:cubicBezTo>
                    <a:pt x="23665" y="0"/>
                    <a:pt x="30491" y="6826"/>
                    <a:pt x="30491" y="15246"/>
                  </a:cubicBezTo>
                  <a:close/>
                </a:path>
              </a:pathLst>
            </a:custGeom>
            <a:solidFill>
              <a:srgbClr val="41547D"/>
            </a:solidFill>
            <a:ln w="2539" cap="flat">
              <a:solidFill>
                <a:srgbClr val="41547D"/>
              </a:solid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ED95586F-6A55-DC49-A105-74B1BC7E6E9D}"/>
                </a:ext>
              </a:extLst>
            </p:cNvPr>
            <p:cNvSpPr/>
            <p:nvPr/>
          </p:nvSpPr>
          <p:spPr>
            <a:xfrm>
              <a:off x="17512412" y="6034735"/>
              <a:ext cx="30490" cy="30491"/>
            </a:xfrm>
            <a:custGeom>
              <a:avLst/>
              <a:gdLst>
                <a:gd name="connsiteX0" fmla="*/ 30491 w 30490"/>
                <a:gd name="connsiteY0" fmla="*/ 15246 h 30491"/>
                <a:gd name="connsiteX1" fmla="*/ 15245 w 30490"/>
                <a:gd name="connsiteY1" fmla="*/ 30491 h 30491"/>
                <a:gd name="connsiteX2" fmla="*/ 0 w 30490"/>
                <a:gd name="connsiteY2" fmla="*/ 15246 h 30491"/>
                <a:gd name="connsiteX3" fmla="*/ 15245 w 30490"/>
                <a:gd name="connsiteY3" fmla="*/ 0 h 30491"/>
                <a:gd name="connsiteX4" fmla="*/ 30491 w 30490"/>
                <a:gd name="connsiteY4" fmla="*/ 15246 h 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0" h="30491">
                  <a:moveTo>
                    <a:pt x="30491" y="15246"/>
                  </a:moveTo>
                  <a:cubicBezTo>
                    <a:pt x="30491" y="23666"/>
                    <a:pt x="23665" y="30491"/>
                    <a:pt x="15245" y="30491"/>
                  </a:cubicBezTo>
                  <a:cubicBezTo>
                    <a:pt x="6826" y="30491"/>
                    <a:pt x="0" y="23666"/>
                    <a:pt x="0" y="15246"/>
                  </a:cubicBezTo>
                  <a:cubicBezTo>
                    <a:pt x="0" y="6826"/>
                    <a:pt x="6826" y="0"/>
                    <a:pt x="15245" y="0"/>
                  </a:cubicBezTo>
                  <a:cubicBezTo>
                    <a:pt x="23665" y="0"/>
                    <a:pt x="30491" y="6826"/>
                    <a:pt x="30491" y="15246"/>
                  </a:cubicBezTo>
                  <a:close/>
                </a:path>
              </a:pathLst>
            </a:custGeom>
            <a:solidFill>
              <a:srgbClr val="41547D"/>
            </a:solidFill>
            <a:ln w="2539" cap="flat">
              <a:solidFill>
                <a:srgbClr val="41547D"/>
              </a:solid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F2478CAC-06D4-474E-B837-9C1EC99F3A23}"/>
              </a:ext>
            </a:extLst>
          </p:cNvPr>
          <p:cNvSpPr>
            <a:spLocks noGrp="1"/>
          </p:cNvSpPr>
          <p:nvPr>
            <p:ph type="title"/>
          </p:nvPr>
        </p:nvSpPr>
        <p:spPr>
          <a:xfrm>
            <a:off x="533400" y="533400"/>
            <a:ext cx="11125200" cy="5486400"/>
          </a:xfrm>
        </p:spPr>
        <p:txBody>
          <a:bodyPr>
            <a:normAutofit/>
          </a:bodyPr>
          <a:lstStyle>
            <a:lvl1pPr algn="ctr">
              <a:defRPr sz="3200" b="0">
                <a:solidFill>
                  <a:schemeClr val="bg1"/>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72832954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tatement Slide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046EE90-3AFB-DA43-B61F-7554DA3AFF86}"/>
              </a:ext>
            </a:extLst>
          </p:cNvPr>
          <p:cNvSpPr/>
          <p:nvPr userDrawn="1"/>
        </p:nvSpPr>
        <p:spPr>
          <a:xfrm>
            <a:off x="0" y="0"/>
            <a:ext cx="12192000" cy="60333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grpSp>
        <p:nvGrpSpPr>
          <p:cNvPr id="28" name="Group 27">
            <a:extLst>
              <a:ext uri="{FF2B5EF4-FFF2-40B4-BE49-F238E27FC236}">
                <a16:creationId xmlns:a16="http://schemas.microsoft.com/office/drawing/2014/main" id="{5EE35A31-51AC-0E48-A435-FD4B856CA6A3}"/>
              </a:ext>
            </a:extLst>
          </p:cNvPr>
          <p:cNvGrpSpPr/>
          <p:nvPr userDrawn="1"/>
        </p:nvGrpSpPr>
        <p:grpSpPr>
          <a:xfrm rot="10800000">
            <a:off x="15060" y="-2"/>
            <a:ext cx="12164052" cy="6019802"/>
            <a:chOff x="13198003" y="3689446"/>
            <a:chExt cx="4878484" cy="2744216"/>
          </a:xfrm>
        </p:grpSpPr>
        <p:sp>
          <p:nvSpPr>
            <p:cNvPr id="29" name="Freeform 28">
              <a:extLst>
                <a:ext uri="{FF2B5EF4-FFF2-40B4-BE49-F238E27FC236}">
                  <a16:creationId xmlns:a16="http://schemas.microsoft.com/office/drawing/2014/main" id="{41B5EBD3-D447-0B43-A213-67B76B7DA464}"/>
                </a:ext>
              </a:extLst>
            </p:cNvPr>
            <p:cNvSpPr/>
            <p:nvPr/>
          </p:nvSpPr>
          <p:spPr>
            <a:xfrm>
              <a:off x="13198003" y="3999441"/>
              <a:ext cx="4878484" cy="2434221"/>
            </a:xfrm>
            <a:custGeom>
              <a:avLst/>
              <a:gdLst>
                <a:gd name="connsiteX0" fmla="*/ 0 w 4878484"/>
                <a:gd name="connsiteY0" fmla="*/ 2434222 h 2434221"/>
                <a:gd name="connsiteX1" fmla="*/ 416704 w 4878484"/>
                <a:gd name="connsiteY1" fmla="*/ 1312396 h 2434221"/>
                <a:gd name="connsiteX2" fmla="*/ 856276 w 4878484"/>
                <a:gd name="connsiteY2" fmla="*/ 922362 h 2434221"/>
                <a:gd name="connsiteX3" fmla="*/ 1673168 w 4878484"/>
                <a:gd name="connsiteY3" fmla="*/ 1782470 h 2434221"/>
                <a:gd name="connsiteX4" fmla="*/ 2098765 w 4878484"/>
                <a:gd name="connsiteY4" fmla="*/ 0 h 2434221"/>
                <a:gd name="connsiteX5" fmla="*/ 3597882 w 4878484"/>
                <a:gd name="connsiteY5" fmla="*/ 1010024 h 2434221"/>
                <a:gd name="connsiteX6" fmla="*/ 4328385 w 4878484"/>
                <a:gd name="connsiteY6" fmla="*/ 2051810 h 2434221"/>
                <a:gd name="connsiteX7" fmla="*/ 4878484 w 4878484"/>
                <a:gd name="connsiteY7" fmla="*/ 2434222 h 243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8484" h="2434221">
                  <a:moveTo>
                    <a:pt x="0" y="2434222"/>
                  </a:moveTo>
                  <a:lnTo>
                    <a:pt x="416704" y="1312396"/>
                  </a:lnTo>
                  <a:lnTo>
                    <a:pt x="856276" y="922362"/>
                  </a:lnTo>
                  <a:lnTo>
                    <a:pt x="1673168" y="1782470"/>
                  </a:lnTo>
                  <a:lnTo>
                    <a:pt x="2098765" y="0"/>
                  </a:lnTo>
                  <a:lnTo>
                    <a:pt x="3597882" y="1010024"/>
                  </a:lnTo>
                  <a:lnTo>
                    <a:pt x="4328385" y="2051810"/>
                  </a:lnTo>
                  <a:lnTo>
                    <a:pt x="4878484" y="2434222"/>
                  </a:lnTo>
                </a:path>
              </a:pathLst>
            </a:custGeom>
            <a:noFill/>
            <a:ln w="5079" cap="flat">
              <a:solidFill>
                <a:srgbClr val="FF644C"/>
              </a:solidFill>
              <a:prstDash val="solid"/>
              <a:miter/>
            </a:ln>
          </p:spPr>
          <p:txBody>
            <a:bodyPr rtlCol="0" anchor="ctr"/>
            <a:lstStyle/>
            <a:p>
              <a:endParaRPr lang="en-US" dirty="0"/>
            </a:p>
          </p:txBody>
        </p:sp>
        <p:sp>
          <p:nvSpPr>
            <p:cNvPr id="30" name="Freeform 29">
              <a:extLst>
                <a:ext uri="{FF2B5EF4-FFF2-40B4-BE49-F238E27FC236}">
                  <a16:creationId xmlns:a16="http://schemas.microsoft.com/office/drawing/2014/main" id="{6A7808CA-5144-5646-8946-A716C810DD7F}"/>
                </a:ext>
              </a:extLst>
            </p:cNvPr>
            <p:cNvSpPr/>
            <p:nvPr/>
          </p:nvSpPr>
          <p:spPr>
            <a:xfrm>
              <a:off x="13615977" y="5009465"/>
              <a:ext cx="3179907" cy="773716"/>
            </a:xfrm>
            <a:custGeom>
              <a:avLst/>
              <a:gdLst>
                <a:gd name="connsiteX0" fmla="*/ 0 w 3179907"/>
                <a:gd name="connsiteY0" fmla="*/ 301102 h 773716"/>
                <a:gd name="connsiteX1" fmla="*/ 1252653 w 3179907"/>
                <a:gd name="connsiteY1" fmla="*/ 773717 h 773716"/>
                <a:gd name="connsiteX2" fmla="*/ 3179908 w 3179907"/>
                <a:gd name="connsiteY2" fmla="*/ 0 h 773716"/>
              </a:gdLst>
              <a:ahLst/>
              <a:cxnLst>
                <a:cxn ang="0">
                  <a:pos x="connsiteX0" y="connsiteY0"/>
                </a:cxn>
                <a:cxn ang="0">
                  <a:pos x="connsiteX1" y="connsiteY1"/>
                </a:cxn>
                <a:cxn ang="0">
                  <a:pos x="connsiteX2" y="connsiteY2"/>
                </a:cxn>
              </a:cxnLst>
              <a:rect l="l" t="t" r="r" b="b"/>
              <a:pathLst>
                <a:path w="3179907" h="773716">
                  <a:moveTo>
                    <a:pt x="0" y="301102"/>
                  </a:moveTo>
                  <a:lnTo>
                    <a:pt x="1252653" y="773717"/>
                  </a:lnTo>
                  <a:lnTo>
                    <a:pt x="3179908" y="0"/>
                  </a:lnTo>
                </a:path>
              </a:pathLst>
            </a:custGeom>
            <a:noFill/>
            <a:ln w="2539" cap="flat">
              <a:solidFill>
                <a:srgbClr val="FF644C"/>
              </a:solidFill>
              <a:prstDash val="solid"/>
              <a:miter/>
            </a:ln>
          </p:spPr>
          <p:txBody>
            <a:bodyPr rtlCol="0" anchor="ctr"/>
            <a:lstStyle/>
            <a:p>
              <a:endParaRPr lang="en-US" dirty="0"/>
            </a:p>
          </p:txBody>
        </p:sp>
        <p:sp>
          <p:nvSpPr>
            <p:cNvPr id="31" name="Freeform 30">
              <a:extLst>
                <a:ext uri="{FF2B5EF4-FFF2-40B4-BE49-F238E27FC236}">
                  <a16:creationId xmlns:a16="http://schemas.microsoft.com/office/drawing/2014/main" id="{F2C57E9B-8E65-1C48-98BB-A6F4B4B38225}"/>
                </a:ext>
              </a:extLst>
            </p:cNvPr>
            <p:cNvSpPr/>
            <p:nvPr/>
          </p:nvSpPr>
          <p:spPr>
            <a:xfrm>
              <a:off x="14054278" y="3999441"/>
              <a:ext cx="1242488" cy="924902"/>
            </a:xfrm>
            <a:custGeom>
              <a:avLst/>
              <a:gdLst>
                <a:gd name="connsiteX0" fmla="*/ 1242489 w 1242488"/>
                <a:gd name="connsiteY0" fmla="*/ 0 h 924902"/>
                <a:gd name="connsiteX1" fmla="*/ 0 w 1242488"/>
                <a:gd name="connsiteY1" fmla="*/ 924903 h 924902"/>
              </a:gdLst>
              <a:ahLst/>
              <a:cxnLst>
                <a:cxn ang="0">
                  <a:pos x="connsiteX0" y="connsiteY0"/>
                </a:cxn>
                <a:cxn ang="0">
                  <a:pos x="connsiteX1" y="connsiteY1"/>
                </a:cxn>
              </a:cxnLst>
              <a:rect l="l" t="t" r="r" b="b"/>
              <a:pathLst>
                <a:path w="1242488" h="924902">
                  <a:moveTo>
                    <a:pt x="1242489" y="0"/>
                  </a:moveTo>
                  <a:lnTo>
                    <a:pt x="0" y="924903"/>
                  </a:lnTo>
                </a:path>
              </a:pathLst>
            </a:custGeom>
            <a:noFill/>
            <a:ln w="2539" cap="flat">
              <a:solidFill>
                <a:srgbClr val="FF644C"/>
              </a:solidFill>
              <a:prstDash val="solid"/>
              <a:miter/>
            </a:ln>
          </p:spPr>
          <p:txBody>
            <a:bodyPr rtlCol="0" anchor="ctr"/>
            <a:lstStyle/>
            <a:p>
              <a:endParaRPr lang="en-US" dirty="0"/>
            </a:p>
          </p:txBody>
        </p:sp>
        <p:sp>
          <p:nvSpPr>
            <p:cNvPr id="32" name="Freeform 31">
              <a:extLst>
                <a:ext uri="{FF2B5EF4-FFF2-40B4-BE49-F238E27FC236}">
                  <a16:creationId xmlns:a16="http://schemas.microsoft.com/office/drawing/2014/main" id="{060DAAAC-BE39-F64F-A3B6-42EC7361FDA4}"/>
                </a:ext>
              </a:extLst>
            </p:cNvPr>
            <p:cNvSpPr/>
            <p:nvPr/>
          </p:nvSpPr>
          <p:spPr>
            <a:xfrm>
              <a:off x="13198003" y="3689446"/>
              <a:ext cx="2100034" cy="309994"/>
            </a:xfrm>
            <a:custGeom>
              <a:avLst/>
              <a:gdLst>
                <a:gd name="connsiteX0" fmla="*/ 2100035 w 2100034"/>
                <a:gd name="connsiteY0" fmla="*/ 309995 h 309994"/>
                <a:gd name="connsiteX1" fmla="*/ 0 w 2100034"/>
                <a:gd name="connsiteY1" fmla="*/ 0 h 309994"/>
              </a:gdLst>
              <a:ahLst/>
              <a:cxnLst>
                <a:cxn ang="0">
                  <a:pos x="connsiteX0" y="connsiteY0"/>
                </a:cxn>
                <a:cxn ang="0">
                  <a:pos x="connsiteX1" y="connsiteY1"/>
                </a:cxn>
              </a:cxnLst>
              <a:rect l="l" t="t" r="r" b="b"/>
              <a:pathLst>
                <a:path w="2100034" h="309994">
                  <a:moveTo>
                    <a:pt x="2100035" y="309995"/>
                  </a:moveTo>
                  <a:lnTo>
                    <a:pt x="0" y="0"/>
                  </a:lnTo>
                </a:path>
              </a:pathLst>
            </a:custGeom>
            <a:noFill/>
            <a:ln w="2539" cap="flat">
              <a:solidFill>
                <a:srgbClr val="FF644C"/>
              </a:solidFill>
              <a:prstDash val="solid"/>
              <a:miter/>
            </a:ln>
          </p:spPr>
          <p:txBody>
            <a:bodyPr rtlCol="0" anchor="ctr"/>
            <a:lstStyle/>
            <a:p>
              <a:endParaRPr lang="en-US" dirty="0"/>
            </a:p>
          </p:txBody>
        </p:sp>
        <p:sp>
          <p:nvSpPr>
            <p:cNvPr id="33" name="Freeform 32">
              <a:extLst>
                <a:ext uri="{FF2B5EF4-FFF2-40B4-BE49-F238E27FC236}">
                  <a16:creationId xmlns:a16="http://schemas.microsoft.com/office/drawing/2014/main" id="{7DB5162F-1D02-D243-A243-10B3792839D4}"/>
                </a:ext>
              </a:extLst>
            </p:cNvPr>
            <p:cNvSpPr/>
            <p:nvPr/>
          </p:nvSpPr>
          <p:spPr>
            <a:xfrm>
              <a:off x="13198003" y="3689446"/>
              <a:ext cx="858816" cy="1234897"/>
            </a:xfrm>
            <a:custGeom>
              <a:avLst/>
              <a:gdLst>
                <a:gd name="connsiteX0" fmla="*/ 858817 w 858816"/>
                <a:gd name="connsiteY0" fmla="*/ 1234897 h 1234897"/>
                <a:gd name="connsiteX1" fmla="*/ 0 w 858816"/>
                <a:gd name="connsiteY1" fmla="*/ 0 h 1234897"/>
              </a:gdLst>
              <a:ahLst/>
              <a:cxnLst>
                <a:cxn ang="0">
                  <a:pos x="connsiteX0" y="connsiteY0"/>
                </a:cxn>
                <a:cxn ang="0">
                  <a:pos x="connsiteX1" y="connsiteY1"/>
                </a:cxn>
              </a:cxnLst>
              <a:rect l="l" t="t" r="r" b="b"/>
              <a:pathLst>
                <a:path w="858816" h="1234897">
                  <a:moveTo>
                    <a:pt x="858817" y="1234897"/>
                  </a:moveTo>
                  <a:lnTo>
                    <a:pt x="0" y="0"/>
                  </a:lnTo>
                </a:path>
              </a:pathLst>
            </a:custGeom>
            <a:noFill/>
            <a:ln w="2539" cap="flat">
              <a:solidFill>
                <a:srgbClr val="FF644C"/>
              </a:solidFill>
              <a:prstDash val="solid"/>
              <a:miter/>
            </a:ln>
          </p:spPr>
          <p:txBody>
            <a:bodyPr rtlCol="0" anchor="ctr"/>
            <a:lstStyle/>
            <a:p>
              <a:endParaRPr lang="en-US" dirty="0"/>
            </a:p>
          </p:txBody>
        </p:sp>
        <p:sp>
          <p:nvSpPr>
            <p:cNvPr id="34" name="Freeform 33">
              <a:extLst>
                <a:ext uri="{FF2B5EF4-FFF2-40B4-BE49-F238E27FC236}">
                  <a16:creationId xmlns:a16="http://schemas.microsoft.com/office/drawing/2014/main" id="{AD429B23-B7F3-3645-BFD6-2AFE79987A7B}"/>
                </a:ext>
              </a:extLst>
            </p:cNvPr>
            <p:cNvSpPr/>
            <p:nvPr/>
          </p:nvSpPr>
          <p:spPr>
            <a:xfrm>
              <a:off x="13198003" y="3689446"/>
              <a:ext cx="417974" cy="1626202"/>
            </a:xfrm>
            <a:custGeom>
              <a:avLst/>
              <a:gdLst>
                <a:gd name="connsiteX0" fmla="*/ 417974 w 417974"/>
                <a:gd name="connsiteY0" fmla="*/ 1626202 h 1626202"/>
                <a:gd name="connsiteX1" fmla="*/ 0 w 417974"/>
                <a:gd name="connsiteY1" fmla="*/ 0 h 1626202"/>
              </a:gdLst>
              <a:ahLst/>
              <a:cxnLst>
                <a:cxn ang="0">
                  <a:pos x="connsiteX0" y="connsiteY0"/>
                </a:cxn>
                <a:cxn ang="0">
                  <a:pos x="connsiteX1" y="connsiteY1"/>
                </a:cxn>
              </a:cxnLst>
              <a:rect l="l" t="t" r="r" b="b"/>
              <a:pathLst>
                <a:path w="417974" h="1626202">
                  <a:moveTo>
                    <a:pt x="417974" y="1626202"/>
                  </a:moveTo>
                  <a:lnTo>
                    <a:pt x="0" y="0"/>
                  </a:lnTo>
                </a:path>
              </a:pathLst>
            </a:custGeom>
            <a:noFill/>
            <a:ln w="2539" cap="flat">
              <a:solidFill>
                <a:srgbClr val="FF644C"/>
              </a:solidFill>
              <a:prstDash val="solid"/>
              <a:miter/>
            </a:ln>
          </p:spPr>
          <p:txBody>
            <a:bodyPr rtlCol="0" anchor="ctr"/>
            <a:lstStyle/>
            <a:p>
              <a:endParaRPr lang="en-US" dirty="0"/>
            </a:p>
          </p:txBody>
        </p:sp>
        <p:sp>
          <p:nvSpPr>
            <p:cNvPr id="35" name="Freeform 34">
              <a:extLst>
                <a:ext uri="{FF2B5EF4-FFF2-40B4-BE49-F238E27FC236}">
                  <a16:creationId xmlns:a16="http://schemas.microsoft.com/office/drawing/2014/main" id="{52FCC330-8681-A644-B3E3-916E2BD70DA3}"/>
                </a:ext>
              </a:extLst>
            </p:cNvPr>
            <p:cNvSpPr/>
            <p:nvPr/>
          </p:nvSpPr>
          <p:spPr>
            <a:xfrm>
              <a:off x="13198003" y="5784452"/>
              <a:ext cx="1671897" cy="649210"/>
            </a:xfrm>
            <a:custGeom>
              <a:avLst/>
              <a:gdLst>
                <a:gd name="connsiteX0" fmla="*/ 1671897 w 1671897"/>
                <a:gd name="connsiteY0" fmla="*/ 0 h 649210"/>
                <a:gd name="connsiteX1" fmla="*/ 0 w 1671897"/>
                <a:gd name="connsiteY1" fmla="*/ 649210 h 649210"/>
              </a:gdLst>
              <a:ahLst/>
              <a:cxnLst>
                <a:cxn ang="0">
                  <a:pos x="connsiteX0" y="connsiteY0"/>
                </a:cxn>
                <a:cxn ang="0">
                  <a:pos x="connsiteX1" y="connsiteY1"/>
                </a:cxn>
              </a:cxnLst>
              <a:rect l="l" t="t" r="r" b="b"/>
              <a:pathLst>
                <a:path w="1671897" h="649210">
                  <a:moveTo>
                    <a:pt x="1671897" y="0"/>
                  </a:moveTo>
                  <a:lnTo>
                    <a:pt x="0" y="649210"/>
                  </a:lnTo>
                </a:path>
              </a:pathLst>
            </a:custGeom>
            <a:noFill/>
            <a:ln w="2539" cap="flat">
              <a:solidFill>
                <a:srgbClr val="FF644C"/>
              </a:solidFill>
              <a:prstDash val="solid"/>
              <a:miter/>
            </a:ln>
          </p:spPr>
          <p:txBody>
            <a:bodyPr rtlCol="0" anchor="ctr"/>
            <a:lstStyle/>
            <a:p>
              <a:endParaRPr lang="en-US" dirty="0"/>
            </a:p>
          </p:txBody>
        </p:sp>
        <p:sp>
          <p:nvSpPr>
            <p:cNvPr id="36" name="Freeform 35">
              <a:extLst>
                <a:ext uri="{FF2B5EF4-FFF2-40B4-BE49-F238E27FC236}">
                  <a16:creationId xmlns:a16="http://schemas.microsoft.com/office/drawing/2014/main" id="{81213671-2F28-9B41-ACE4-CF1D9A1E9E8B}"/>
                </a:ext>
              </a:extLst>
            </p:cNvPr>
            <p:cNvSpPr/>
            <p:nvPr/>
          </p:nvSpPr>
          <p:spPr>
            <a:xfrm>
              <a:off x="16795885" y="3689446"/>
              <a:ext cx="1280602" cy="1322559"/>
            </a:xfrm>
            <a:custGeom>
              <a:avLst/>
              <a:gdLst>
                <a:gd name="connsiteX0" fmla="*/ 0 w 1280602"/>
                <a:gd name="connsiteY0" fmla="*/ 1322560 h 1322559"/>
                <a:gd name="connsiteX1" fmla="*/ 1280602 w 1280602"/>
                <a:gd name="connsiteY1" fmla="*/ 0 h 1322559"/>
              </a:gdLst>
              <a:ahLst/>
              <a:cxnLst>
                <a:cxn ang="0">
                  <a:pos x="connsiteX0" y="connsiteY0"/>
                </a:cxn>
                <a:cxn ang="0">
                  <a:pos x="connsiteX1" y="connsiteY1"/>
                </a:cxn>
              </a:cxnLst>
              <a:rect l="l" t="t" r="r" b="b"/>
              <a:pathLst>
                <a:path w="1280602" h="1322559">
                  <a:moveTo>
                    <a:pt x="0" y="1322560"/>
                  </a:moveTo>
                  <a:lnTo>
                    <a:pt x="1280602" y="0"/>
                  </a:lnTo>
                </a:path>
              </a:pathLst>
            </a:custGeom>
            <a:noFill/>
            <a:ln w="2539" cap="flat">
              <a:solidFill>
                <a:srgbClr val="FF644C"/>
              </a:solidFill>
              <a:prstDash val="solid"/>
              <a:miter/>
            </a:ln>
          </p:spPr>
          <p:txBody>
            <a:bodyPr rtlCol="0" anchor="ctr"/>
            <a:lstStyle/>
            <a:p>
              <a:endParaRPr lang="en-US" dirty="0"/>
            </a:p>
          </p:txBody>
        </p:sp>
        <p:sp>
          <p:nvSpPr>
            <p:cNvPr id="37" name="Freeform 36">
              <a:extLst>
                <a:ext uri="{FF2B5EF4-FFF2-40B4-BE49-F238E27FC236}">
                  <a16:creationId xmlns:a16="http://schemas.microsoft.com/office/drawing/2014/main" id="{BC6D71FB-E25A-8B4B-AE6A-7FA900A5871A}"/>
                </a:ext>
              </a:extLst>
            </p:cNvPr>
            <p:cNvSpPr/>
            <p:nvPr/>
          </p:nvSpPr>
          <p:spPr>
            <a:xfrm>
              <a:off x="17528928" y="3689446"/>
              <a:ext cx="547559" cy="2364345"/>
            </a:xfrm>
            <a:custGeom>
              <a:avLst/>
              <a:gdLst>
                <a:gd name="connsiteX0" fmla="*/ 0 w 547559"/>
                <a:gd name="connsiteY0" fmla="*/ 2364346 h 2364345"/>
                <a:gd name="connsiteX1" fmla="*/ 547559 w 547559"/>
                <a:gd name="connsiteY1" fmla="*/ 0 h 2364345"/>
              </a:gdLst>
              <a:ahLst/>
              <a:cxnLst>
                <a:cxn ang="0">
                  <a:pos x="connsiteX0" y="connsiteY0"/>
                </a:cxn>
                <a:cxn ang="0">
                  <a:pos x="connsiteX1" y="connsiteY1"/>
                </a:cxn>
              </a:cxnLst>
              <a:rect l="l" t="t" r="r" b="b"/>
              <a:pathLst>
                <a:path w="547559" h="2364345">
                  <a:moveTo>
                    <a:pt x="0" y="2364346"/>
                  </a:moveTo>
                  <a:lnTo>
                    <a:pt x="547559" y="0"/>
                  </a:lnTo>
                </a:path>
              </a:pathLst>
            </a:custGeom>
            <a:noFill/>
            <a:ln w="2539" cap="flat">
              <a:solidFill>
                <a:srgbClr val="FF644C"/>
              </a:solidFill>
              <a:prstDash val="solid"/>
              <a:miter/>
            </a:ln>
          </p:spPr>
          <p:txBody>
            <a:bodyPr rtlCol="0" anchor="ctr"/>
            <a:lstStyle/>
            <a:p>
              <a:endParaRPr lang="en-US" dirty="0"/>
            </a:p>
          </p:txBody>
        </p:sp>
        <p:sp>
          <p:nvSpPr>
            <p:cNvPr id="38" name="Freeform 37">
              <a:extLst>
                <a:ext uri="{FF2B5EF4-FFF2-40B4-BE49-F238E27FC236}">
                  <a16:creationId xmlns:a16="http://schemas.microsoft.com/office/drawing/2014/main" id="{B538E1FE-ED7E-B447-97CE-250297C8D314}"/>
                </a:ext>
              </a:extLst>
            </p:cNvPr>
            <p:cNvSpPr/>
            <p:nvPr/>
          </p:nvSpPr>
          <p:spPr>
            <a:xfrm>
              <a:off x="13599461" y="5297862"/>
              <a:ext cx="30490" cy="30491"/>
            </a:xfrm>
            <a:custGeom>
              <a:avLst/>
              <a:gdLst>
                <a:gd name="connsiteX0" fmla="*/ 30491 w 30490"/>
                <a:gd name="connsiteY0" fmla="*/ 15246 h 30491"/>
                <a:gd name="connsiteX1" fmla="*/ 15245 w 30490"/>
                <a:gd name="connsiteY1" fmla="*/ 30491 h 30491"/>
                <a:gd name="connsiteX2" fmla="*/ 0 w 30490"/>
                <a:gd name="connsiteY2" fmla="*/ 15246 h 30491"/>
                <a:gd name="connsiteX3" fmla="*/ 15245 w 30490"/>
                <a:gd name="connsiteY3" fmla="*/ 0 h 30491"/>
                <a:gd name="connsiteX4" fmla="*/ 30491 w 30490"/>
                <a:gd name="connsiteY4" fmla="*/ 15246 h 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0" h="30491">
                  <a:moveTo>
                    <a:pt x="30491" y="15246"/>
                  </a:moveTo>
                  <a:cubicBezTo>
                    <a:pt x="30491" y="23666"/>
                    <a:pt x="23665" y="30491"/>
                    <a:pt x="15245" y="30491"/>
                  </a:cubicBezTo>
                  <a:cubicBezTo>
                    <a:pt x="6826" y="30491"/>
                    <a:pt x="0" y="23666"/>
                    <a:pt x="0" y="15246"/>
                  </a:cubicBezTo>
                  <a:cubicBezTo>
                    <a:pt x="0" y="6826"/>
                    <a:pt x="6826" y="0"/>
                    <a:pt x="15245" y="0"/>
                  </a:cubicBezTo>
                  <a:cubicBezTo>
                    <a:pt x="23665" y="0"/>
                    <a:pt x="30491" y="6826"/>
                    <a:pt x="30491" y="15246"/>
                  </a:cubicBezTo>
                  <a:close/>
                </a:path>
              </a:pathLst>
            </a:custGeom>
            <a:solidFill>
              <a:srgbClr val="FF644C"/>
            </a:solidFill>
            <a:ln w="2539" cap="flat">
              <a:solidFill>
                <a:srgbClr val="FF644C"/>
              </a:solidFill>
              <a:prstDash val="solid"/>
              <a:miter/>
            </a:ln>
          </p:spPr>
          <p:txBody>
            <a:bodyPr rtlCol="0" anchor="ctr"/>
            <a:lstStyle/>
            <a:p>
              <a:endParaRPr lang="en-US" dirty="0"/>
            </a:p>
          </p:txBody>
        </p:sp>
        <p:sp>
          <p:nvSpPr>
            <p:cNvPr id="39" name="Freeform 38">
              <a:extLst>
                <a:ext uri="{FF2B5EF4-FFF2-40B4-BE49-F238E27FC236}">
                  <a16:creationId xmlns:a16="http://schemas.microsoft.com/office/drawing/2014/main" id="{45AB29DF-97D2-2946-831C-0B256EC5072F}"/>
                </a:ext>
              </a:extLst>
            </p:cNvPr>
            <p:cNvSpPr/>
            <p:nvPr/>
          </p:nvSpPr>
          <p:spPr>
            <a:xfrm>
              <a:off x="14039033" y="4906557"/>
              <a:ext cx="30490" cy="30491"/>
            </a:xfrm>
            <a:custGeom>
              <a:avLst/>
              <a:gdLst>
                <a:gd name="connsiteX0" fmla="*/ 30491 w 30490"/>
                <a:gd name="connsiteY0" fmla="*/ 15246 h 30491"/>
                <a:gd name="connsiteX1" fmla="*/ 15245 w 30490"/>
                <a:gd name="connsiteY1" fmla="*/ 30491 h 30491"/>
                <a:gd name="connsiteX2" fmla="*/ 0 w 30490"/>
                <a:gd name="connsiteY2" fmla="*/ 15246 h 30491"/>
                <a:gd name="connsiteX3" fmla="*/ 15245 w 30490"/>
                <a:gd name="connsiteY3" fmla="*/ 0 h 30491"/>
                <a:gd name="connsiteX4" fmla="*/ 30491 w 30490"/>
                <a:gd name="connsiteY4" fmla="*/ 15246 h 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0" h="30491">
                  <a:moveTo>
                    <a:pt x="30491" y="15246"/>
                  </a:moveTo>
                  <a:cubicBezTo>
                    <a:pt x="30491" y="23666"/>
                    <a:pt x="23665" y="30491"/>
                    <a:pt x="15245" y="30491"/>
                  </a:cubicBezTo>
                  <a:cubicBezTo>
                    <a:pt x="6826" y="30491"/>
                    <a:pt x="0" y="23666"/>
                    <a:pt x="0" y="15246"/>
                  </a:cubicBezTo>
                  <a:cubicBezTo>
                    <a:pt x="0" y="6826"/>
                    <a:pt x="6826" y="0"/>
                    <a:pt x="15245" y="0"/>
                  </a:cubicBezTo>
                  <a:cubicBezTo>
                    <a:pt x="23665" y="0"/>
                    <a:pt x="30491" y="6826"/>
                    <a:pt x="30491" y="15246"/>
                  </a:cubicBezTo>
                  <a:close/>
                </a:path>
              </a:pathLst>
            </a:custGeom>
            <a:solidFill>
              <a:srgbClr val="FF644C"/>
            </a:solidFill>
            <a:ln w="2539" cap="flat">
              <a:solidFill>
                <a:srgbClr val="FF644C"/>
              </a:solidFill>
              <a:prstDash val="solid"/>
              <a:miter/>
            </a:ln>
          </p:spPr>
          <p:txBody>
            <a:bodyPr rtlCol="0" anchor="ctr"/>
            <a:lstStyle/>
            <a:p>
              <a:endParaRPr lang="en-US" dirty="0"/>
            </a:p>
          </p:txBody>
        </p:sp>
        <p:sp>
          <p:nvSpPr>
            <p:cNvPr id="40" name="Freeform 39">
              <a:extLst>
                <a:ext uri="{FF2B5EF4-FFF2-40B4-BE49-F238E27FC236}">
                  <a16:creationId xmlns:a16="http://schemas.microsoft.com/office/drawing/2014/main" id="{8C90BE10-A2E7-064B-93E5-51AE82059FF9}"/>
                </a:ext>
              </a:extLst>
            </p:cNvPr>
            <p:cNvSpPr/>
            <p:nvPr/>
          </p:nvSpPr>
          <p:spPr>
            <a:xfrm>
              <a:off x="14854655" y="5765395"/>
              <a:ext cx="30490" cy="30491"/>
            </a:xfrm>
            <a:custGeom>
              <a:avLst/>
              <a:gdLst>
                <a:gd name="connsiteX0" fmla="*/ 30491 w 30490"/>
                <a:gd name="connsiteY0" fmla="*/ 15246 h 30491"/>
                <a:gd name="connsiteX1" fmla="*/ 15245 w 30490"/>
                <a:gd name="connsiteY1" fmla="*/ 30491 h 30491"/>
                <a:gd name="connsiteX2" fmla="*/ 0 w 30490"/>
                <a:gd name="connsiteY2" fmla="*/ 15246 h 30491"/>
                <a:gd name="connsiteX3" fmla="*/ 15245 w 30490"/>
                <a:gd name="connsiteY3" fmla="*/ 0 h 30491"/>
                <a:gd name="connsiteX4" fmla="*/ 30491 w 30490"/>
                <a:gd name="connsiteY4" fmla="*/ 15246 h 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0" h="30491">
                  <a:moveTo>
                    <a:pt x="30491" y="15246"/>
                  </a:moveTo>
                  <a:cubicBezTo>
                    <a:pt x="30491" y="23666"/>
                    <a:pt x="23665" y="30491"/>
                    <a:pt x="15245" y="30491"/>
                  </a:cubicBezTo>
                  <a:cubicBezTo>
                    <a:pt x="6826" y="30491"/>
                    <a:pt x="0" y="23666"/>
                    <a:pt x="0" y="15246"/>
                  </a:cubicBezTo>
                  <a:cubicBezTo>
                    <a:pt x="0" y="6826"/>
                    <a:pt x="6826" y="0"/>
                    <a:pt x="15245" y="0"/>
                  </a:cubicBezTo>
                  <a:cubicBezTo>
                    <a:pt x="23665" y="0"/>
                    <a:pt x="30491" y="6826"/>
                    <a:pt x="30491" y="15246"/>
                  </a:cubicBezTo>
                  <a:close/>
                </a:path>
              </a:pathLst>
            </a:custGeom>
            <a:solidFill>
              <a:srgbClr val="FF644C"/>
            </a:solidFill>
            <a:ln w="2539" cap="flat">
              <a:solidFill>
                <a:srgbClr val="FF644C"/>
              </a:solidFill>
              <a:prstDash val="solid"/>
              <a:miter/>
            </a:ln>
          </p:spPr>
          <p:txBody>
            <a:bodyPr rtlCol="0" anchor="ctr"/>
            <a:lstStyle/>
            <a:p>
              <a:endParaRPr lang="en-US" dirty="0"/>
            </a:p>
          </p:txBody>
        </p:sp>
        <p:sp>
          <p:nvSpPr>
            <p:cNvPr id="41" name="Freeform 40">
              <a:extLst>
                <a:ext uri="{FF2B5EF4-FFF2-40B4-BE49-F238E27FC236}">
                  <a16:creationId xmlns:a16="http://schemas.microsoft.com/office/drawing/2014/main" id="{A0530BF8-602C-794F-9BD1-031BDEBD11C0}"/>
                </a:ext>
              </a:extLst>
            </p:cNvPr>
            <p:cNvSpPr/>
            <p:nvPr/>
          </p:nvSpPr>
          <p:spPr>
            <a:xfrm>
              <a:off x="16780639" y="4992949"/>
              <a:ext cx="30490" cy="30491"/>
            </a:xfrm>
            <a:custGeom>
              <a:avLst/>
              <a:gdLst>
                <a:gd name="connsiteX0" fmla="*/ 30491 w 30490"/>
                <a:gd name="connsiteY0" fmla="*/ 15246 h 30491"/>
                <a:gd name="connsiteX1" fmla="*/ 15245 w 30490"/>
                <a:gd name="connsiteY1" fmla="*/ 30491 h 30491"/>
                <a:gd name="connsiteX2" fmla="*/ 0 w 30490"/>
                <a:gd name="connsiteY2" fmla="*/ 15246 h 30491"/>
                <a:gd name="connsiteX3" fmla="*/ 15245 w 30490"/>
                <a:gd name="connsiteY3" fmla="*/ 0 h 30491"/>
                <a:gd name="connsiteX4" fmla="*/ 30491 w 30490"/>
                <a:gd name="connsiteY4" fmla="*/ 15246 h 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0" h="30491">
                  <a:moveTo>
                    <a:pt x="30491" y="15246"/>
                  </a:moveTo>
                  <a:cubicBezTo>
                    <a:pt x="30491" y="23666"/>
                    <a:pt x="23665" y="30491"/>
                    <a:pt x="15245" y="30491"/>
                  </a:cubicBezTo>
                  <a:cubicBezTo>
                    <a:pt x="6826" y="30491"/>
                    <a:pt x="0" y="23666"/>
                    <a:pt x="0" y="15246"/>
                  </a:cubicBezTo>
                  <a:cubicBezTo>
                    <a:pt x="0" y="6826"/>
                    <a:pt x="6826" y="0"/>
                    <a:pt x="15245" y="0"/>
                  </a:cubicBezTo>
                  <a:cubicBezTo>
                    <a:pt x="23665" y="0"/>
                    <a:pt x="30491" y="6826"/>
                    <a:pt x="30491" y="15246"/>
                  </a:cubicBezTo>
                  <a:close/>
                </a:path>
              </a:pathLst>
            </a:custGeom>
            <a:solidFill>
              <a:srgbClr val="FF644C"/>
            </a:solidFill>
            <a:ln w="2539" cap="flat">
              <a:solidFill>
                <a:srgbClr val="FF644C"/>
              </a:solidFill>
              <a:prstDash val="solid"/>
              <a:miter/>
            </a:ln>
          </p:spPr>
          <p:txBody>
            <a:bodyPr rtlCol="0" anchor="ctr"/>
            <a:lstStyle/>
            <a:p>
              <a:endParaRPr lang="en-US" dirty="0"/>
            </a:p>
          </p:txBody>
        </p:sp>
        <p:sp>
          <p:nvSpPr>
            <p:cNvPr id="42" name="Freeform 41">
              <a:extLst>
                <a:ext uri="{FF2B5EF4-FFF2-40B4-BE49-F238E27FC236}">
                  <a16:creationId xmlns:a16="http://schemas.microsoft.com/office/drawing/2014/main" id="{A3555F1B-BCDA-B344-8BCF-7FAD5B7A797F}"/>
                </a:ext>
              </a:extLst>
            </p:cNvPr>
            <p:cNvSpPr/>
            <p:nvPr/>
          </p:nvSpPr>
          <p:spPr>
            <a:xfrm>
              <a:off x="15281522" y="3984195"/>
              <a:ext cx="30490" cy="30491"/>
            </a:xfrm>
            <a:custGeom>
              <a:avLst/>
              <a:gdLst>
                <a:gd name="connsiteX0" fmla="*/ 30491 w 30490"/>
                <a:gd name="connsiteY0" fmla="*/ 15246 h 30491"/>
                <a:gd name="connsiteX1" fmla="*/ 15245 w 30490"/>
                <a:gd name="connsiteY1" fmla="*/ 30491 h 30491"/>
                <a:gd name="connsiteX2" fmla="*/ 0 w 30490"/>
                <a:gd name="connsiteY2" fmla="*/ 15246 h 30491"/>
                <a:gd name="connsiteX3" fmla="*/ 15245 w 30490"/>
                <a:gd name="connsiteY3" fmla="*/ 0 h 30491"/>
                <a:gd name="connsiteX4" fmla="*/ 30491 w 30490"/>
                <a:gd name="connsiteY4" fmla="*/ 15246 h 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0" h="30491">
                  <a:moveTo>
                    <a:pt x="30491" y="15246"/>
                  </a:moveTo>
                  <a:cubicBezTo>
                    <a:pt x="30491" y="23666"/>
                    <a:pt x="23665" y="30491"/>
                    <a:pt x="15245" y="30491"/>
                  </a:cubicBezTo>
                  <a:cubicBezTo>
                    <a:pt x="6826" y="30491"/>
                    <a:pt x="0" y="23666"/>
                    <a:pt x="0" y="15246"/>
                  </a:cubicBezTo>
                  <a:cubicBezTo>
                    <a:pt x="0" y="6826"/>
                    <a:pt x="6826" y="0"/>
                    <a:pt x="15245" y="0"/>
                  </a:cubicBezTo>
                  <a:cubicBezTo>
                    <a:pt x="23665" y="0"/>
                    <a:pt x="30491" y="6826"/>
                    <a:pt x="30491" y="15246"/>
                  </a:cubicBezTo>
                  <a:close/>
                </a:path>
              </a:pathLst>
            </a:custGeom>
            <a:solidFill>
              <a:srgbClr val="FF644C"/>
            </a:solidFill>
            <a:ln w="2539" cap="flat">
              <a:solidFill>
                <a:srgbClr val="FF644C"/>
              </a:solidFill>
              <a:prstDash val="solid"/>
              <a:miter/>
            </a:ln>
          </p:spPr>
          <p:txBody>
            <a:bodyPr rtlCol="0" anchor="ctr"/>
            <a:lstStyle/>
            <a:p>
              <a:endParaRPr lang="en-US" dirty="0"/>
            </a:p>
          </p:txBody>
        </p:sp>
        <p:sp>
          <p:nvSpPr>
            <p:cNvPr id="43" name="Freeform 42">
              <a:extLst>
                <a:ext uri="{FF2B5EF4-FFF2-40B4-BE49-F238E27FC236}">
                  <a16:creationId xmlns:a16="http://schemas.microsoft.com/office/drawing/2014/main" id="{83880BDA-5EAF-0044-BE64-C7AC68338412}"/>
                </a:ext>
              </a:extLst>
            </p:cNvPr>
            <p:cNvSpPr/>
            <p:nvPr/>
          </p:nvSpPr>
          <p:spPr>
            <a:xfrm>
              <a:off x="17512412" y="6034735"/>
              <a:ext cx="30490" cy="30491"/>
            </a:xfrm>
            <a:custGeom>
              <a:avLst/>
              <a:gdLst>
                <a:gd name="connsiteX0" fmla="*/ 30491 w 30490"/>
                <a:gd name="connsiteY0" fmla="*/ 15246 h 30491"/>
                <a:gd name="connsiteX1" fmla="*/ 15245 w 30490"/>
                <a:gd name="connsiteY1" fmla="*/ 30491 h 30491"/>
                <a:gd name="connsiteX2" fmla="*/ 0 w 30490"/>
                <a:gd name="connsiteY2" fmla="*/ 15246 h 30491"/>
                <a:gd name="connsiteX3" fmla="*/ 15245 w 30490"/>
                <a:gd name="connsiteY3" fmla="*/ 0 h 30491"/>
                <a:gd name="connsiteX4" fmla="*/ 30491 w 30490"/>
                <a:gd name="connsiteY4" fmla="*/ 15246 h 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0" h="30491">
                  <a:moveTo>
                    <a:pt x="30491" y="15246"/>
                  </a:moveTo>
                  <a:cubicBezTo>
                    <a:pt x="30491" y="23666"/>
                    <a:pt x="23665" y="30491"/>
                    <a:pt x="15245" y="30491"/>
                  </a:cubicBezTo>
                  <a:cubicBezTo>
                    <a:pt x="6826" y="30491"/>
                    <a:pt x="0" y="23666"/>
                    <a:pt x="0" y="15246"/>
                  </a:cubicBezTo>
                  <a:cubicBezTo>
                    <a:pt x="0" y="6826"/>
                    <a:pt x="6826" y="0"/>
                    <a:pt x="15245" y="0"/>
                  </a:cubicBezTo>
                  <a:cubicBezTo>
                    <a:pt x="23665" y="0"/>
                    <a:pt x="30491" y="6826"/>
                    <a:pt x="30491" y="15246"/>
                  </a:cubicBezTo>
                  <a:close/>
                </a:path>
              </a:pathLst>
            </a:custGeom>
            <a:solidFill>
              <a:srgbClr val="FF644C"/>
            </a:solidFill>
            <a:ln w="2539" cap="flat">
              <a:solidFill>
                <a:srgbClr val="FF644C"/>
              </a:solid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F2478CAC-06D4-474E-B837-9C1EC99F3A23}"/>
              </a:ext>
            </a:extLst>
          </p:cNvPr>
          <p:cNvSpPr>
            <a:spLocks noGrp="1"/>
          </p:cNvSpPr>
          <p:nvPr>
            <p:ph type="title"/>
          </p:nvPr>
        </p:nvSpPr>
        <p:spPr>
          <a:xfrm>
            <a:off x="533400" y="533400"/>
            <a:ext cx="11125200" cy="5486400"/>
          </a:xfrm>
        </p:spPr>
        <p:txBody>
          <a:bodyPr>
            <a:normAutofit/>
          </a:bodyPr>
          <a:lstStyle>
            <a:lvl1pPr algn="ctr">
              <a:defRPr sz="3200" b="0">
                <a:solidFill>
                  <a:schemeClr val="bg1"/>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241846268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tatement Sl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046EE90-3AFB-DA43-B61F-7554DA3AFF86}"/>
              </a:ext>
            </a:extLst>
          </p:cNvPr>
          <p:cNvSpPr/>
          <p:nvPr userDrawn="1"/>
        </p:nvSpPr>
        <p:spPr>
          <a:xfrm>
            <a:off x="0" y="0"/>
            <a:ext cx="12192000" cy="60384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1">
            <a:extLst>
              <a:ext uri="{FF2B5EF4-FFF2-40B4-BE49-F238E27FC236}">
                <a16:creationId xmlns:a16="http://schemas.microsoft.com/office/drawing/2014/main" id="{F2478CAC-06D4-474E-B837-9C1EC99F3A23}"/>
              </a:ext>
            </a:extLst>
          </p:cNvPr>
          <p:cNvSpPr>
            <a:spLocks noGrp="1"/>
          </p:cNvSpPr>
          <p:nvPr>
            <p:ph type="title"/>
          </p:nvPr>
        </p:nvSpPr>
        <p:spPr>
          <a:xfrm>
            <a:off x="533400" y="533400"/>
            <a:ext cx="11125200" cy="5486400"/>
          </a:xfrm>
        </p:spPr>
        <p:txBody>
          <a:bodyPr>
            <a:normAutofit/>
          </a:bodyPr>
          <a:lstStyle>
            <a:lvl1pPr algn="ctr">
              <a:defRPr sz="3200" b="0">
                <a:solidFill>
                  <a:schemeClr val="accent1"/>
                </a:solidFill>
                <a:latin typeface="+mn-lt"/>
              </a:defRPr>
            </a:lvl1pPr>
          </a:lstStyle>
          <a:p>
            <a:r>
              <a:rPr lang="en-US"/>
              <a:t>Click to edit Master title style</a:t>
            </a:r>
            <a:endParaRPr lang="en-US" dirty="0"/>
          </a:p>
        </p:txBody>
      </p:sp>
      <p:grpSp>
        <p:nvGrpSpPr>
          <p:cNvPr id="23" name="Group 22">
            <a:extLst>
              <a:ext uri="{FF2B5EF4-FFF2-40B4-BE49-F238E27FC236}">
                <a16:creationId xmlns:a16="http://schemas.microsoft.com/office/drawing/2014/main" id="{F580B4E6-CE7F-014F-A1C9-00262B53DC61}"/>
              </a:ext>
            </a:extLst>
          </p:cNvPr>
          <p:cNvGrpSpPr/>
          <p:nvPr userDrawn="1"/>
        </p:nvGrpSpPr>
        <p:grpSpPr>
          <a:xfrm rot="10800000">
            <a:off x="0" y="-5108"/>
            <a:ext cx="12184484" cy="6038464"/>
            <a:chOff x="13198003" y="3689446"/>
            <a:chExt cx="4878484" cy="2744216"/>
          </a:xfrm>
        </p:grpSpPr>
        <p:sp>
          <p:nvSpPr>
            <p:cNvPr id="24" name="Freeform 23">
              <a:extLst>
                <a:ext uri="{FF2B5EF4-FFF2-40B4-BE49-F238E27FC236}">
                  <a16:creationId xmlns:a16="http://schemas.microsoft.com/office/drawing/2014/main" id="{7B3F7202-8118-844E-9A73-27490CF966F6}"/>
                </a:ext>
              </a:extLst>
            </p:cNvPr>
            <p:cNvSpPr/>
            <p:nvPr/>
          </p:nvSpPr>
          <p:spPr>
            <a:xfrm>
              <a:off x="13198003" y="3999441"/>
              <a:ext cx="4878484" cy="2434221"/>
            </a:xfrm>
            <a:custGeom>
              <a:avLst/>
              <a:gdLst>
                <a:gd name="connsiteX0" fmla="*/ 0 w 4878484"/>
                <a:gd name="connsiteY0" fmla="*/ 2434222 h 2434221"/>
                <a:gd name="connsiteX1" fmla="*/ 416704 w 4878484"/>
                <a:gd name="connsiteY1" fmla="*/ 1312396 h 2434221"/>
                <a:gd name="connsiteX2" fmla="*/ 856276 w 4878484"/>
                <a:gd name="connsiteY2" fmla="*/ 922362 h 2434221"/>
                <a:gd name="connsiteX3" fmla="*/ 1673168 w 4878484"/>
                <a:gd name="connsiteY3" fmla="*/ 1782470 h 2434221"/>
                <a:gd name="connsiteX4" fmla="*/ 2098765 w 4878484"/>
                <a:gd name="connsiteY4" fmla="*/ 0 h 2434221"/>
                <a:gd name="connsiteX5" fmla="*/ 3597882 w 4878484"/>
                <a:gd name="connsiteY5" fmla="*/ 1010024 h 2434221"/>
                <a:gd name="connsiteX6" fmla="*/ 4328385 w 4878484"/>
                <a:gd name="connsiteY6" fmla="*/ 2051810 h 2434221"/>
                <a:gd name="connsiteX7" fmla="*/ 4878484 w 4878484"/>
                <a:gd name="connsiteY7" fmla="*/ 2434222 h 243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8484" h="2434221">
                  <a:moveTo>
                    <a:pt x="0" y="2434222"/>
                  </a:moveTo>
                  <a:lnTo>
                    <a:pt x="416704" y="1312396"/>
                  </a:lnTo>
                  <a:lnTo>
                    <a:pt x="856276" y="922362"/>
                  </a:lnTo>
                  <a:lnTo>
                    <a:pt x="1673168" y="1782470"/>
                  </a:lnTo>
                  <a:lnTo>
                    <a:pt x="2098765" y="0"/>
                  </a:lnTo>
                  <a:lnTo>
                    <a:pt x="3597882" y="1010024"/>
                  </a:lnTo>
                  <a:lnTo>
                    <a:pt x="4328385" y="2051810"/>
                  </a:lnTo>
                  <a:lnTo>
                    <a:pt x="4878484" y="2434222"/>
                  </a:lnTo>
                </a:path>
              </a:pathLst>
            </a:custGeom>
            <a:noFill/>
            <a:ln w="5079" cap="flat">
              <a:solidFill>
                <a:srgbClr val="A2FBFB"/>
              </a:solidFill>
              <a:prstDash val="solid"/>
              <a:miter/>
            </a:ln>
          </p:spPr>
          <p:txBody>
            <a:bodyPr rtlCol="0" anchor="ctr"/>
            <a:lstStyle/>
            <a:p>
              <a:endParaRPr lang="en-US" dirty="0"/>
            </a:p>
          </p:txBody>
        </p:sp>
        <p:sp>
          <p:nvSpPr>
            <p:cNvPr id="25" name="Freeform 24">
              <a:extLst>
                <a:ext uri="{FF2B5EF4-FFF2-40B4-BE49-F238E27FC236}">
                  <a16:creationId xmlns:a16="http://schemas.microsoft.com/office/drawing/2014/main" id="{55A1538F-2FBE-0248-A6FA-ACB277BAD6DA}"/>
                </a:ext>
              </a:extLst>
            </p:cNvPr>
            <p:cNvSpPr/>
            <p:nvPr/>
          </p:nvSpPr>
          <p:spPr>
            <a:xfrm>
              <a:off x="13615977" y="5009465"/>
              <a:ext cx="3179907" cy="773716"/>
            </a:xfrm>
            <a:custGeom>
              <a:avLst/>
              <a:gdLst>
                <a:gd name="connsiteX0" fmla="*/ 0 w 3179907"/>
                <a:gd name="connsiteY0" fmla="*/ 301102 h 773716"/>
                <a:gd name="connsiteX1" fmla="*/ 1252653 w 3179907"/>
                <a:gd name="connsiteY1" fmla="*/ 773717 h 773716"/>
                <a:gd name="connsiteX2" fmla="*/ 3179908 w 3179907"/>
                <a:gd name="connsiteY2" fmla="*/ 0 h 773716"/>
              </a:gdLst>
              <a:ahLst/>
              <a:cxnLst>
                <a:cxn ang="0">
                  <a:pos x="connsiteX0" y="connsiteY0"/>
                </a:cxn>
                <a:cxn ang="0">
                  <a:pos x="connsiteX1" y="connsiteY1"/>
                </a:cxn>
                <a:cxn ang="0">
                  <a:pos x="connsiteX2" y="connsiteY2"/>
                </a:cxn>
              </a:cxnLst>
              <a:rect l="l" t="t" r="r" b="b"/>
              <a:pathLst>
                <a:path w="3179907" h="773716">
                  <a:moveTo>
                    <a:pt x="0" y="301102"/>
                  </a:moveTo>
                  <a:lnTo>
                    <a:pt x="1252653" y="773717"/>
                  </a:lnTo>
                  <a:lnTo>
                    <a:pt x="3179908" y="0"/>
                  </a:lnTo>
                </a:path>
              </a:pathLst>
            </a:custGeom>
            <a:noFill/>
            <a:ln w="2539" cap="flat">
              <a:solidFill>
                <a:srgbClr val="A2FBFB"/>
              </a:solidFill>
              <a:prstDash val="solid"/>
              <a:miter/>
            </a:ln>
          </p:spPr>
          <p:txBody>
            <a:bodyPr rtlCol="0" anchor="ctr"/>
            <a:lstStyle/>
            <a:p>
              <a:endParaRPr lang="en-US" dirty="0"/>
            </a:p>
          </p:txBody>
        </p:sp>
        <p:sp>
          <p:nvSpPr>
            <p:cNvPr id="26" name="Freeform 25">
              <a:extLst>
                <a:ext uri="{FF2B5EF4-FFF2-40B4-BE49-F238E27FC236}">
                  <a16:creationId xmlns:a16="http://schemas.microsoft.com/office/drawing/2014/main" id="{59FD39A8-A30B-F940-B3D5-5CD6C8B435D1}"/>
                </a:ext>
              </a:extLst>
            </p:cNvPr>
            <p:cNvSpPr/>
            <p:nvPr/>
          </p:nvSpPr>
          <p:spPr>
            <a:xfrm>
              <a:off x="14054278" y="3999441"/>
              <a:ext cx="1242488" cy="924902"/>
            </a:xfrm>
            <a:custGeom>
              <a:avLst/>
              <a:gdLst>
                <a:gd name="connsiteX0" fmla="*/ 1242489 w 1242488"/>
                <a:gd name="connsiteY0" fmla="*/ 0 h 924902"/>
                <a:gd name="connsiteX1" fmla="*/ 0 w 1242488"/>
                <a:gd name="connsiteY1" fmla="*/ 924903 h 924902"/>
              </a:gdLst>
              <a:ahLst/>
              <a:cxnLst>
                <a:cxn ang="0">
                  <a:pos x="connsiteX0" y="connsiteY0"/>
                </a:cxn>
                <a:cxn ang="0">
                  <a:pos x="connsiteX1" y="connsiteY1"/>
                </a:cxn>
              </a:cxnLst>
              <a:rect l="l" t="t" r="r" b="b"/>
              <a:pathLst>
                <a:path w="1242488" h="924902">
                  <a:moveTo>
                    <a:pt x="1242489" y="0"/>
                  </a:moveTo>
                  <a:lnTo>
                    <a:pt x="0" y="924903"/>
                  </a:lnTo>
                </a:path>
              </a:pathLst>
            </a:custGeom>
            <a:noFill/>
            <a:ln w="2539" cap="flat">
              <a:solidFill>
                <a:srgbClr val="A2FBFB"/>
              </a:solidFill>
              <a:prstDash val="solid"/>
              <a:miter/>
            </a:ln>
          </p:spPr>
          <p:txBody>
            <a:bodyPr rtlCol="0" anchor="ctr"/>
            <a:lstStyle/>
            <a:p>
              <a:endParaRPr lang="en-US" dirty="0"/>
            </a:p>
          </p:txBody>
        </p:sp>
        <p:sp>
          <p:nvSpPr>
            <p:cNvPr id="27" name="Freeform 26">
              <a:extLst>
                <a:ext uri="{FF2B5EF4-FFF2-40B4-BE49-F238E27FC236}">
                  <a16:creationId xmlns:a16="http://schemas.microsoft.com/office/drawing/2014/main" id="{AB8F8ED0-4B4B-8841-A322-D811C79CADA5}"/>
                </a:ext>
              </a:extLst>
            </p:cNvPr>
            <p:cNvSpPr/>
            <p:nvPr/>
          </p:nvSpPr>
          <p:spPr>
            <a:xfrm>
              <a:off x="13198003" y="3689446"/>
              <a:ext cx="2100034" cy="309994"/>
            </a:xfrm>
            <a:custGeom>
              <a:avLst/>
              <a:gdLst>
                <a:gd name="connsiteX0" fmla="*/ 2100035 w 2100034"/>
                <a:gd name="connsiteY0" fmla="*/ 309995 h 309994"/>
                <a:gd name="connsiteX1" fmla="*/ 0 w 2100034"/>
                <a:gd name="connsiteY1" fmla="*/ 0 h 309994"/>
              </a:gdLst>
              <a:ahLst/>
              <a:cxnLst>
                <a:cxn ang="0">
                  <a:pos x="connsiteX0" y="connsiteY0"/>
                </a:cxn>
                <a:cxn ang="0">
                  <a:pos x="connsiteX1" y="connsiteY1"/>
                </a:cxn>
              </a:cxnLst>
              <a:rect l="l" t="t" r="r" b="b"/>
              <a:pathLst>
                <a:path w="2100034" h="309994">
                  <a:moveTo>
                    <a:pt x="2100035" y="309995"/>
                  </a:moveTo>
                  <a:lnTo>
                    <a:pt x="0" y="0"/>
                  </a:lnTo>
                </a:path>
              </a:pathLst>
            </a:custGeom>
            <a:noFill/>
            <a:ln w="2539" cap="flat">
              <a:solidFill>
                <a:srgbClr val="A2FBFB"/>
              </a:solidFill>
              <a:prstDash val="solid"/>
              <a:miter/>
            </a:ln>
          </p:spPr>
          <p:txBody>
            <a:bodyPr rtlCol="0" anchor="ctr"/>
            <a:lstStyle/>
            <a:p>
              <a:endParaRPr lang="en-US" dirty="0"/>
            </a:p>
          </p:txBody>
        </p:sp>
        <p:sp>
          <p:nvSpPr>
            <p:cNvPr id="28" name="Freeform 27">
              <a:extLst>
                <a:ext uri="{FF2B5EF4-FFF2-40B4-BE49-F238E27FC236}">
                  <a16:creationId xmlns:a16="http://schemas.microsoft.com/office/drawing/2014/main" id="{D9BD9CB4-4AAF-2A4D-8EDF-B1E895E23AE8}"/>
                </a:ext>
              </a:extLst>
            </p:cNvPr>
            <p:cNvSpPr/>
            <p:nvPr/>
          </p:nvSpPr>
          <p:spPr>
            <a:xfrm>
              <a:off x="13198003" y="3689446"/>
              <a:ext cx="858816" cy="1234897"/>
            </a:xfrm>
            <a:custGeom>
              <a:avLst/>
              <a:gdLst>
                <a:gd name="connsiteX0" fmla="*/ 858817 w 858816"/>
                <a:gd name="connsiteY0" fmla="*/ 1234897 h 1234897"/>
                <a:gd name="connsiteX1" fmla="*/ 0 w 858816"/>
                <a:gd name="connsiteY1" fmla="*/ 0 h 1234897"/>
              </a:gdLst>
              <a:ahLst/>
              <a:cxnLst>
                <a:cxn ang="0">
                  <a:pos x="connsiteX0" y="connsiteY0"/>
                </a:cxn>
                <a:cxn ang="0">
                  <a:pos x="connsiteX1" y="connsiteY1"/>
                </a:cxn>
              </a:cxnLst>
              <a:rect l="l" t="t" r="r" b="b"/>
              <a:pathLst>
                <a:path w="858816" h="1234897">
                  <a:moveTo>
                    <a:pt x="858817" y="1234897"/>
                  </a:moveTo>
                  <a:lnTo>
                    <a:pt x="0" y="0"/>
                  </a:lnTo>
                </a:path>
              </a:pathLst>
            </a:custGeom>
            <a:noFill/>
            <a:ln w="2539" cap="flat">
              <a:solidFill>
                <a:srgbClr val="A2FBFB"/>
              </a:solidFill>
              <a:prstDash val="solid"/>
              <a:miter/>
            </a:ln>
          </p:spPr>
          <p:txBody>
            <a:bodyPr rtlCol="0" anchor="ctr"/>
            <a:lstStyle/>
            <a:p>
              <a:endParaRPr lang="en-US" dirty="0"/>
            </a:p>
          </p:txBody>
        </p:sp>
        <p:sp>
          <p:nvSpPr>
            <p:cNvPr id="29" name="Freeform 28">
              <a:extLst>
                <a:ext uri="{FF2B5EF4-FFF2-40B4-BE49-F238E27FC236}">
                  <a16:creationId xmlns:a16="http://schemas.microsoft.com/office/drawing/2014/main" id="{7B2B0878-80CC-634E-912F-B3A54FD2DC4A}"/>
                </a:ext>
              </a:extLst>
            </p:cNvPr>
            <p:cNvSpPr/>
            <p:nvPr/>
          </p:nvSpPr>
          <p:spPr>
            <a:xfrm>
              <a:off x="13198003" y="3689446"/>
              <a:ext cx="417974" cy="1626202"/>
            </a:xfrm>
            <a:custGeom>
              <a:avLst/>
              <a:gdLst>
                <a:gd name="connsiteX0" fmla="*/ 417974 w 417974"/>
                <a:gd name="connsiteY0" fmla="*/ 1626202 h 1626202"/>
                <a:gd name="connsiteX1" fmla="*/ 0 w 417974"/>
                <a:gd name="connsiteY1" fmla="*/ 0 h 1626202"/>
              </a:gdLst>
              <a:ahLst/>
              <a:cxnLst>
                <a:cxn ang="0">
                  <a:pos x="connsiteX0" y="connsiteY0"/>
                </a:cxn>
                <a:cxn ang="0">
                  <a:pos x="connsiteX1" y="connsiteY1"/>
                </a:cxn>
              </a:cxnLst>
              <a:rect l="l" t="t" r="r" b="b"/>
              <a:pathLst>
                <a:path w="417974" h="1626202">
                  <a:moveTo>
                    <a:pt x="417974" y="1626202"/>
                  </a:moveTo>
                  <a:lnTo>
                    <a:pt x="0" y="0"/>
                  </a:lnTo>
                </a:path>
              </a:pathLst>
            </a:custGeom>
            <a:noFill/>
            <a:ln w="2539" cap="flat">
              <a:solidFill>
                <a:srgbClr val="A2FBFB"/>
              </a:solidFill>
              <a:prstDash val="solid"/>
              <a:miter/>
            </a:ln>
          </p:spPr>
          <p:txBody>
            <a:bodyPr rtlCol="0" anchor="ctr"/>
            <a:lstStyle/>
            <a:p>
              <a:endParaRPr lang="en-US" dirty="0"/>
            </a:p>
          </p:txBody>
        </p:sp>
        <p:sp>
          <p:nvSpPr>
            <p:cNvPr id="30" name="Freeform 29">
              <a:extLst>
                <a:ext uri="{FF2B5EF4-FFF2-40B4-BE49-F238E27FC236}">
                  <a16:creationId xmlns:a16="http://schemas.microsoft.com/office/drawing/2014/main" id="{58A7D2D6-3CCD-C64F-804B-76F5532960B5}"/>
                </a:ext>
              </a:extLst>
            </p:cNvPr>
            <p:cNvSpPr/>
            <p:nvPr/>
          </p:nvSpPr>
          <p:spPr>
            <a:xfrm>
              <a:off x="13198003" y="5784452"/>
              <a:ext cx="1671897" cy="649210"/>
            </a:xfrm>
            <a:custGeom>
              <a:avLst/>
              <a:gdLst>
                <a:gd name="connsiteX0" fmla="*/ 1671897 w 1671897"/>
                <a:gd name="connsiteY0" fmla="*/ 0 h 649210"/>
                <a:gd name="connsiteX1" fmla="*/ 0 w 1671897"/>
                <a:gd name="connsiteY1" fmla="*/ 649210 h 649210"/>
              </a:gdLst>
              <a:ahLst/>
              <a:cxnLst>
                <a:cxn ang="0">
                  <a:pos x="connsiteX0" y="connsiteY0"/>
                </a:cxn>
                <a:cxn ang="0">
                  <a:pos x="connsiteX1" y="connsiteY1"/>
                </a:cxn>
              </a:cxnLst>
              <a:rect l="l" t="t" r="r" b="b"/>
              <a:pathLst>
                <a:path w="1671897" h="649210">
                  <a:moveTo>
                    <a:pt x="1671897" y="0"/>
                  </a:moveTo>
                  <a:lnTo>
                    <a:pt x="0" y="649210"/>
                  </a:lnTo>
                </a:path>
              </a:pathLst>
            </a:custGeom>
            <a:noFill/>
            <a:ln w="2539" cap="flat">
              <a:solidFill>
                <a:srgbClr val="A2FBFB"/>
              </a:solidFill>
              <a:prstDash val="solid"/>
              <a:miter/>
            </a:ln>
          </p:spPr>
          <p:txBody>
            <a:bodyPr rtlCol="0" anchor="ctr"/>
            <a:lstStyle/>
            <a:p>
              <a:endParaRPr lang="en-US" dirty="0"/>
            </a:p>
          </p:txBody>
        </p:sp>
        <p:sp>
          <p:nvSpPr>
            <p:cNvPr id="31" name="Freeform 30">
              <a:extLst>
                <a:ext uri="{FF2B5EF4-FFF2-40B4-BE49-F238E27FC236}">
                  <a16:creationId xmlns:a16="http://schemas.microsoft.com/office/drawing/2014/main" id="{07CF70E4-F515-1844-B481-6C9F49334A59}"/>
                </a:ext>
              </a:extLst>
            </p:cNvPr>
            <p:cNvSpPr/>
            <p:nvPr/>
          </p:nvSpPr>
          <p:spPr>
            <a:xfrm>
              <a:off x="16795885" y="3689446"/>
              <a:ext cx="1280602" cy="1322559"/>
            </a:xfrm>
            <a:custGeom>
              <a:avLst/>
              <a:gdLst>
                <a:gd name="connsiteX0" fmla="*/ 0 w 1280602"/>
                <a:gd name="connsiteY0" fmla="*/ 1322560 h 1322559"/>
                <a:gd name="connsiteX1" fmla="*/ 1280602 w 1280602"/>
                <a:gd name="connsiteY1" fmla="*/ 0 h 1322559"/>
              </a:gdLst>
              <a:ahLst/>
              <a:cxnLst>
                <a:cxn ang="0">
                  <a:pos x="connsiteX0" y="connsiteY0"/>
                </a:cxn>
                <a:cxn ang="0">
                  <a:pos x="connsiteX1" y="connsiteY1"/>
                </a:cxn>
              </a:cxnLst>
              <a:rect l="l" t="t" r="r" b="b"/>
              <a:pathLst>
                <a:path w="1280602" h="1322559">
                  <a:moveTo>
                    <a:pt x="0" y="1322560"/>
                  </a:moveTo>
                  <a:lnTo>
                    <a:pt x="1280602" y="0"/>
                  </a:lnTo>
                </a:path>
              </a:pathLst>
            </a:custGeom>
            <a:noFill/>
            <a:ln w="2539" cap="flat">
              <a:solidFill>
                <a:srgbClr val="A2FBFB"/>
              </a:solidFill>
              <a:prstDash val="solid"/>
              <a:miter/>
            </a:ln>
          </p:spPr>
          <p:txBody>
            <a:bodyPr rtlCol="0" anchor="ctr"/>
            <a:lstStyle/>
            <a:p>
              <a:endParaRPr lang="en-US" dirty="0"/>
            </a:p>
          </p:txBody>
        </p:sp>
        <p:sp>
          <p:nvSpPr>
            <p:cNvPr id="32" name="Freeform 31">
              <a:extLst>
                <a:ext uri="{FF2B5EF4-FFF2-40B4-BE49-F238E27FC236}">
                  <a16:creationId xmlns:a16="http://schemas.microsoft.com/office/drawing/2014/main" id="{56952F81-01B9-CD48-9F27-0CD1BE27FD48}"/>
                </a:ext>
              </a:extLst>
            </p:cNvPr>
            <p:cNvSpPr/>
            <p:nvPr/>
          </p:nvSpPr>
          <p:spPr>
            <a:xfrm>
              <a:off x="17528928" y="3689446"/>
              <a:ext cx="547559" cy="2364345"/>
            </a:xfrm>
            <a:custGeom>
              <a:avLst/>
              <a:gdLst>
                <a:gd name="connsiteX0" fmla="*/ 0 w 547559"/>
                <a:gd name="connsiteY0" fmla="*/ 2364346 h 2364345"/>
                <a:gd name="connsiteX1" fmla="*/ 547559 w 547559"/>
                <a:gd name="connsiteY1" fmla="*/ 0 h 2364345"/>
              </a:gdLst>
              <a:ahLst/>
              <a:cxnLst>
                <a:cxn ang="0">
                  <a:pos x="connsiteX0" y="connsiteY0"/>
                </a:cxn>
                <a:cxn ang="0">
                  <a:pos x="connsiteX1" y="connsiteY1"/>
                </a:cxn>
              </a:cxnLst>
              <a:rect l="l" t="t" r="r" b="b"/>
              <a:pathLst>
                <a:path w="547559" h="2364345">
                  <a:moveTo>
                    <a:pt x="0" y="2364346"/>
                  </a:moveTo>
                  <a:lnTo>
                    <a:pt x="547559" y="0"/>
                  </a:lnTo>
                </a:path>
              </a:pathLst>
            </a:custGeom>
            <a:noFill/>
            <a:ln w="2539" cap="flat">
              <a:solidFill>
                <a:srgbClr val="A2FBFB"/>
              </a:solidFill>
              <a:prstDash val="solid"/>
              <a:miter/>
            </a:ln>
          </p:spPr>
          <p:txBody>
            <a:bodyPr rtlCol="0" anchor="ctr"/>
            <a:lstStyle/>
            <a:p>
              <a:endParaRPr lang="en-US" dirty="0"/>
            </a:p>
          </p:txBody>
        </p:sp>
        <p:sp>
          <p:nvSpPr>
            <p:cNvPr id="33" name="Freeform 32">
              <a:extLst>
                <a:ext uri="{FF2B5EF4-FFF2-40B4-BE49-F238E27FC236}">
                  <a16:creationId xmlns:a16="http://schemas.microsoft.com/office/drawing/2014/main" id="{E04D55B1-DBD7-AB44-9E82-22CD7EF3CC37}"/>
                </a:ext>
              </a:extLst>
            </p:cNvPr>
            <p:cNvSpPr/>
            <p:nvPr/>
          </p:nvSpPr>
          <p:spPr>
            <a:xfrm>
              <a:off x="13599461" y="5297862"/>
              <a:ext cx="30490" cy="30491"/>
            </a:xfrm>
            <a:custGeom>
              <a:avLst/>
              <a:gdLst>
                <a:gd name="connsiteX0" fmla="*/ 30491 w 30490"/>
                <a:gd name="connsiteY0" fmla="*/ 15246 h 30491"/>
                <a:gd name="connsiteX1" fmla="*/ 15245 w 30490"/>
                <a:gd name="connsiteY1" fmla="*/ 30491 h 30491"/>
                <a:gd name="connsiteX2" fmla="*/ 0 w 30490"/>
                <a:gd name="connsiteY2" fmla="*/ 15246 h 30491"/>
                <a:gd name="connsiteX3" fmla="*/ 15245 w 30490"/>
                <a:gd name="connsiteY3" fmla="*/ 0 h 30491"/>
                <a:gd name="connsiteX4" fmla="*/ 30491 w 30490"/>
                <a:gd name="connsiteY4" fmla="*/ 15246 h 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0" h="30491">
                  <a:moveTo>
                    <a:pt x="30491" y="15246"/>
                  </a:moveTo>
                  <a:cubicBezTo>
                    <a:pt x="30491" y="23666"/>
                    <a:pt x="23665" y="30491"/>
                    <a:pt x="15245" y="30491"/>
                  </a:cubicBezTo>
                  <a:cubicBezTo>
                    <a:pt x="6826" y="30491"/>
                    <a:pt x="0" y="23666"/>
                    <a:pt x="0" y="15246"/>
                  </a:cubicBezTo>
                  <a:cubicBezTo>
                    <a:pt x="0" y="6826"/>
                    <a:pt x="6826" y="0"/>
                    <a:pt x="15245" y="0"/>
                  </a:cubicBezTo>
                  <a:cubicBezTo>
                    <a:pt x="23665" y="0"/>
                    <a:pt x="30491" y="6826"/>
                    <a:pt x="30491" y="15246"/>
                  </a:cubicBezTo>
                  <a:close/>
                </a:path>
              </a:pathLst>
            </a:custGeom>
            <a:solidFill>
              <a:srgbClr val="A2FBFB"/>
            </a:solidFill>
            <a:ln w="2539" cap="flat">
              <a:solidFill>
                <a:srgbClr val="A2FBFB"/>
              </a:solidFill>
              <a:prstDash val="solid"/>
              <a:miter/>
            </a:ln>
          </p:spPr>
          <p:txBody>
            <a:bodyPr rtlCol="0" anchor="ctr"/>
            <a:lstStyle/>
            <a:p>
              <a:endParaRPr lang="en-US" dirty="0"/>
            </a:p>
          </p:txBody>
        </p:sp>
        <p:sp>
          <p:nvSpPr>
            <p:cNvPr id="34" name="Freeform 33">
              <a:extLst>
                <a:ext uri="{FF2B5EF4-FFF2-40B4-BE49-F238E27FC236}">
                  <a16:creationId xmlns:a16="http://schemas.microsoft.com/office/drawing/2014/main" id="{CEA8AA36-9C3F-F349-8ACF-9FB8DDBBD54A}"/>
                </a:ext>
              </a:extLst>
            </p:cNvPr>
            <p:cNvSpPr/>
            <p:nvPr/>
          </p:nvSpPr>
          <p:spPr>
            <a:xfrm>
              <a:off x="14039033" y="4906557"/>
              <a:ext cx="30490" cy="30491"/>
            </a:xfrm>
            <a:custGeom>
              <a:avLst/>
              <a:gdLst>
                <a:gd name="connsiteX0" fmla="*/ 30491 w 30490"/>
                <a:gd name="connsiteY0" fmla="*/ 15246 h 30491"/>
                <a:gd name="connsiteX1" fmla="*/ 15245 w 30490"/>
                <a:gd name="connsiteY1" fmla="*/ 30491 h 30491"/>
                <a:gd name="connsiteX2" fmla="*/ 0 w 30490"/>
                <a:gd name="connsiteY2" fmla="*/ 15246 h 30491"/>
                <a:gd name="connsiteX3" fmla="*/ 15245 w 30490"/>
                <a:gd name="connsiteY3" fmla="*/ 0 h 30491"/>
                <a:gd name="connsiteX4" fmla="*/ 30491 w 30490"/>
                <a:gd name="connsiteY4" fmla="*/ 15246 h 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0" h="30491">
                  <a:moveTo>
                    <a:pt x="30491" y="15246"/>
                  </a:moveTo>
                  <a:cubicBezTo>
                    <a:pt x="30491" y="23666"/>
                    <a:pt x="23665" y="30491"/>
                    <a:pt x="15245" y="30491"/>
                  </a:cubicBezTo>
                  <a:cubicBezTo>
                    <a:pt x="6826" y="30491"/>
                    <a:pt x="0" y="23666"/>
                    <a:pt x="0" y="15246"/>
                  </a:cubicBezTo>
                  <a:cubicBezTo>
                    <a:pt x="0" y="6826"/>
                    <a:pt x="6826" y="0"/>
                    <a:pt x="15245" y="0"/>
                  </a:cubicBezTo>
                  <a:cubicBezTo>
                    <a:pt x="23665" y="0"/>
                    <a:pt x="30491" y="6826"/>
                    <a:pt x="30491" y="15246"/>
                  </a:cubicBezTo>
                  <a:close/>
                </a:path>
              </a:pathLst>
            </a:custGeom>
            <a:solidFill>
              <a:srgbClr val="A2FBFB"/>
            </a:solidFill>
            <a:ln w="2539" cap="flat">
              <a:solidFill>
                <a:srgbClr val="A2FBFB"/>
              </a:solidFill>
              <a:prstDash val="solid"/>
              <a:miter/>
            </a:ln>
          </p:spPr>
          <p:txBody>
            <a:bodyPr rtlCol="0" anchor="ctr"/>
            <a:lstStyle/>
            <a:p>
              <a:endParaRPr lang="en-US" dirty="0"/>
            </a:p>
          </p:txBody>
        </p:sp>
        <p:sp>
          <p:nvSpPr>
            <p:cNvPr id="35" name="Freeform 34">
              <a:extLst>
                <a:ext uri="{FF2B5EF4-FFF2-40B4-BE49-F238E27FC236}">
                  <a16:creationId xmlns:a16="http://schemas.microsoft.com/office/drawing/2014/main" id="{03CB7593-C64E-9D48-A019-5E0BB09D9B6D}"/>
                </a:ext>
              </a:extLst>
            </p:cNvPr>
            <p:cNvSpPr/>
            <p:nvPr/>
          </p:nvSpPr>
          <p:spPr>
            <a:xfrm>
              <a:off x="14854655" y="5765395"/>
              <a:ext cx="30490" cy="30491"/>
            </a:xfrm>
            <a:custGeom>
              <a:avLst/>
              <a:gdLst>
                <a:gd name="connsiteX0" fmla="*/ 30491 w 30490"/>
                <a:gd name="connsiteY0" fmla="*/ 15246 h 30491"/>
                <a:gd name="connsiteX1" fmla="*/ 15245 w 30490"/>
                <a:gd name="connsiteY1" fmla="*/ 30491 h 30491"/>
                <a:gd name="connsiteX2" fmla="*/ 0 w 30490"/>
                <a:gd name="connsiteY2" fmla="*/ 15246 h 30491"/>
                <a:gd name="connsiteX3" fmla="*/ 15245 w 30490"/>
                <a:gd name="connsiteY3" fmla="*/ 0 h 30491"/>
                <a:gd name="connsiteX4" fmla="*/ 30491 w 30490"/>
                <a:gd name="connsiteY4" fmla="*/ 15246 h 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0" h="30491">
                  <a:moveTo>
                    <a:pt x="30491" y="15246"/>
                  </a:moveTo>
                  <a:cubicBezTo>
                    <a:pt x="30491" y="23666"/>
                    <a:pt x="23665" y="30491"/>
                    <a:pt x="15245" y="30491"/>
                  </a:cubicBezTo>
                  <a:cubicBezTo>
                    <a:pt x="6826" y="30491"/>
                    <a:pt x="0" y="23666"/>
                    <a:pt x="0" y="15246"/>
                  </a:cubicBezTo>
                  <a:cubicBezTo>
                    <a:pt x="0" y="6826"/>
                    <a:pt x="6826" y="0"/>
                    <a:pt x="15245" y="0"/>
                  </a:cubicBezTo>
                  <a:cubicBezTo>
                    <a:pt x="23665" y="0"/>
                    <a:pt x="30491" y="6826"/>
                    <a:pt x="30491" y="15246"/>
                  </a:cubicBezTo>
                  <a:close/>
                </a:path>
              </a:pathLst>
            </a:custGeom>
            <a:solidFill>
              <a:srgbClr val="A2FBFB"/>
            </a:solidFill>
            <a:ln w="2539" cap="flat">
              <a:solidFill>
                <a:srgbClr val="A2FBFB"/>
              </a:solidFill>
              <a:prstDash val="solid"/>
              <a:miter/>
            </a:ln>
          </p:spPr>
          <p:txBody>
            <a:bodyPr rtlCol="0" anchor="ctr"/>
            <a:lstStyle/>
            <a:p>
              <a:endParaRPr lang="en-US" dirty="0"/>
            </a:p>
          </p:txBody>
        </p:sp>
        <p:sp>
          <p:nvSpPr>
            <p:cNvPr id="36" name="Freeform 35">
              <a:extLst>
                <a:ext uri="{FF2B5EF4-FFF2-40B4-BE49-F238E27FC236}">
                  <a16:creationId xmlns:a16="http://schemas.microsoft.com/office/drawing/2014/main" id="{ABE1A1BF-DBD7-4E49-8C71-0F2B414F3691}"/>
                </a:ext>
              </a:extLst>
            </p:cNvPr>
            <p:cNvSpPr/>
            <p:nvPr/>
          </p:nvSpPr>
          <p:spPr>
            <a:xfrm>
              <a:off x="16780639" y="4992949"/>
              <a:ext cx="30490" cy="30491"/>
            </a:xfrm>
            <a:custGeom>
              <a:avLst/>
              <a:gdLst>
                <a:gd name="connsiteX0" fmla="*/ 30491 w 30490"/>
                <a:gd name="connsiteY0" fmla="*/ 15246 h 30491"/>
                <a:gd name="connsiteX1" fmla="*/ 15245 w 30490"/>
                <a:gd name="connsiteY1" fmla="*/ 30491 h 30491"/>
                <a:gd name="connsiteX2" fmla="*/ 0 w 30490"/>
                <a:gd name="connsiteY2" fmla="*/ 15246 h 30491"/>
                <a:gd name="connsiteX3" fmla="*/ 15245 w 30490"/>
                <a:gd name="connsiteY3" fmla="*/ 0 h 30491"/>
                <a:gd name="connsiteX4" fmla="*/ 30491 w 30490"/>
                <a:gd name="connsiteY4" fmla="*/ 15246 h 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0" h="30491">
                  <a:moveTo>
                    <a:pt x="30491" y="15246"/>
                  </a:moveTo>
                  <a:cubicBezTo>
                    <a:pt x="30491" y="23666"/>
                    <a:pt x="23665" y="30491"/>
                    <a:pt x="15245" y="30491"/>
                  </a:cubicBezTo>
                  <a:cubicBezTo>
                    <a:pt x="6826" y="30491"/>
                    <a:pt x="0" y="23666"/>
                    <a:pt x="0" y="15246"/>
                  </a:cubicBezTo>
                  <a:cubicBezTo>
                    <a:pt x="0" y="6826"/>
                    <a:pt x="6826" y="0"/>
                    <a:pt x="15245" y="0"/>
                  </a:cubicBezTo>
                  <a:cubicBezTo>
                    <a:pt x="23665" y="0"/>
                    <a:pt x="30491" y="6826"/>
                    <a:pt x="30491" y="15246"/>
                  </a:cubicBezTo>
                  <a:close/>
                </a:path>
              </a:pathLst>
            </a:custGeom>
            <a:solidFill>
              <a:srgbClr val="A2FBFB"/>
            </a:solidFill>
            <a:ln w="2539" cap="flat">
              <a:solidFill>
                <a:srgbClr val="A2FBFB"/>
              </a:solidFill>
              <a:prstDash val="solid"/>
              <a:miter/>
            </a:ln>
          </p:spPr>
          <p:txBody>
            <a:bodyPr rtlCol="0" anchor="ctr"/>
            <a:lstStyle/>
            <a:p>
              <a:endParaRPr lang="en-US" dirty="0"/>
            </a:p>
          </p:txBody>
        </p:sp>
        <p:sp>
          <p:nvSpPr>
            <p:cNvPr id="37" name="Freeform 36">
              <a:extLst>
                <a:ext uri="{FF2B5EF4-FFF2-40B4-BE49-F238E27FC236}">
                  <a16:creationId xmlns:a16="http://schemas.microsoft.com/office/drawing/2014/main" id="{29BE9462-AF58-A342-A97E-E9F0A9B2B54B}"/>
                </a:ext>
              </a:extLst>
            </p:cNvPr>
            <p:cNvSpPr/>
            <p:nvPr/>
          </p:nvSpPr>
          <p:spPr>
            <a:xfrm>
              <a:off x="15281522" y="3984195"/>
              <a:ext cx="30490" cy="30491"/>
            </a:xfrm>
            <a:custGeom>
              <a:avLst/>
              <a:gdLst>
                <a:gd name="connsiteX0" fmla="*/ 30491 w 30490"/>
                <a:gd name="connsiteY0" fmla="*/ 15246 h 30491"/>
                <a:gd name="connsiteX1" fmla="*/ 15245 w 30490"/>
                <a:gd name="connsiteY1" fmla="*/ 30491 h 30491"/>
                <a:gd name="connsiteX2" fmla="*/ 0 w 30490"/>
                <a:gd name="connsiteY2" fmla="*/ 15246 h 30491"/>
                <a:gd name="connsiteX3" fmla="*/ 15245 w 30490"/>
                <a:gd name="connsiteY3" fmla="*/ 0 h 30491"/>
                <a:gd name="connsiteX4" fmla="*/ 30491 w 30490"/>
                <a:gd name="connsiteY4" fmla="*/ 15246 h 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0" h="30491">
                  <a:moveTo>
                    <a:pt x="30491" y="15246"/>
                  </a:moveTo>
                  <a:cubicBezTo>
                    <a:pt x="30491" y="23666"/>
                    <a:pt x="23665" y="30491"/>
                    <a:pt x="15245" y="30491"/>
                  </a:cubicBezTo>
                  <a:cubicBezTo>
                    <a:pt x="6826" y="30491"/>
                    <a:pt x="0" y="23666"/>
                    <a:pt x="0" y="15246"/>
                  </a:cubicBezTo>
                  <a:cubicBezTo>
                    <a:pt x="0" y="6826"/>
                    <a:pt x="6826" y="0"/>
                    <a:pt x="15245" y="0"/>
                  </a:cubicBezTo>
                  <a:cubicBezTo>
                    <a:pt x="23665" y="0"/>
                    <a:pt x="30491" y="6826"/>
                    <a:pt x="30491" y="15246"/>
                  </a:cubicBezTo>
                  <a:close/>
                </a:path>
              </a:pathLst>
            </a:custGeom>
            <a:solidFill>
              <a:srgbClr val="A2FBFB"/>
            </a:solidFill>
            <a:ln w="2539" cap="flat">
              <a:solidFill>
                <a:srgbClr val="A2FBFB"/>
              </a:solidFill>
              <a:prstDash val="solid"/>
              <a:miter/>
            </a:ln>
          </p:spPr>
          <p:txBody>
            <a:bodyPr rtlCol="0" anchor="ctr"/>
            <a:lstStyle/>
            <a:p>
              <a:endParaRPr lang="en-US" dirty="0"/>
            </a:p>
          </p:txBody>
        </p:sp>
        <p:sp>
          <p:nvSpPr>
            <p:cNvPr id="38" name="Freeform 37">
              <a:extLst>
                <a:ext uri="{FF2B5EF4-FFF2-40B4-BE49-F238E27FC236}">
                  <a16:creationId xmlns:a16="http://schemas.microsoft.com/office/drawing/2014/main" id="{06127DDE-11A9-9142-A768-451DAC8B30DF}"/>
                </a:ext>
              </a:extLst>
            </p:cNvPr>
            <p:cNvSpPr/>
            <p:nvPr/>
          </p:nvSpPr>
          <p:spPr>
            <a:xfrm>
              <a:off x="17512412" y="6034735"/>
              <a:ext cx="30490" cy="30491"/>
            </a:xfrm>
            <a:custGeom>
              <a:avLst/>
              <a:gdLst>
                <a:gd name="connsiteX0" fmla="*/ 30491 w 30490"/>
                <a:gd name="connsiteY0" fmla="*/ 15246 h 30491"/>
                <a:gd name="connsiteX1" fmla="*/ 15245 w 30490"/>
                <a:gd name="connsiteY1" fmla="*/ 30491 h 30491"/>
                <a:gd name="connsiteX2" fmla="*/ 0 w 30490"/>
                <a:gd name="connsiteY2" fmla="*/ 15246 h 30491"/>
                <a:gd name="connsiteX3" fmla="*/ 15245 w 30490"/>
                <a:gd name="connsiteY3" fmla="*/ 0 h 30491"/>
                <a:gd name="connsiteX4" fmla="*/ 30491 w 30490"/>
                <a:gd name="connsiteY4" fmla="*/ 15246 h 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0" h="30491">
                  <a:moveTo>
                    <a:pt x="30491" y="15246"/>
                  </a:moveTo>
                  <a:cubicBezTo>
                    <a:pt x="30491" y="23666"/>
                    <a:pt x="23665" y="30491"/>
                    <a:pt x="15245" y="30491"/>
                  </a:cubicBezTo>
                  <a:cubicBezTo>
                    <a:pt x="6826" y="30491"/>
                    <a:pt x="0" y="23666"/>
                    <a:pt x="0" y="15246"/>
                  </a:cubicBezTo>
                  <a:cubicBezTo>
                    <a:pt x="0" y="6826"/>
                    <a:pt x="6826" y="0"/>
                    <a:pt x="15245" y="0"/>
                  </a:cubicBezTo>
                  <a:cubicBezTo>
                    <a:pt x="23665" y="0"/>
                    <a:pt x="30491" y="6826"/>
                    <a:pt x="30491" y="15246"/>
                  </a:cubicBezTo>
                  <a:close/>
                </a:path>
              </a:pathLst>
            </a:custGeom>
            <a:solidFill>
              <a:srgbClr val="A2FBFB"/>
            </a:solidFill>
            <a:ln w="2539" cap="flat">
              <a:solidFill>
                <a:srgbClr val="A2FBFB"/>
              </a:solidFill>
              <a:prstDash val="solid"/>
              <a:miter/>
            </a:ln>
          </p:spPr>
          <p:txBody>
            <a:bodyPr rtlCol="0" anchor="ctr"/>
            <a:lstStyle/>
            <a:p>
              <a:endParaRPr lang="en-US" dirty="0"/>
            </a:p>
          </p:txBody>
        </p:sp>
      </p:grpSp>
    </p:spTree>
    <p:extLst>
      <p:ext uri="{BB962C8B-B14F-4D97-AF65-F5344CB8AC3E}">
        <p14:creationId xmlns:p14="http://schemas.microsoft.com/office/powerpoint/2010/main" val="53938639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tatement Slide 4">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5CDC6AF-7B8B-4F4C-9915-5248F3F57BB9}"/>
              </a:ext>
            </a:extLst>
          </p:cNvPr>
          <p:cNvSpPr/>
          <p:nvPr userDrawn="1"/>
        </p:nvSpPr>
        <p:spPr>
          <a:xfrm>
            <a:off x="419100" y="419100"/>
            <a:ext cx="11353800" cy="5600700"/>
          </a:xfrm>
          <a:prstGeom prst="rect">
            <a:avLst/>
          </a:prstGeom>
          <a:solidFill>
            <a:schemeClr val="accent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2"/>
              </a:solidFill>
            </a:endParaRPr>
          </a:p>
        </p:txBody>
      </p:sp>
      <p:sp>
        <p:nvSpPr>
          <p:cNvPr id="2" name="Title 1">
            <a:extLst>
              <a:ext uri="{FF2B5EF4-FFF2-40B4-BE49-F238E27FC236}">
                <a16:creationId xmlns:a16="http://schemas.microsoft.com/office/drawing/2014/main" id="{F2478CAC-06D4-474E-B837-9C1EC99F3A23}"/>
              </a:ext>
            </a:extLst>
          </p:cNvPr>
          <p:cNvSpPr>
            <a:spLocks noGrp="1"/>
          </p:cNvSpPr>
          <p:nvPr>
            <p:ph type="title"/>
          </p:nvPr>
        </p:nvSpPr>
        <p:spPr>
          <a:xfrm>
            <a:off x="533400" y="533400"/>
            <a:ext cx="11125200" cy="5486400"/>
          </a:xfrm>
        </p:spPr>
        <p:txBody>
          <a:bodyPr>
            <a:normAutofit/>
          </a:bodyPr>
          <a:lstStyle>
            <a:lvl1pPr algn="ctr">
              <a:defRPr sz="3200" b="0">
                <a:solidFill>
                  <a:schemeClr val="bg1"/>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3793130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Slide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C4ED2-BE9E-5A4D-8979-FA06EFD126F3}"/>
              </a:ext>
            </a:extLst>
          </p:cNvPr>
          <p:cNvSpPr>
            <a:spLocks noGrp="1"/>
          </p:cNvSpPr>
          <p:nvPr>
            <p:ph type="title" hasCustomPrompt="1"/>
          </p:nvPr>
        </p:nvSpPr>
        <p:spPr>
          <a:xfrm>
            <a:off x="533400" y="1936786"/>
            <a:ext cx="11125200" cy="2870201"/>
          </a:xfrm>
        </p:spPr>
        <p:txBody>
          <a:bodyPr anchor="ctr">
            <a:noAutofit/>
          </a:bodyPr>
          <a:lstStyle>
            <a:lvl1pPr>
              <a:lnSpc>
                <a:spcPct val="80000"/>
              </a:lnSpc>
              <a:defRPr sz="8800">
                <a:solidFill>
                  <a:schemeClr val="accent2"/>
                </a:solidFill>
              </a:defRPr>
            </a:lvl1pPr>
          </a:lstStyle>
          <a:p>
            <a:r>
              <a:rPr lang="en-US" dirty="0"/>
              <a:t>CLICK TO EDIT </a:t>
            </a:r>
            <a:br>
              <a:rPr lang="en-US" dirty="0"/>
            </a:br>
            <a:r>
              <a:rPr lang="en-US" dirty="0"/>
              <a:t>TITLE STYLE</a:t>
            </a:r>
          </a:p>
        </p:txBody>
      </p:sp>
      <p:pic>
        <p:nvPicPr>
          <p:cNvPr id="6" name="Graphic 5">
            <a:extLst>
              <a:ext uri="{FF2B5EF4-FFF2-40B4-BE49-F238E27FC236}">
                <a16:creationId xmlns:a16="http://schemas.microsoft.com/office/drawing/2014/main" id="{F55A8F19-F7E2-1E43-AC44-D44D1C44C0A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555764" y="6390465"/>
            <a:ext cx="1080445" cy="125445"/>
          </a:xfrm>
          <a:prstGeom prst="rect">
            <a:avLst/>
          </a:prstGeom>
        </p:spPr>
      </p:pic>
      <p:sp>
        <p:nvSpPr>
          <p:cNvPr id="7" name="TextBox 6">
            <a:extLst>
              <a:ext uri="{FF2B5EF4-FFF2-40B4-BE49-F238E27FC236}">
                <a16:creationId xmlns:a16="http://schemas.microsoft.com/office/drawing/2014/main" id="{13849022-0087-8F4B-BD1D-123B0572C810}"/>
              </a:ext>
            </a:extLst>
          </p:cNvPr>
          <p:cNvSpPr txBox="1"/>
          <p:nvPr userDrawn="1"/>
        </p:nvSpPr>
        <p:spPr>
          <a:xfrm>
            <a:off x="7796752" y="6248400"/>
            <a:ext cx="4058444" cy="380995"/>
          </a:xfrm>
          <a:prstGeom prst="rect">
            <a:avLst/>
          </a:prstGeom>
          <a:noFill/>
        </p:spPr>
        <p:txBody>
          <a:bodyPr wrap="square"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BDFC0B-CFB1-084E-A5D1-50420B235E65}" type="slidenum">
              <a:rPr kumimoji="0" lang="en-US" sz="800" b="0" i="0" u="none" strike="noStrike" kern="1200" cap="none" spc="0" normalizeH="0" baseline="0" noProof="0" smtClean="0">
                <a:ln>
                  <a:noFill/>
                </a:ln>
                <a:solidFill>
                  <a:schemeClr val="bg1"/>
                </a:solidFill>
                <a:effectLst/>
                <a:uLnTx/>
                <a:uFillTx/>
                <a:latin typeface="+mn-lt"/>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sz="800" b="0" i="0" dirty="0">
              <a:solidFill>
                <a:schemeClr val="bg1"/>
              </a:solidFill>
              <a:latin typeface="+mn-lt"/>
              <a:ea typeface="Calibri Light" charset="0"/>
              <a:cs typeface="Arial" panose="020B0604020202020204" pitchFamily="34" charset="0"/>
            </a:endParaRPr>
          </a:p>
        </p:txBody>
      </p:sp>
      <p:grpSp>
        <p:nvGrpSpPr>
          <p:cNvPr id="8" name="Graphic 9">
            <a:extLst>
              <a:ext uri="{FF2B5EF4-FFF2-40B4-BE49-F238E27FC236}">
                <a16:creationId xmlns:a16="http://schemas.microsoft.com/office/drawing/2014/main" id="{5AF94758-EEEF-B848-B210-2B038D710B2D}"/>
              </a:ext>
            </a:extLst>
          </p:cNvPr>
          <p:cNvGrpSpPr>
            <a:grpSpLocks noChangeAspect="1"/>
          </p:cNvGrpSpPr>
          <p:nvPr userDrawn="1"/>
        </p:nvGrpSpPr>
        <p:grpSpPr>
          <a:xfrm>
            <a:off x="419100" y="6366367"/>
            <a:ext cx="249134" cy="136828"/>
            <a:chOff x="11484948" y="313034"/>
            <a:chExt cx="401233" cy="220363"/>
          </a:xfrm>
          <a:solidFill>
            <a:schemeClr val="accent1"/>
          </a:solidFill>
        </p:grpSpPr>
        <p:sp>
          <p:nvSpPr>
            <p:cNvPr id="9" name="Freeform 8">
              <a:extLst>
                <a:ext uri="{FF2B5EF4-FFF2-40B4-BE49-F238E27FC236}">
                  <a16:creationId xmlns:a16="http://schemas.microsoft.com/office/drawing/2014/main" id="{993183CB-48C7-9348-AD10-4873E439359A}"/>
                </a:ext>
              </a:extLst>
            </p:cNvPr>
            <p:cNvSpPr/>
            <p:nvPr/>
          </p:nvSpPr>
          <p:spPr>
            <a:xfrm>
              <a:off x="11652424" y="313034"/>
              <a:ext cx="233757" cy="220363"/>
            </a:xfrm>
            <a:custGeom>
              <a:avLst/>
              <a:gdLst>
                <a:gd name="connsiteX0" fmla="*/ 233757 w 233757"/>
                <a:gd name="connsiteY0" fmla="*/ 220363 h 220363"/>
                <a:gd name="connsiteX1" fmla="*/ 187006 w 233757"/>
                <a:gd name="connsiteY1" fmla="*/ 220363 h 220363"/>
                <a:gd name="connsiteX2" fmla="*/ 187006 w 233757"/>
                <a:gd name="connsiteY2" fmla="*/ 89448 h 220363"/>
                <a:gd name="connsiteX3" fmla="*/ 116879 w 233757"/>
                <a:gd name="connsiteY3" fmla="*/ 159645 h 220363"/>
                <a:gd name="connsiteX4" fmla="*/ 46751 w 233757"/>
                <a:gd name="connsiteY4" fmla="*/ 89448 h 220363"/>
                <a:gd name="connsiteX5" fmla="*/ 46751 w 233757"/>
                <a:gd name="connsiteY5" fmla="*/ 220363 h 220363"/>
                <a:gd name="connsiteX6" fmla="*/ 0 w 233757"/>
                <a:gd name="connsiteY6" fmla="*/ 220363 h 220363"/>
                <a:gd name="connsiteX7" fmla="*/ 0 w 233757"/>
                <a:gd name="connsiteY7" fmla="*/ 0 h 220363"/>
                <a:gd name="connsiteX8" fmla="*/ 24855 w 233757"/>
                <a:gd name="connsiteY8" fmla="*/ 0 h 220363"/>
                <a:gd name="connsiteX9" fmla="*/ 117470 w 233757"/>
                <a:gd name="connsiteY9" fmla="*/ 92706 h 220363"/>
                <a:gd name="connsiteX10" fmla="*/ 208902 w 233757"/>
                <a:gd name="connsiteY10" fmla="*/ 0 h 220363"/>
                <a:gd name="connsiteX11" fmla="*/ 233757 w 233757"/>
                <a:gd name="connsiteY11" fmla="*/ 0 h 220363"/>
                <a:gd name="connsiteX12" fmla="*/ 233757 w 233757"/>
                <a:gd name="connsiteY12" fmla="*/ 220363 h 22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757" h="220363">
                  <a:moveTo>
                    <a:pt x="233757" y="220363"/>
                  </a:moveTo>
                  <a:lnTo>
                    <a:pt x="187006" y="220363"/>
                  </a:lnTo>
                  <a:lnTo>
                    <a:pt x="187006" y="89448"/>
                  </a:lnTo>
                  <a:lnTo>
                    <a:pt x="116879" y="159645"/>
                  </a:lnTo>
                  <a:lnTo>
                    <a:pt x="46751" y="89448"/>
                  </a:lnTo>
                  <a:lnTo>
                    <a:pt x="46751" y="220363"/>
                  </a:lnTo>
                  <a:lnTo>
                    <a:pt x="0" y="220363"/>
                  </a:lnTo>
                  <a:lnTo>
                    <a:pt x="0" y="0"/>
                  </a:lnTo>
                  <a:lnTo>
                    <a:pt x="24855" y="0"/>
                  </a:lnTo>
                  <a:lnTo>
                    <a:pt x="117470" y="92706"/>
                  </a:lnTo>
                  <a:lnTo>
                    <a:pt x="208902" y="0"/>
                  </a:lnTo>
                  <a:lnTo>
                    <a:pt x="233757" y="0"/>
                  </a:lnTo>
                  <a:lnTo>
                    <a:pt x="233757" y="220363"/>
                  </a:lnTo>
                  <a:close/>
                </a:path>
              </a:pathLst>
            </a:custGeom>
            <a:solidFill>
              <a:schemeClr val="bg1"/>
            </a:solidFill>
            <a:ln w="5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 name="Freeform 9">
              <a:extLst>
                <a:ext uri="{FF2B5EF4-FFF2-40B4-BE49-F238E27FC236}">
                  <a16:creationId xmlns:a16="http://schemas.microsoft.com/office/drawing/2014/main" id="{8CECA669-5732-1545-9288-46B988C486B8}"/>
                </a:ext>
              </a:extLst>
            </p:cNvPr>
            <p:cNvSpPr/>
            <p:nvPr/>
          </p:nvSpPr>
          <p:spPr>
            <a:xfrm>
              <a:off x="11484948" y="412552"/>
              <a:ext cx="120725" cy="120844"/>
            </a:xfrm>
            <a:custGeom>
              <a:avLst/>
              <a:gdLst>
                <a:gd name="connsiteX0" fmla="*/ 120725 w 120725"/>
                <a:gd name="connsiteY0" fmla="*/ 0 h 120844"/>
                <a:gd name="connsiteX1" fmla="*/ 0 w 120725"/>
                <a:gd name="connsiteY1" fmla="*/ 0 h 120844"/>
                <a:gd name="connsiteX2" fmla="*/ 120725 w 120725"/>
                <a:gd name="connsiteY2" fmla="*/ 120844 h 120844"/>
                <a:gd name="connsiteX3" fmla="*/ 120725 w 120725"/>
                <a:gd name="connsiteY3" fmla="*/ 0 h 120844"/>
              </a:gdLst>
              <a:ahLst/>
              <a:cxnLst>
                <a:cxn ang="0">
                  <a:pos x="connsiteX0" y="connsiteY0"/>
                </a:cxn>
                <a:cxn ang="0">
                  <a:pos x="connsiteX1" y="connsiteY1"/>
                </a:cxn>
                <a:cxn ang="0">
                  <a:pos x="connsiteX2" y="connsiteY2"/>
                </a:cxn>
                <a:cxn ang="0">
                  <a:pos x="connsiteX3" y="connsiteY3"/>
                </a:cxn>
              </a:cxnLst>
              <a:rect l="l" t="t" r="r" b="b"/>
              <a:pathLst>
                <a:path w="120725" h="120844">
                  <a:moveTo>
                    <a:pt x="120725" y="0"/>
                  </a:moveTo>
                  <a:lnTo>
                    <a:pt x="0" y="0"/>
                  </a:lnTo>
                  <a:lnTo>
                    <a:pt x="120725" y="120844"/>
                  </a:lnTo>
                  <a:lnTo>
                    <a:pt x="120725" y="0"/>
                  </a:lnTo>
                  <a:close/>
                </a:path>
              </a:pathLst>
            </a:custGeom>
            <a:solidFill>
              <a:schemeClr val="accent2"/>
            </a:solidFill>
            <a:ln w="5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Tree>
    <p:extLst>
      <p:ext uri="{BB962C8B-B14F-4D97-AF65-F5344CB8AC3E}">
        <p14:creationId xmlns:p14="http://schemas.microsoft.com/office/powerpoint/2010/main" val="379465941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tatement Slide 5">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5CDC6AF-7B8B-4F4C-9915-5248F3F57BB9}"/>
              </a:ext>
            </a:extLst>
          </p:cNvPr>
          <p:cNvSpPr/>
          <p:nvPr userDrawn="1"/>
        </p:nvSpPr>
        <p:spPr>
          <a:xfrm>
            <a:off x="419100" y="419100"/>
            <a:ext cx="11353800" cy="5600700"/>
          </a:xfrm>
          <a:prstGeom prst="rect">
            <a:avLst/>
          </a:prstGeom>
          <a:solidFill>
            <a:schemeClr val="accent2"/>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2"/>
              </a:solidFill>
            </a:endParaRPr>
          </a:p>
        </p:txBody>
      </p:sp>
      <p:sp>
        <p:nvSpPr>
          <p:cNvPr id="2" name="Title 1">
            <a:extLst>
              <a:ext uri="{FF2B5EF4-FFF2-40B4-BE49-F238E27FC236}">
                <a16:creationId xmlns:a16="http://schemas.microsoft.com/office/drawing/2014/main" id="{F2478CAC-06D4-474E-B837-9C1EC99F3A23}"/>
              </a:ext>
            </a:extLst>
          </p:cNvPr>
          <p:cNvSpPr>
            <a:spLocks noGrp="1"/>
          </p:cNvSpPr>
          <p:nvPr>
            <p:ph type="title"/>
          </p:nvPr>
        </p:nvSpPr>
        <p:spPr>
          <a:xfrm>
            <a:off x="533400" y="533400"/>
            <a:ext cx="11125200" cy="5486400"/>
          </a:xfrm>
        </p:spPr>
        <p:txBody>
          <a:bodyPr>
            <a:normAutofit/>
          </a:bodyPr>
          <a:lstStyle>
            <a:lvl1pPr algn="ctr">
              <a:defRPr sz="3200" b="0">
                <a:solidFill>
                  <a:schemeClr val="bg1"/>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310908774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tatement Slide with Photo">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FAE7C02-02AA-4F4A-9657-5675A5F93902}"/>
              </a:ext>
            </a:extLst>
          </p:cNvPr>
          <p:cNvSpPr>
            <a:spLocks noGrp="1"/>
          </p:cNvSpPr>
          <p:nvPr>
            <p:ph type="pic" sz="quarter" idx="10" hasCustomPrompt="1"/>
          </p:nvPr>
        </p:nvSpPr>
        <p:spPr>
          <a:xfrm>
            <a:off x="0" y="0"/>
            <a:ext cx="12192000" cy="6019800"/>
          </a:xfrm>
          <a:prstGeom prst="rect">
            <a:avLst/>
          </a:prstGeom>
          <a:solidFill>
            <a:schemeClr val="tx2"/>
          </a:solidFill>
        </p:spPr>
        <p:txBody>
          <a:bodyPr/>
          <a:lstStyle>
            <a:lvl1pPr marL="0" indent="0" algn="l">
              <a:buNone/>
              <a:defRPr sz="2000" b="1">
                <a:solidFill>
                  <a:schemeClr val="accent2"/>
                </a:solidFill>
              </a:defRPr>
            </a:lvl1pPr>
          </a:lstStyle>
          <a:p>
            <a:r>
              <a:rPr lang="en-US" dirty="0"/>
              <a:t>Image Here – set to 30%+ transparency if using text overlay</a:t>
            </a:r>
          </a:p>
        </p:txBody>
      </p:sp>
      <p:sp>
        <p:nvSpPr>
          <p:cNvPr id="2" name="Title 1">
            <a:extLst>
              <a:ext uri="{FF2B5EF4-FFF2-40B4-BE49-F238E27FC236}">
                <a16:creationId xmlns:a16="http://schemas.microsoft.com/office/drawing/2014/main" id="{F2478CAC-06D4-474E-B837-9C1EC99F3A23}"/>
              </a:ext>
            </a:extLst>
          </p:cNvPr>
          <p:cNvSpPr>
            <a:spLocks noGrp="1"/>
          </p:cNvSpPr>
          <p:nvPr>
            <p:ph type="title"/>
          </p:nvPr>
        </p:nvSpPr>
        <p:spPr>
          <a:xfrm>
            <a:off x="533400" y="533400"/>
            <a:ext cx="11125200" cy="5486400"/>
          </a:xfrm>
        </p:spPr>
        <p:txBody>
          <a:bodyPr>
            <a:normAutofit/>
          </a:bodyPr>
          <a:lstStyle>
            <a:lvl1pPr algn="ctr">
              <a:defRPr sz="3200" b="0">
                <a:solidFill>
                  <a:schemeClr val="bg1"/>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196777500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ase Study - 1 Pag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801FD-1D14-F44A-ADD8-B3F609A76818}"/>
              </a:ext>
            </a:extLst>
          </p:cNvPr>
          <p:cNvSpPr>
            <a:spLocks noGrp="1"/>
          </p:cNvSpPr>
          <p:nvPr>
            <p:ph type="title"/>
          </p:nvPr>
        </p:nvSpPr>
        <p:spPr/>
        <p:txBody>
          <a:bodyPr/>
          <a:lstStyle/>
          <a:p>
            <a:r>
              <a:rPr lang="en-US"/>
              <a:t>Click to edit Master title style</a:t>
            </a:r>
          </a:p>
        </p:txBody>
      </p:sp>
      <p:sp>
        <p:nvSpPr>
          <p:cNvPr id="3" name="Picture Placeholder 6">
            <a:extLst>
              <a:ext uri="{FF2B5EF4-FFF2-40B4-BE49-F238E27FC236}">
                <a16:creationId xmlns:a16="http://schemas.microsoft.com/office/drawing/2014/main" id="{E6D1AE2E-5998-784E-91E5-2D01FCC12CD2}"/>
              </a:ext>
            </a:extLst>
          </p:cNvPr>
          <p:cNvSpPr>
            <a:spLocks noGrp="1"/>
          </p:cNvSpPr>
          <p:nvPr>
            <p:ph type="pic" sz="quarter" idx="15" hasCustomPrompt="1"/>
          </p:nvPr>
        </p:nvSpPr>
        <p:spPr>
          <a:xfrm>
            <a:off x="6091427" y="1219201"/>
            <a:ext cx="6096000" cy="4231342"/>
          </a:xfrm>
          <a:prstGeom prst="rect">
            <a:avLst/>
          </a:prstGeom>
          <a:solidFill>
            <a:schemeClr val="tx2"/>
          </a:solidFill>
        </p:spPr>
        <p:txBody>
          <a:bodyPr anchor="b"/>
          <a:lstStyle>
            <a:lvl1pPr marL="0" indent="0" algn="ctr">
              <a:buNone/>
              <a:defRPr sz="1600" b="1">
                <a:solidFill>
                  <a:schemeClr val="accent2"/>
                </a:solidFill>
              </a:defRPr>
            </a:lvl1pPr>
          </a:lstStyle>
          <a:p>
            <a:r>
              <a:rPr lang="en-US" dirty="0"/>
              <a:t>Image Here – set to 60% transparency if using text overlay</a:t>
            </a:r>
          </a:p>
        </p:txBody>
      </p:sp>
      <p:sp>
        <p:nvSpPr>
          <p:cNvPr id="4" name="Rectangle 3">
            <a:extLst>
              <a:ext uri="{FF2B5EF4-FFF2-40B4-BE49-F238E27FC236}">
                <a16:creationId xmlns:a16="http://schemas.microsoft.com/office/drawing/2014/main" id="{40BBBB42-79D9-C745-87E3-FABE5576D04A}"/>
              </a:ext>
            </a:extLst>
          </p:cNvPr>
          <p:cNvSpPr/>
          <p:nvPr userDrawn="1"/>
        </p:nvSpPr>
        <p:spPr>
          <a:xfrm rot="5400000">
            <a:off x="5860126" y="-307501"/>
            <a:ext cx="462602" cy="12192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5" name="Text Placeholder 3">
            <a:extLst>
              <a:ext uri="{FF2B5EF4-FFF2-40B4-BE49-F238E27FC236}">
                <a16:creationId xmlns:a16="http://schemas.microsoft.com/office/drawing/2014/main" id="{AB0C68B5-D7EB-0F46-BB62-C01F6F92D0C1}"/>
              </a:ext>
            </a:extLst>
          </p:cNvPr>
          <p:cNvSpPr>
            <a:spLocks noGrp="1"/>
          </p:cNvSpPr>
          <p:nvPr>
            <p:ph type="body" sz="quarter" idx="10" hasCustomPrompt="1"/>
          </p:nvPr>
        </p:nvSpPr>
        <p:spPr>
          <a:xfrm>
            <a:off x="533400" y="3623186"/>
            <a:ext cx="5562600" cy="1827357"/>
          </a:xfrm>
        </p:spPr>
        <p:txBody>
          <a:bodyPr/>
          <a:lstStyle>
            <a:lvl1pPr marL="0" indent="0">
              <a:buNone/>
              <a:defRPr>
                <a:solidFill>
                  <a:schemeClr val="tx1"/>
                </a:solidFill>
              </a:defRPr>
            </a:lvl1pPr>
            <a:lvl2pPr marL="457200" indent="0">
              <a:buNone/>
              <a:defRPr/>
            </a:lvl2pPr>
          </a:lstStyle>
          <a:p>
            <a:pPr lvl="0"/>
            <a:r>
              <a:rPr lang="en-US" dirty="0"/>
              <a:t>Approach Goes Here</a:t>
            </a:r>
          </a:p>
        </p:txBody>
      </p:sp>
      <p:sp>
        <p:nvSpPr>
          <p:cNvPr id="6" name="Text Placeholder 3">
            <a:extLst>
              <a:ext uri="{FF2B5EF4-FFF2-40B4-BE49-F238E27FC236}">
                <a16:creationId xmlns:a16="http://schemas.microsoft.com/office/drawing/2014/main" id="{7F1340F2-0A6D-5644-A85D-1A8DAC886692}"/>
              </a:ext>
            </a:extLst>
          </p:cNvPr>
          <p:cNvSpPr>
            <a:spLocks noGrp="1"/>
          </p:cNvSpPr>
          <p:nvPr>
            <p:ph type="body" sz="quarter" idx="16" hasCustomPrompt="1"/>
          </p:nvPr>
        </p:nvSpPr>
        <p:spPr>
          <a:xfrm>
            <a:off x="533400" y="1216742"/>
            <a:ext cx="5562600" cy="2299789"/>
          </a:xfrm>
        </p:spPr>
        <p:txBody>
          <a:bodyPr/>
          <a:lstStyle>
            <a:lvl1pPr marL="0" indent="0">
              <a:buNone/>
              <a:defRPr>
                <a:solidFill>
                  <a:schemeClr val="tx1"/>
                </a:solidFill>
              </a:defRPr>
            </a:lvl1pPr>
            <a:lvl2pPr marL="457200" indent="0">
              <a:buNone/>
              <a:defRPr/>
            </a:lvl2pPr>
          </a:lstStyle>
          <a:p>
            <a:pPr lvl="0"/>
            <a:r>
              <a:rPr lang="en-US" dirty="0"/>
              <a:t>Challenge Goes here</a:t>
            </a:r>
          </a:p>
        </p:txBody>
      </p:sp>
      <p:sp>
        <p:nvSpPr>
          <p:cNvPr id="7" name="Text Placeholder 3">
            <a:extLst>
              <a:ext uri="{FF2B5EF4-FFF2-40B4-BE49-F238E27FC236}">
                <a16:creationId xmlns:a16="http://schemas.microsoft.com/office/drawing/2014/main" id="{D69EF59E-D772-684E-9492-24B37417DE68}"/>
              </a:ext>
            </a:extLst>
          </p:cNvPr>
          <p:cNvSpPr>
            <a:spLocks noGrp="1"/>
          </p:cNvSpPr>
          <p:nvPr>
            <p:ph type="body" sz="quarter" idx="17" hasCustomPrompt="1"/>
          </p:nvPr>
        </p:nvSpPr>
        <p:spPr>
          <a:xfrm>
            <a:off x="533400" y="5597998"/>
            <a:ext cx="11125200" cy="381001"/>
          </a:xfrm>
        </p:spPr>
        <p:txBody>
          <a:bodyPr anchor="ctr">
            <a:normAutofit/>
          </a:bodyPr>
          <a:lstStyle>
            <a:lvl1pPr marL="0" indent="0">
              <a:buNone/>
              <a:defRPr sz="1000">
                <a:solidFill>
                  <a:schemeClr val="tx1"/>
                </a:solidFill>
              </a:defRPr>
            </a:lvl1pPr>
            <a:lvl2pPr marL="457200" indent="0">
              <a:buNone/>
              <a:defRPr/>
            </a:lvl2pPr>
          </a:lstStyle>
          <a:p>
            <a:pPr lvl="0"/>
            <a:r>
              <a:rPr lang="en-US" dirty="0"/>
              <a:t>Merkle Solutions &amp; Services Here | Also Platforms &amp; Partners or Products</a:t>
            </a:r>
          </a:p>
        </p:txBody>
      </p:sp>
      <p:sp>
        <p:nvSpPr>
          <p:cNvPr id="8" name="Text Placeholder 3">
            <a:extLst>
              <a:ext uri="{FF2B5EF4-FFF2-40B4-BE49-F238E27FC236}">
                <a16:creationId xmlns:a16="http://schemas.microsoft.com/office/drawing/2014/main" id="{4E5BE3A8-8B46-A74C-A1CF-4ADB3CB30CFC}"/>
              </a:ext>
            </a:extLst>
          </p:cNvPr>
          <p:cNvSpPr>
            <a:spLocks noGrp="1"/>
          </p:cNvSpPr>
          <p:nvPr>
            <p:ph type="body" sz="quarter" idx="18" hasCustomPrompt="1"/>
          </p:nvPr>
        </p:nvSpPr>
        <p:spPr>
          <a:xfrm>
            <a:off x="6263148" y="1407457"/>
            <a:ext cx="5397910" cy="3892130"/>
          </a:xfrm>
        </p:spPr>
        <p:txBody>
          <a:bodyPr/>
          <a:lstStyle>
            <a:lvl1pPr marL="0" indent="0">
              <a:buNone/>
              <a:defRPr>
                <a:solidFill>
                  <a:schemeClr val="bg1"/>
                </a:solidFill>
              </a:defRPr>
            </a:lvl1pPr>
            <a:lvl2pPr marL="457200" indent="0">
              <a:buNone/>
              <a:defRPr/>
            </a:lvl2pPr>
          </a:lstStyle>
          <a:p>
            <a:pPr lvl="0"/>
            <a:r>
              <a:rPr lang="en-US" dirty="0"/>
              <a:t>Results go here</a:t>
            </a:r>
          </a:p>
        </p:txBody>
      </p:sp>
    </p:spTree>
    <p:extLst>
      <p:ext uri="{BB962C8B-B14F-4D97-AF65-F5344CB8AC3E}">
        <p14:creationId xmlns:p14="http://schemas.microsoft.com/office/powerpoint/2010/main" val="10195265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ase Study - 2 Pager - Pag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F582B-71EF-3E4E-ADCD-C7419745C816}"/>
              </a:ext>
            </a:extLst>
          </p:cNvPr>
          <p:cNvSpPr>
            <a:spLocks noGrp="1"/>
          </p:cNvSpPr>
          <p:nvPr>
            <p:ph type="title" hasCustomPrompt="1"/>
          </p:nvPr>
        </p:nvSpPr>
        <p:spPr>
          <a:xfrm>
            <a:off x="533400" y="533400"/>
            <a:ext cx="5562600" cy="2133600"/>
          </a:xfrm>
        </p:spPr>
        <p:txBody>
          <a:bodyPr anchor="b">
            <a:normAutofit/>
          </a:bodyPr>
          <a:lstStyle>
            <a:lvl1pPr>
              <a:lnSpc>
                <a:spcPct val="80000"/>
              </a:lnSpc>
              <a:defRPr sz="2400"/>
            </a:lvl1pPr>
          </a:lstStyle>
          <a:p>
            <a:r>
              <a:rPr lang="en-US" dirty="0"/>
              <a:t>Click to edit title style</a:t>
            </a:r>
          </a:p>
        </p:txBody>
      </p:sp>
      <p:sp>
        <p:nvSpPr>
          <p:cNvPr id="4" name="Text Placeholder 3">
            <a:extLst>
              <a:ext uri="{FF2B5EF4-FFF2-40B4-BE49-F238E27FC236}">
                <a16:creationId xmlns:a16="http://schemas.microsoft.com/office/drawing/2014/main" id="{39607EAE-BBAB-BD43-BDCF-F7562B04EA7C}"/>
              </a:ext>
            </a:extLst>
          </p:cNvPr>
          <p:cNvSpPr>
            <a:spLocks noGrp="1"/>
          </p:cNvSpPr>
          <p:nvPr>
            <p:ph type="body" sz="quarter" idx="10"/>
          </p:nvPr>
        </p:nvSpPr>
        <p:spPr>
          <a:xfrm>
            <a:off x="533400" y="2667000"/>
            <a:ext cx="5562600" cy="3352800"/>
          </a:xfrm>
        </p:spPr>
        <p:txBody>
          <a:bodyPr/>
          <a:lstStyle>
            <a:lvl1pPr>
              <a:defRPr>
                <a:solidFill>
                  <a:schemeClr val="tx1"/>
                </a:solidFill>
              </a:defRPr>
            </a:lvl1pPr>
            <a:lvl2pPr marL="457200" indent="0">
              <a:buNone/>
              <a:defRPr/>
            </a:lvl2pPr>
          </a:lstStyle>
          <a:p>
            <a:pPr lvl="0"/>
            <a:r>
              <a:rPr lang="en-US"/>
              <a:t>Click to edit Master text styles</a:t>
            </a:r>
          </a:p>
        </p:txBody>
      </p:sp>
      <p:sp>
        <p:nvSpPr>
          <p:cNvPr id="6" name="Picture Placeholder 6">
            <a:extLst>
              <a:ext uri="{FF2B5EF4-FFF2-40B4-BE49-F238E27FC236}">
                <a16:creationId xmlns:a16="http://schemas.microsoft.com/office/drawing/2014/main" id="{C46E4300-6AD3-8048-A2AE-CC4E8B7D4955}"/>
              </a:ext>
            </a:extLst>
          </p:cNvPr>
          <p:cNvSpPr>
            <a:spLocks noGrp="1"/>
          </p:cNvSpPr>
          <p:nvPr>
            <p:ph type="pic" sz="quarter" idx="12" hasCustomPrompt="1"/>
          </p:nvPr>
        </p:nvSpPr>
        <p:spPr>
          <a:xfrm>
            <a:off x="6309360" y="533400"/>
            <a:ext cx="5349240" cy="5478463"/>
          </a:xfrm>
          <a:prstGeom prst="rect">
            <a:avLst/>
          </a:prstGeom>
          <a:solidFill>
            <a:schemeClr val="tx2"/>
          </a:solidFill>
        </p:spPr>
        <p:txBody>
          <a:bodyPr anchor="ctr"/>
          <a:lstStyle>
            <a:lvl1pPr marL="0" indent="0" algn="ctr">
              <a:buNone/>
              <a:defRPr sz="1600" b="1">
                <a:solidFill>
                  <a:schemeClr val="accent2"/>
                </a:solidFill>
              </a:defRPr>
            </a:lvl1pPr>
          </a:lstStyle>
          <a:p>
            <a:r>
              <a:rPr lang="en-US" dirty="0"/>
              <a:t>Image Here – set to 60% transparency if using text overlay</a:t>
            </a:r>
          </a:p>
        </p:txBody>
      </p:sp>
    </p:spTree>
    <p:extLst>
      <p:ext uri="{BB962C8B-B14F-4D97-AF65-F5344CB8AC3E}">
        <p14:creationId xmlns:p14="http://schemas.microsoft.com/office/powerpoint/2010/main" val="6347864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ase Study - 2 Pager - Page 2">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84401BA8-972D-7344-BD19-76DEF1C71A3B}"/>
              </a:ext>
            </a:extLst>
          </p:cNvPr>
          <p:cNvSpPr>
            <a:spLocks noGrp="1"/>
          </p:cNvSpPr>
          <p:nvPr>
            <p:ph type="pic" sz="quarter" idx="15" hasCustomPrompt="1"/>
          </p:nvPr>
        </p:nvSpPr>
        <p:spPr>
          <a:xfrm>
            <a:off x="-1" y="0"/>
            <a:ext cx="4178807" cy="6019800"/>
          </a:xfrm>
          <a:prstGeom prst="rect">
            <a:avLst/>
          </a:prstGeom>
          <a:solidFill>
            <a:schemeClr val="tx2"/>
          </a:solidFill>
        </p:spPr>
        <p:txBody>
          <a:bodyPr anchor="ctr"/>
          <a:lstStyle>
            <a:lvl1pPr marL="0" indent="0" algn="ctr">
              <a:buNone/>
              <a:defRPr sz="1600" b="1">
                <a:solidFill>
                  <a:schemeClr val="accent2"/>
                </a:solidFill>
              </a:defRPr>
            </a:lvl1pPr>
          </a:lstStyle>
          <a:p>
            <a:r>
              <a:rPr lang="en-US" dirty="0"/>
              <a:t>Image Here – set to 60% transparency if using text overlay</a:t>
            </a:r>
          </a:p>
        </p:txBody>
      </p:sp>
      <p:sp>
        <p:nvSpPr>
          <p:cNvPr id="9" name="Title 1">
            <a:extLst>
              <a:ext uri="{FF2B5EF4-FFF2-40B4-BE49-F238E27FC236}">
                <a16:creationId xmlns:a16="http://schemas.microsoft.com/office/drawing/2014/main" id="{0A20279D-3EA9-CC41-B5FD-BFCA7B7041E5}"/>
              </a:ext>
            </a:extLst>
          </p:cNvPr>
          <p:cNvSpPr>
            <a:spLocks noGrp="1"/>
          </p:cNvSpPr>
          <p:nvPr>
            <p:ph type="title" hasCustomPrompt="1"/>
          </p:nvPr>
        </p:nvSpPr>
        <p:spPr>
          <a:xfrm>
            <a:off x="4599432" y="533400"/>
            <a:ext cx="7059168" cy="1139952"/>
          </a:xfrm>
        </p:spPr>
        <p:txBody>
          <a:bodyPr anchor="b">
            <a:normAutofit/>
          </a:bodyPr>
          <a:lstStyle>
            <a:lvl1pPr>
              <a:lnSpc>
                <a:spcPct val="80000"/>
              </a:lnSpc>
              <a:defRPr sz="2400"/>
            </a:lvl1pPr>
          </a:lstStyle>
          <a:p>
            <a:r>
              <a:rPr lang="en-US" dirty="0"/>
              <a:t>Subtitle</a:t>
            </a:r>
          </a:p>
        </p:txBody>
      </p:sp>
      <p:sp>
        <p:nvSpPr>
          <p:cNvPr id="10" name="Text Placeholder 3">
            <a:extLst>
              <a:ext uri="{FF2B5EF4-FFF2-40B4-BE49-F238E27FC236}">
                <a16:creationId xmlns:a16="http://schemas.microsoft.com/office/drawing/2014/main" id="{6072BCC3-4512-BA4C-8F80-80170EF40C69}"/>
              </a:ext>
            </a:extLst>
          </p:cNvPr>
          <p:cNvSpPr>
            <a:spLocks noGrp="1"/>
          </p:cNvSpPr>
          <p:nvPr>
            <p:ph type="body" sz="quarter" idx="10"/>
          </p:nvPr>
        </p:nvSpPr>
        <p:spPr>
          <a:xfrm>
            <a:off x="4599432" y="1752600"/>
            <a:ext cx="7059168" cy="3352800"/>
          </a:xfrm>
        </p:spPr>
        <p:txBody>
          <a:bodyPr/>
          <a:lstStyle>
            <a:lvl1pPr marL="0" indent="0">
              <a:buNone/>
              <a:defRPr>
                <a:solidFill>
                  <a:schemeClr val="tx1"/>
                </a:solidFill>
              </a:defRPr>
            </a:lvl1pPr>
            <a:lvl2pPr marL="457200" indent="0">
              <a:buNone/>
              <a:defRPr/>
            </a:lvl2pPr>
          </a:lstStyle>
          <a:p>
            <a:pPr lvl="0"/>
            <a:r>
              <a:rPr lang="en-US"/>
              <a:t>Click to edit Master text styles</a:t>
            </a:r>
          </a:p>
        </p:txBody>
      </p:sp>
      <p:sp>
        <p:nvSpPr>
          <p:cNvPr id="11" name="Rectangle 10">
            <a:extLst>
              <a:ext uri="{FF2B5EF4-FFF2-40B4-BE49-F238E27FC236}">
                <a16:creationId xmlns:a16="http://schemas.microsoft.com/office/drawing/2014/main" id="{14306949-E454-AD4B-B337-AE40B01F069B}"/>
              </a:ext>
            </a:extLst>
          </p:cNvPr>
          <p:cNvSpPr/>
          <p:nvPr userDrawn="1"/>
        </p:nvSpPr>
        <p:spPr>
          <a:xfrm rot="5400000">
            <a:off x="7951814" y="1784190"/>
            <a:ext cx="462603" cy="800862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12" name="Text Placeholder 3">
            <a:extLst>
              <a:ext uri="{FF2B5EF4-FFF2-40B4-BE49-F238E27FC236}">
                <a16:creationId xmlns:a16="http://schemas.microsoft.com/office/drawing/2014/main" id="{08EABB76-BB69-1E4E-A6BA-9543D15689A8}"/>
              </a:ext>
            </a:extLst>
          </p:cNvPr>
          <p:cNvSpPr>
            <a:spLocks noGrp="1"/>
          </p:cNvSpPr>
          <p:nvPr>
            <p:ph type="body" sz="quarter" idx="17" hasCustomPrompt="1"/>
          </p:nvPr>
        </p:nvSpPr>
        <p:spPr>
          <a:xfrm>
            <a:off x="4350732" y="5598000"/>
            <a:ext cx="7307867" cy="381001"/>
          </a:xfrm>
        </p:spPr>
        <p:txBody>
          <a:bodyPr anchor="ctr">
            <a:normAutofit/>
          </a:bodyPr>
          <a:lstStyle>
            <a:lvl1pPr marL="0" indent="0" algn="r">
              <a:buNone/>
              <a:defRPr sz="1000">
                <a:solidFill>
                  <a:schemeClr val="tx1"/>
                </a:solidFill>
              </a:defRPr>
            </a:lvl1pPr>
            <a:lvl2pPr marL="457200" indent="0">
              <a:buNone/>
              <a:defRPr/>
            </a:lvl2pPr>
          </a:lstStyle>
          <a:p>
            <a:pPr lvl="0"/>
            <a:r>
              <a:rPr lang="en-US" dirty="0"/>
              <a:t>Merkle Solutions &amp; Services Here | Also Platforms &amp; Partners or Products</a:t>
            </a:r>
          </a:p>
        </p:txBody>
      </p:sp>
    </p:spTree>
    <p:extLst>
      <p:ext uri="{BB962C8B-B14F-4D97-AF65-F5344CB8AC3E}">
        <p14:creationId xmlns:p14="http://schemas.microsoft.com/office/powerpoint/2010/main" val="20665932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ase Study - Additional Content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F434D-C885-4249-9CB2-921D5220CB71}"/>
              </a:ext>
            </a:extLst>
          </p:cNvPr>
          <p:cNvSpPr>
            <a:spLocks noGrp="1"/>
          </p:cNvSpPr>
          <p:nvPr>
            <p:ph type="title"/>
          </p:nvPr>
        </p:nvSpPr>
        <p:spPr/>
        <p:txBody>
          <a:bodyPr/>
          <a:lstStyle/>
          <a:p>
            <a:r>
              <a:rPr lang="en-US"/>
              <a:t>Click to edit Master title style</a:t>
            </a:r>
          </a:p>
        </p:txBody>
      </p:sp>
      <p:sp>
        <p:nvSpPr>
          <p:cNvPr id="3" name="Content Placeholder 3">
            <a:extLst>
              <a:ext uri="{FF2B5EF4-FFF2-40B4-BE49-F238E27FC236}">
                <a16:creationId xmlns:a16="http://schemas.microsoft.com/office/drawing/2014/main" id="{F29981BD-A4E1-4744-ABE0-C37BFF61FAF5}"/>
              </a:ext>
            </a:extLst>
          </p:cNvPr>
          <p:cNvSpPr>
            <a:spLocks noGrp="1"/>
          </p:cNvSpPr>
          <p:nvPr>
            <p:ph sz="quarter" idx="10"/>
          </p:nvPr>
        </p:nvSpPr>
        <p:spPr>
          <a:xfrm>
            <a:off x="533400" y="1219200"/>
            <a:ext cx="11125200"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914302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ography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450303A-A709-B244-AA12-1FACCB1D58C2}"/>
              </a:ext>
            </a:extLst>
          </p:cNvPr>
          <p:cNvSpPr/>
          <p:nvPr userDrawn="1"/>
        </p:nvSpPr>
        <p:spPr>
          <a:xfrm>
            <a:off x="1" y="0"/>
            <a:ext cx="4620126"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4">
            <a:extLst>
              <a:ext uri="{FF2B5EF4-FFF2-40B4-BE49-F238E27FC236}">
                <a16:creationId xmlns:a16="http://schemas.microsoft.com/office/drawing/2014/main" id="{86B07E44-7C1E-5040-9BFC-CDC2679E7550}"/>
              </a:ext>
            </a:extLst>
          </p:cNvPr>
          <p:cNvSpPr>
            <a:spLocks noGrp="1"/>
          </p:cNvSpPr>
          <p:nvPr>
            <p:ph type="body" sz="quarter" idx="11" hasCustomPrompt="1"/>
          </p:nvPr>
        </p:nvSpPr>
        <p:spPr>
          <a:xfrm>
            <a:off x="533400" y="3455196"/>
            <a:ext cx="3743961" cy="2564604"/>
          </a:xfrm>
          <a:prstGeom prst="rect">
            <a:avLst/>
          </a:prstGeom>
        </p:spPr>
        <p:txBody>
          <a:bodyPr>
            <a:normAutofit/>
          </a:bodyPr>
          <a:lstStyle>
            <a:lvl1pPr marL="0" indent="0">
              <a:lnSpc>
                <a:spcPct val="100000"/>
              </a:lnSpc>
              <a:buFont typeface="Arial" panose="020B0604020202020204" pitchFamily="34" charset="0"/>
              <a:buNone/>
              <a:defRPr sz="1100" b="0" i="0">
                <a:solidFill>
                  <a:schemeClr val="bg1"/>
                </a:solidFill>
                <a:latin typeface="+mn-lt"/>
                <a:ea typeface="Proxima Nova Rg" panose="02000506030000020004" pitchFamily="2" charset="0"/>
                <a:cs typeface="Arial" panose="020B0604020202020204" pitchFamily="34" charset="0"/>
              </a:defRPr>
            </a:lvl1pPr>
            <a:lvl2pPr marL="457200" indent="0">
              <a:buNone/>
              <a:defRPr sz="1600" b="0" i="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defRPr>
            </a:lvl2pPr>
            <a:lvl3pPr marL="914400" indent="0">
              <a:buNone/>
              <a:defRPr sz="1400" b="0" i="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defRPr>
            </a:lvl3pPr>
            <a:lvl4pPr marL="1371600" indent="0">
              <a:buNone/>
              <a:defRPr sz="1200" b="0" i="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defRPr>
            </a:lvl4pPr>
            <a:lvl5pPr marL="1828800" indent="0">
              <a:buNone/>
              <a:defRPr sz="1200" b="0" i="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defRPr>
            </a:lvl5pPr>
          </a:lstStyle>
          <a:p>
            <a:pPr lvl="0"/>
            <a:r>
              <a:rPr lang="en-US" dirty="0"/>
              <a:t>YOUR SHORT BIO</a:t>
            </a:r>
          </a:p>
        </p:txBody>
      </p:sp>
      <p:sp>
        <p:nvSpPr>
          <p:cNvPr id="5" name="Title 2">
            <a:extLst>
              <a:ext uri="{FF2B5EF4-FFF2-40B4-BE49-F238E27FC236}">
                <a16:creationId xmlns:a16="http://schemas.microsoft.com/office/drawing/2014/main" id="{7C6695F5-5E49-514E-A9D5-DA9EBFC83C9F}"/>
              </a:ext>
            </a:extLst>
          </p:cNvPr>
          <p:cNvSpPr>
            <a:spLocks noGrp="1"/>
          </p:cNvSpPr>
          <p:nvPr>
            <p:ph type="title" hasCustomPrompt="1"/>
          </p:nvPr>
        </p:nvSpPr>
        <p:spPr>
          <a:xfrm>
            <a:off x="960698" y="2386264"/>
            <a:ext cx="3306093" cy="514005"/>
          </a:xfrm>
          <a:prstGeom prst="rect">
            <a:avLst/>
          </a:prstGeom>
        </p:spPr>
        <p:txBody>
          <a:bodyPr anchor="b"/>
          <a:lstStyle>
            <a:lvl1pPr>
              <a:defRPr>
                <a:solidFill>
                  <a:schemeClr val="bg1"/>
                </a:solidFill>
                <a:latin typeface="+mj-lt"/>
              </a:defRPr>
            </a:lvl1pPr>
          </a:lstStyle>
          <a:p>
            <a:r>
              <a:rPr lang="en-US" dirty="0"/>
              <a:t>YOUR NAME</a:t>
            </a:r>
          </a:p>
        </p:txBody>
      </p:sp>
      <p:sp>
        <p:nvSpPr>
          <p:cNvPr id="6" name="Picture Placeholder 6">
            <a:extLst>
              <a:ext uri="{FF2B5EF4-FFF2-40B4-BE49-F238E27FC236}">
                <a16:creationId xmlns:a16="http://schemas.microsoft.com/office/drawing/2014/main" id="{CB36AABB-8300-3C44-A2A0-85B819D5A386}"/>
              </a:ext>
            </a:extLst>
          </p:cNvPr>
          <p:cNvSpPr>
            <a:spLocks noGrp="1"/>
          </p:cNvSpPr>
          <p:nvPr>
            <p:ph type="pic" sz="quarter" idx="12" hasCustomPrompt="1"/>
          </p:nvPr>
        </p:nvSpPr>
        <p:spPr>
          <a:xfrm>
            <a:off x="8903366" y="549444"/>
            <a:ext cx="2755231" cy="1737360"/>
          </a:xfrm>
          <a:prstGeom prst="rect">
            <a:avLst/>
          </a:prstGeom>
          <a:solidFill>
            <a:schemeClr val="bg1"/>
          </a:solidFill>
          <a:ln w="50800">
            <a:solidFill>
              <a:schemeClr val="tx2"/>
            </a:solidFill>
            <a:miter lim="800000"/>
          </a:ln>
        </p:spPr>
        <p:txBody>
          <a:bodyPr anchor="ctr"/>
          <a:lstStyle>
            <a:lvl1pPr marL="0" indent="0" algn="ctr">
              <a:buNone/>
              <a:defRPr sz="1600" b="1">
                <a:solidFill>
                  <a:schemeClr val="bg2">
                    <a:lumMod val="90000"/>
                  </a:schemeClr>
                </a:solidFill>
                <a:latin typeface="+mn-lt"/>
              </a:defRPr>
            </a:lvl1pPr>
          </a:lstStyle>
          <a:p>
            <a:r>
              <a:rPr lang="en-US" dirty="0"/>
              <a:t>Image Here</a:t>
            </a:r>
          </a:p>
        </p:txBody>
      </p:sp>
      <p:sp>
        <p:nvSpPr>
          <p:cNvPr id="7" name="Picture Placeholder 6">
            <a:extLst>
              <a:ext uri="{FF2B5EF4-FFF2-40B4-BE49-F238E27FC236}">
                <a16:creationId xmlns:a16="http://schemas.microsoft.com/office/drawing/2014/main" id="{759EEF98-95A3-464A-825C-0340753173E9}"/>
              </a:ext>
            </a:extLst>
          </p:cNvPr>
          <p:cNvSpPr>
            <a:spLocks noGrp="1"/>
          </p:cNvSpPr>
          <p:nvPr>
            <p:ph type="pic" sz="quarter" idx="13" hasCustomPrompt="1"/>
          </p:nvPr>
        </p:nvSpPr>
        <p:spPr>
          <a:xfrm>
            <a:off x="8903367" y="4282440"/>
            <a:ext cx="2755231" cy="1737360"/>
          </a:xfrm>
          <a:prstGeom prst="rect">
            <a:avLst/>
          </a:prstGeom>
          <a:solidFill>
            <a:schemeClr val="bg1"/>
          </a:solidFill>
          <a:ln w="50800">
            <a:solidFill>
              <a:schemeClr val="tx2"/>
            </a:solidFill>
            <a:miter lim="800000"/>
          </a:ln>
        </p:spPr>
        <p:txBody>
          <a:bodyPr anchor="ctr"/>
          <a:lstStyle>
            <a:lvl1pPr marL="0" indent="0" algn="ctr">
              <a:buNone/>
              <a:defRPr sz="1600" b="1">
                <a:solidFill>
                  <a:schemeClr val="bg2">
                    <a:lumMod val="90000"/>
                  </a:schemeClr>
                </a:solidFill>
                <a:latin typeface="+mn-lt"/>
              </a:defRPr>
            </a:lvl1pPr>
          </a:lstStyle>
          <a:p>
            <a:r>
              <a:rPr lang="en-US" dirty="0"/>
              <a:t>Image Here</a:t>
            </a:r>
          </a:p>
        </p:txBody>
      </p:sp>
      <p:sp>
        <p:nvSpPr>
          <p:cNvPr id="8" name="Picture Placeholder 6">
            <a:extLst>
              <a:ext uri="{FF2B5EF4-FFF2-40B4-BE49-F238E27FC236}">
                <a16:creationId xmlns:a16="http://schemas.microsoft.com/office/drawing/2014/main" id="{FB53B550-F3E4-C841-8D55-AF9EB77084D7}"/>
              </a:ext>
            </a:extLst>
          </p:cNvPr>
          <p:cNvSpPr>
            <a:spLocks noGrp="1"/>
          </p:cNvSpPr>
          <p:nvPr>
            <p:ph type="pic" sz="quarter" idx="14" hasCustomPrompt="1"/>
          </p:nvPr>
        </p:nvSpPr>
        <p:spPr>
          <a:xfrm>
            <a:off x="8903367" y="2415942"/>
            <a:ext cx="2755231" cy="1737360"/>
          </a:xfrm>
          <a:prstGeom prst="rect">
            <a:avLst/>
          </a:prstGeom>
          <a:solidFill>
            <a:schemeClr val="bg1"/>
          </a:solidFill>
          <a:ln w="50800">
            <a:solidFill>
              <a:schemeClr val="tx2"/>
            </a:solidFill>
            <a:miter lim="800000"/>
          </a:ln>
        </p:spPr>
        <p:txBody>
          <a:bodyPr anchor="ctr"/>
          <a:lstStyle>
            <a:lvl1pPr marL="0" indent="0" algn="ctr">
              <a:buNone/>
              <a:defRPr sz="1600" b="1">
                <a:solidFill>
                  <a:schemeClr val="bg2">
                    <a:lumMod val="90000"/>
                  </a:schemeClr>
                </a:solidFill>
                <a:latin typeface="+mn-lt"/>
              </a:defRPr>
            </a:lvl1pPr>
          </a:lstStyle>
          <a:p>
            <a:r>
              <a:rPr lang="en-US" dirty="0"/>
              <a:t>Image Here</a:t>
            </a:r>
          </a:p>
        </p:txBody>
      </p:sp>
      <p:sp>
        <p:nvSpPr>
          <p:cNvPr id="9" name="Picture Placeholder 6">
            <a:extLst>
              <a:ext uri="{FF2B5EF4-FFF2-40B4-BE49-F238E27FC236}">
                <a16:creationId xmlns:a16="http://schemas.microsoft.com/office/drawing/2014/main" id="{C971F5BE-8985-0A41-8649-6A281224978C}"/>
              </a:ext>
            </a:extLst>
          </p:cNvPr>
          <p:cNvSpPr>
            <a:spLocks noGrp="1"/>
          </p:cNvSpPr>
          <p:nvPr>
            <p:ph type="pic" sz="quarter" idx="15" hasCustomPrompt="1"/>
          </p:nvPr>
        </p:nvSpPr>
        <p:spPr>
          <a:xfrm>
            <a:off x="533401" y="549444"/>
            <a:ext cx="1737360" cy="1737360"/>
          </a:xfrm>
          <a:prstGeom prst="ellipse">
            <a:avLst/>
          </a:prstGeom>
          <a:solidFill>
            <a:schemeClr val="bg1"/>
          </a:solidFill>
          <a:ln w="50800">
            <a:solidFill>
              <a:schemeClr val="bg2"/>
            </a:solidFill>
          </a:ln>
        </p:spPr>
        <p:txBody>
          <a:bodyPr anchor="ctr"/>
          <a:lstStyle>
            <a:lvl1pPr marL="0" indent="0" algn="ctr">
              <a:buNone/>
              <a:defRPr sz="1600" b="1">
                <a:solidFill>
                  <a:schemeClr val="bg2">
                    <a:lumMod val="90000"/>
                  </a:schemeClr>
                </a:solidFill>
              </a:defRPr>
            </a:lvl1pPr>
          </a:lstStyle>
          <a:p>
            <a:r>
              <a:rPr lang="en-US" dirty="0"/>
              <a:t>Your Headshot</a:t>
            </a:r>
          </a:p>
        </p:txBody>
      </p:sp>
      <p:sp>
        <p:nvSpPr>
          <p:cNvPr id="10" name="Text Placeholder 4">
            <a:extLst>
              <a:ext uri="{FF2B5EF4-FFF2-40B4-BE49-F238E27FC236}">
                <a16:creationId xmlns:a16="http://schemas.microsoft.com/office/drawing/2014/main" id="{57054A61-0254-D345-8B8D-DD0C918A45D7}"/>
              </a:ext>
            </a:extLst>
          </p:cNvPr>
          <p:cNvSpPr>
            <a:spLocks noGrp="1"/>
          </p:cNvSpPr>
          <p:nvPr>
            <p:ph type="body" sz="quarter" idx="16" hasCustomPrompt="1"/>
          </p:nvPr>
        </p:nvSpPr>
        <p:spPr>
          <a:xfrm>
            <a:off x="533399" y="2974285"/>
            <a:ext cx="3743961" cy="418360"/>
          </a:xfrm>
          <a:prstGeom prst="rect">
            <a:avLst/>
          </a:prstGeom>
        </p:spPr>
        <p:txBody>
          <a:bodyPr anchor="ctr">
            <a:normAutofit/>
          </a:bodyPr>
          <a:lstStyle>
            <a:lvl1pPr marL="0" indent="0">
              <a:lnSpc>
                <a:spcPct val="100000"/>
              </a:lnSpc>
              <a:buFont typeface="Arial" panose="020B0604020202020204" pitchFamily="34" charset="0"/>
              <a:buNone/>
              <a:defRPr sz="1400" b="1" i="0">
                <a:solidFill>
                  <a:schemeClr val="bg1"/>
                </a:solidFill>
                <a:latin typeface="+mn-lt"/>
                <a:ea typeface="Proxima Nova Rg" panose="02000506030000020004" pitchFamily="2" charset="0"/>
                <a:cs typeface="Arial" panose="020B0604020202020204" pitchFamily="34" charset="0"/>
              </a:defRPr>
            </a:lvl1pPr>
            <a:lvl2pPr marL="457200" indent="0">
              <a:buNone/>
              <a:defRPr sz="1600" b="0" i="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defRPr>
            </a:lvl2pPr>
            <a:lvl3pPr marL="914400" indent="0">
              <a:buNone/>
              <a:defRPr sz="1400" b="0" i="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defRPr>
            </a:lvl3pPr>
            <a:lvl4pPr marL="1371600" indent="0">
              <a:buNone/>
              <a:defRPr sz="1200" b="0" i="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defRPr>
            </a:lvl4pPr>
            <a:lvl5pPr marL="1828800" indent="0">
              <a:buNone/>
              <a:defRPr sz="1200" b="0" i="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defRPr>
            </a:lvl5pPr>
          </a:lstStyle>
          <a:p>
            <a:pPr lvl="0"/>
            <a:r>
              <a:rPr lang="en-US" dirty="0"/>
              <a:t>YOUR TITLE</a:t>
            </a:r>
          </a:p>
        </p:txBody>
      </p:sp>
      <p:sp>
        <p:nvSpPr>
          <p:cNvPr id="11" name="Oval 10">
            <a:extLst>
              <a:ext uri="{FF2B5EF4-FFF2-40B4-BE49-F238E27FC236}">
                <a16:creationId xmlns:a16="http://schemas.microsoft.com/office/drawing/2014/main" id="{80C4AEA6-43B2-0141-9873-AD1DA4528D3A}"/>
              </a:ext>
            </a:extLst>
          </p:cNvPr>
          <p:cNvSpPr/>
          <p:nvPr userDrawn="1"/>
        </p:nvSpPr>
        <p:spPr>
          <a:xfrm>
            <a:off x="447040" y="2386264"/>
            <a:ext cx="513659" cy="51365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A6E901C-D4B5-CD4D-A061-30CD4D07C3EC}"/>
              </a:ext>
            </a:extLst>
          </p:cNvPr>
          <p:cNvSpPr/>
          <p:nvPr userDrawn="1"/>
        </p:nvSpPr>
        <p:spPr>
          <a:xfrm>
            <a:off x="4841506" y="549444"/>
            <a:ext cx="3840480" cy="5470356"/>
          </a:xfrm>
          <a:prstGeom prst="rect">
            <a:avLst/>
          </a:prstGeom>
          <a:solidFill>
            <a:schemeClr val="bg2"/>
          </a:solidFill>
          <a:ln w="508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96F1C514-040B-2F4B-BAF2-760C1521EB99}"/>
              </a:ext>
            </a:extLst>
          </p:cNvPr>
          <p:cNvSpPr txBox="1"/>
          <p:nvPr userDrawn="1"/>
        </p:nvSpPr>
        <p:spPr>
          <a:xfrm>
            <a:off x="304799" y="6248400"/>
            <a:ext cx="3861848" cy="380995"/>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3BDFC0B-CFB1-084E-A5D1-50420B235E65}" type="slidenum">
              <a:rPr kumimoji="0" lang="en-US" sz="800" b="0" i="0" u="none" strike="noStrike" kern="1200" cap="none" spc="0" normalizeH="0" baseline="0" noProof="0" smtClean="0">
                <a:ln>
                  <a:noFill/>
                </a:ln>
                <a:solidFill>
                  <a:schemeClr val="bg2">
                    <a:lumMod val="75000"/>
                  </a:schemeClr>
                </a:solidFill>
                <a:effectLst/>
                <a:uLnTx/>
                <a:uFillTx/>
                <a:latin typeface="Arial Nova Light" panose="020B0304020202020204" pitchFamily="34" charset="0"/>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r>
              <a:rPr kumimoji="0" lang="en-US" sz="800" b="0" i="0" u="none" strike="noStrike" kern="1200" cap="none" spc="0" normalizeH="0" baseline="0" noProof="0" dirty="0">
                <a:ln>
                  <a:noFill/>
                </a:ln>
                <a:solidFill>
                  <a:schemeClr val="bg2">
                    <a:lumMod val="75000"/>
                  </a:schemeClr>
                </a:solidFill>
                <a:effectLst/>
                <a:uLnTx/>
                <a:uFillTx/>
                <a:latin typeface="Arial Nova Light" panose="020B0304020202020204" pitchFamily="34" charset="0"/>
                <a:cs typeface="+mn-cs"/>
              </a:rPr>
              <a:t>  </a:t>
            </a:r>
            <a:r>
              <a:rPr kumimoji="0" lang="en-US" sz="800" b="0" i="0" u="none" strike="noStrike" kern="0" cap="none" spc="0" normalizeH="0" baseline="0" noProof="0" dirty="0">
                <a:ln>
                  <a:noFill/>
                </a:ln>
                <a:solidFill>
                  <a:schemeClr val="bg2">
                    <a:lumMod val="75000"/>
                  </a:schemeClr>
                </a:solidFill>
                <a:effectLst/>
                <a:uLnTx/>
                <a:uFillTx/>
                <a:latin typeface="Arial Nova Light" panose="020B0304020202020204" pitchFamily="34" charset="0"/>
                <a:cs typeface="+mn-cs"/>
              </a:rPr>
              <a:t>•   </a:t>
            </a:r>
            <a:r>
              <a:rPr lang="en-US" sz="800" b="0" i="0" dirty="0">
                <a:solidFill>
                  <a:schemeClr val="bg2">
                    <a:lumMod val="75000"/>
                  </a:schemeClr>
                </a:solidFill>
                <a:latin typeface="Arial Nova Light" panose="020B0304020202020204" pitchFamily="34" charset="0"/>
                <a:ea typeface="Proxima Nova Light" charset="0"/>
                <a:cs typeface="Arial" panose="020B0604020202020204" pitchFamily="34" charset="0"/>
              </a:rPr>
              <a:t>Merkle Inc.</a:t>
            </a:r>
          </a:p>
        </p:txBody>
      </p:sp>
    </p:spTree>
    <p:extLst>
      <p:ext uri="{BB962C8B-B14F-4D97-AF65-F5344CB8AC3E}">
        <p14:creationId xmlns:p14="http://schemas.microsoft.com/office/powerpoint/2010/main" val="27749967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accent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E1B876D-140A-A646-9E95-8CA988F4773F}"/>
              </a:ext>
            </a:extLst>
          </p:cNvPr>
          <p:cNvSpPr txBox="1"/>
          <p:nvPr userDrawn="1"/>
        </p:nvSpPr>
        <p:spPr>
          <a:xfrm>
            <a:off x="9144001" y="6248401"/>
            <a:ext cx="2743200" cy="380994"/>
          </a:xfrm>
          <a:prstGeom prst="rect">
            <a:avLst/>
          </a:prstGeom>
          <a:noFill/>
        </p:spPr>
        <p:txBody>
          <a:bodyPr wrap="square" rtlCol="0" anchor="ctr">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800" b="0" i="0" dirty="0">
                <a:solidFill>
                  <a:srgbClr val="41547D"/>
                </a:solidFill>
                <a:latin typeface="Arial Nova Light" panose="020B0304020202020204" pitchFamily="34" charset="0"/>
                <a:ea typeface="Proxima Nova Light" charset="0"/>
                <a:cs typeface="Arial" panose="020B0604020202020204" pitchFamily="34" charset="0"/>
              </a:rPr>
              <a:t>© 2021 Merkle, Inc. All Rights Reserved. Confidential.</a:t>
            </a:r>
          </a:p>
        </p:txBody>
      </p:sp>
      <p:grpSp>
        <p:nvGrpSpPr>
          <p:cNvPr id="6" name="Group 5">
            <a:extLst>
              <a:ext uri="{FF2B5EF4-FFF2-40B4-BE49-F238E27FC236}">
                <a16:creationId xmlns:a16="http://schemas.microsoft.com/office/drawing/2014/main" id="{77D846BD-0F95-4C31-9C88-450A0C7178B4}"/>
              </a:ext>
            </a:extLst>
          </p:cNvPr>
          <p:cNvGrpSpPr/>
          <p:nvPr userDrawn="1"/>
        </p:nvGrpSpPr>
        <p:grpSpPr>
          <a:xfrm>
            <a:off x="2471592" y="2954653"/>
            <a:ext cx="2969541" cy="923330"/>
            <a:chOff x="2471592" y="2954653"/>
            <a:chExt cx="2969541" cy="923330"/>
          </a:xfrm>
        </p:grpSpPr>
        <p:sp>
          <p:nvSpPr>
            <p:cNvPr id="3" name="TextBox 2">
              <a:extLst>
                <a:ext uri="{FF2B5EF4-FFF2-40B4-BE49-F238E27FC236}">
                  <a16:creationId xmlns:a16="http://schemas.microsoft.com/office/drawing/2014/main" id="{CA776683-314B-4988-BA6A-AEB84BFCCCD9}"/>
                </a:ext>
              </a:extLst>
            </p:cNvPr>
            <p:cNvSpPr txBox="1"/>
            <p:nvPr userDrawn="1"/>
          </p:nvSpPr>
          <p:spPr>
            <a:xfrm>
              <a:off x="2661719" y="2954653"/>
              <a:ext cx="2779414" cy="923330"/>
            </a:xfrm>
            <a:prstGeom prst="rect">
              <a:avLst/>
            </a:prstGeom>
            <a:noFill/>
          </p:spPr>
          <p:txBody>
            <a:bodyPr wrap="square" rtlCol="0">
              <a:spAutoFit/>
            </a:bodyPr>
            <a:lstStyle/>
            <a:p>
              <a:r>
                <a:rPr lang="en-GB" sz="5400" b="1" cap="all" baseline="0" dirty="0">
                  <a:solidFill>
                    <a:schemeClr val="bg1"/>
                  </a:solidFill>
                </a:rPr>
                <a:t>Dream</a:t>
              </a:r>
            </a:p>
          </p:txBody>
        </p:sp>
        <p:sp>
          <p:nvSpPr>
            <p:cNvPr id="5" name="Right Triangle 4">
              <a:extLst>
                <a:ext uri="{FF2B5EF4-FFF2-40B4-BE49-F238E27FC236}">
                  <a16:creationId xmlns:a16="http://schemas.microsoft.com/office/drawing/2014/main" id="{6B0BFA29-B702-4D06-B073-9D31F855679C}"/>
                </a:ext>
              </a:extLst>
            </p:cNvPr>
            <p:cNvSpPr/>
            <p:nvPr userDrawn="1"/>
          </p:nvSpPr>
          <p:spPr>
            <a:xfrm rot="10800000">
              <a:off x="2471592" y="3425370"/>
              <a:ext cx="253497" cy="253497"/>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12" name="Group 11">
            <a:extLst>
              <a:ext uri="{FF2B5EF4-FFF2-40B4-BE49-F238E27FC236}">
                <a16:creationId xmlns:a16="http://schemas.microsoft.com/office/drawing/2014/main" id="{D7A25C12-A86C-4D11-B088-B0DD9349DE3F}"/>
              </a:ext>
            </a:extLst>
          </p:cNvPr>
          <p:cNvGrpSpPr/>
          <p:nvPr userDrawn="1"/>
        </p:nvGrpSpPr>
        <p:grpSpPr>
          <a:xfrm>
            <a:off x="5413976" y="2954653"/>
            <a:ext cx="2960480" cy="923330"/>
            <a:chOff x="5413976" y="2954653"/>
            <a:chExt cx="2960480" cy="923330"/>
          </a:xfrm>
        </p:grpSpPr>
        <p:sp>
          <p:nvSpPr>
            <p:cNvPr id="7" name="TextBox 6">
              <a:extLst>
                <a:ext uri="{FF2B5EF4-FFF2-40B4-BE49-F238E27FC236}">
                  <a16:creationId xmlns:a16="http://schemas.microsoft.com/office/drawing/2014/main" id="{3B290AA7-0ADB-446D-97E1-EBFC9F703358}"/>
                </a:ext>
              </a:extLst>
            </p:cNvPr>
            <p:cNvSpPr txBox="1"/>
            <p:nvPr userDrawn="1"/>
          </p:nvSpPr>
          <p:spPr>
            <a:xfrm>
              <a:off x="5595042" y="2954653"/>
              <a:ext cx="2779414" cy="923330"/>
            </a:xfrm>
            <a:prstGeom prst="rect">
              <a:avLst/>
            </a:prstGeom>
            <a:noFill/>
          </p:spPr>
          <p:txBody>
            <a:bodyPr wrap="square" rtlCol="0">
              <a:spAutoFit/>
            </a:bodyPr>
            <a:lstStyle/>
            <a:p>
              <a:r>
                <a:rPr lang="en-GB" sz="5400" b="1" cap="all" baseline="0" dirty="0">
                  <a:solidFill>
                    <a:schemeClr val="bg1"/>
                  </a:solidFill>
                </a:rPr>
                <a:t>DO</a:t>
              </a:r>
            </a:p>
          </p:txBody>
        </p:sp>
        <p:sp>
          <p:nvSpPr>
            <p:cNvPr id="10" name="Right Triangle 9">
              <a:extLst>
                <a:ext uri="{FF2B5EF4-FFF2-40B4-BE49-F238E27FC236}">
                  <a16:creationId xmlns:a16="http://schemas.microsoft.com/office/drawing/2014/main" id="{C46052CD-E911-41F7-A07A-5182A7AD5E55}"/>
                </a:ext>
              </a:extLst>
            </p:cNvPr>
            <p:cNvSpPr/>
            <p:nvPr userDrawn="1"/>
          </p:nvSpPr>
          <p:spPr>
            <a:xfrm rot="10800000">
              <a:off x="5413976" y="3425370"/>
              <a:ext cx="253497" cy="253497"/>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13" name="Group 12">
            <a:extLst>
              <a:ext uri="{FF2B5EF4-FFF2-40B4-BE49-F238E27FC236}">
                <a16:creationId xmlns:a16="http://schemas.microsoft.com/office/drawing/2014/main" id="{FB63478B-AD3B-4157-8802-DA7AED28A19B}"/>
              </a:ext>
            </a:extLst>
          </p:cNvPr>
          <p:cNvGrpSpPr/>
          <p:nvPr userDrawn="1"/>
        </p:nvGrpSpPr>
        <p:grpSpPr>
          <a:xfrm>
            <a:off x="6948541" y="2954653"/>
            <a:ext cx="3508211" cy="923330"/>
            <a:chOff x="6948541" y="2954653"/>
            <a:chExt cx="3508211" cy="923330"/>
          </a:xfrm>
        </p:grpSpPr>
        <p:sp>
          <p:nvSpPr>
            <p:cNvPr id="9" name="TextBox 8">
              <a:extLst>
                <a:ext uri="{FF2B5EF4-FFF2-40B4-BE49-F238E27FC236}">
                  <a16:creationId xmlns:a16="http://schemas.microsoft.com/office/drawing/2014/main" id="{739C1D39-48C7-4DFA-9B90-5B106005BA77}"/>
                </a:ext>
              </a:extLst>
            </p:cNvPr>
            <p:cNvSpPr txBox="1"/>
            <p:nvPr userDrawn="1"/>
          </p:nvSpPr>
          <p:spPr>
            <a:xfrm>
              <a:off x="7138658" y="2954653"/>
              <a:ext cx="3318094" cy="923330"/>
            </a:xfrm>
            <a:prstGeom prst="rect">
              <a:avLst/>
            </a:prstGeom>
            <a:noFill/>
          </p:spPr>
          <p:txBody>
            <a:bodyPr wrap="square" rtlCol="0">
              <a:spAutoFit/>
            </a:bodyPr>
            <a:lstStyle/>
            <a:p>
              <a:r>
                <a:rPr lang="en-GB" sz="5400" b="1" cap="all" baseline="0" dirty="0">
                  <a:solidFill>
                    <a:schemeClr val="bg1"/>
                  </a:solidFill>
                </a:rPr>
                <a:t>DELIVER</a:t>
              </a:r>
            </a:p>
          </p:txBody>
        </p:sp>
        <p:sp>
          <p:nvSpPr>
            <p:cNvPr id="11" name="Right Triangle 10">
              <a:extLst>
                <a:ext uri="{FF2B5EF4-FFF2-40B4-BE49-F238E27FC236}">
                  <a16:creationId xmlns:a16="http://schemas.microsoft.com/office/drawing/2014/main" id="{50862FAD-F84E-4537-ABBE-7F6C2B9CBADE}"/>
                </a:ext>
              </a:extLst>
            </p:cNvPr>
            <p:cNvSpPr/>
            <p:nvPr userDrawn="1"/>
          </p:nvSpPr>
          <p:spPr>
            <a:xfrm rot="10800000">
              <a:off x="6948541" y="3425370"/>
              <a:ext cx="253497" cy="253497"/>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Tree>
    <p:extLst>
      <p:ext uri="{BB962C8B-B14F-4D97-AF65-F5344CB8AC3E}">
        <p14:creationId xmlns:p14="http://schemas.microsoft.com/office/powerpoint/2010/main" val="3810927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p:tgtEl>
                                          <p:spTgt spid="12"/>
                                        </p:tgtEl>
                                        <p:attrNameLst>
                                          <p:attrName>ppt_y</p:attrName>
                                        </p:attrNameLst>
                                      </p:cBhvr>
                                      <p:tavLst>
                                        <p:tav tm="0">
                                          <p:val>
                                            <p:strVal val="#ppt_y+#ppt_h*1.125000"/>
                                          </p:val>
                                        </p:tav>
                                        <p:tav tm="100000">
                                          <p:val>
                                            <p:strVal val="#ppt_y"/>
                                          </p:val>
                                        </p:tav>
                                      </p:tavLst>
                                    </p:anim>
                                    <p:animEffect transition="in" filter="wipe(up)">
                                      <p:cBhvr>
                                        <p:cTn id="13" dur="500"/>
                                        <p:tgtEl>
                                          <p:spTgt spid="12"/>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p:tgtEl>
                                          <p:spTgt spid="13"/>
                                        </p:tgtEl>
                                        <p:attrNameLst>
                                          <p:attrName>ppt_y</p:attrName>
                                        </p:attrNameLst>
                                      </p:cBhvr>
                                      <p:tavLst>
                                        <p:tav tm="0">
                                          <p:val>
                                            <p:strVal val="#ppt_y+#ppt_h*1.125000"/>
                                          </p:val>
                                        </p:tav>
                                        <p:tav tm="100000">
                                          <p:val>
                                            <p:strVal val="#ppt_y"/>
                                          </p:val>
                                        </p:tav>
                                      </p:tavLst>
                                    </p:anim>
                                    <p:animEffect transition="in" filter="wipe(up)">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1_Closing">
    <p:bg>
      <p:bgPr>
        <a:solidFill>
          <a:schemeClr val="accent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E1B876D-140A-A646-9E95-8CA988F4773F}"/>
              </a:ext>
            </a:extLst>
          </p:cNvPr>
          <p:cNvSpPr txBox="1"/>
          <p:nvPr userDrawn="1"/>
        </p:nvSpPr>
        <p:spPr>
          <a:xfrm>
            <a:off x="9144001" y="6248401"/>
            <a:ext cx="2743200" cy="380994"/>
          </a:xfrm>
          <a:prstGeom prst="rect">
            <a:avLst/>
          </a:prstGeom>
          <a:noFill/>
        </p:spPr>
        <p:txBody>
          <a:bodyPr wrap="square" rtlCol="0" anchor="ctr">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800" b="0" i="0" dirty="0">
                <a:solidFill>
                  <a:srgbClr val="41547D"/>
                </a:solidFill>
                <a:latin typeface="Arial Nova Light" panose="020B0304020202020204" pitchFamily="34" charset="0"/>
                <a:ea typeface="Proxima Nova Light" charset="0"/>
                <a:cs typeface="Arial" panose="020B0604020202020204" pitchFamily="34" charset="0"/>
              </a:rPr>
              <a:t>© 2021 Merkle, Inc. All Rights Reserved. Confidential.</a:t>
            </a:r>
          </a:p>
        </p:txBody>
      </p:sp>
      <p:pic>
        <p:nvPicPr>
          <p:cNvPr id="21" name="Graphic 20">
            <a:extLst>
              <a:ext uri="{FF2B5EF4-FFF2-40B4-BE49-F238E27FC236}">
                <a16:creationId xmlns:a16="http://schemas.microsoft.com/office/drawing/2014/main" id="{AA814E73-1E19-D845-AD4D-65B0A58B49E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323769" y="3004881"/>
            <a:ext cx="1544461" cy="848238"/>
          </a:xfrm>
          <a:prstGeom prst="rect">
            <a:avLst/>
          </a:prstGeom>
        </p:spPr>
      </p:pic>
    </p:spTree>
    <p:extLst>
      <p:ext uri="{BB962C8B-B14F-4D97-AF65-F5344CB8AC3E}">
        <p14:creationId xmlns:p14="http://schemas.microsoft.com/office/powerpoint/2010/main" val="149338422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userDrawn="1">
  <p:cSld name="2_Divider Slide 3">
    <p:bg>
      <p:bgPr>
        <a:solidFill>
          <a:schemeClr val="tx2"/>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5F271726-D4AE-5A4D-916E-567906B672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555764" y="6390465"/>
            <a:ext cx="1080445" cy="125445"/>
          </a:xfrm>
          <a:prstGeom prst="rect">
            <a:avLst/>
          </a:prstGeom>
        </p:spPr>
      </p:pic>
      <p:sp>
        <p:nvSpPr>
          <p:cNvPr id="8" name="Title 3">
            <a:extLst>
              <a:ext uri="{FF2B5EF4-FFF2-40B4-BE49-F238E27FC236}">
                <a16:creationId xmlns:a16="http://schemas.microsoft.com/office/drawing/2014/main" id="{5D763F84-8043-2A4E-B137-190458C823FB}"/>
              </a:ext>
            </a:extLst>
          </p:cNvPr>
          <p:cNvSpPr>
            <a:spLocks noGrp="1"/>
          </p:cNvSpPr>
          <p:nvPr>
            <p:ph type="title" hasCustomPrompt="1"/>
          </p:nvPr>
        </p:nvSpPr>
        <p:spPr>
          <a:xfrm>
            <a:off x="533400" y="533400"/>
            <a:ext cx="11125200" cy="5490210"/>
          </a:xfrm>
        </p:spPr>
        <p:txBody>
          <a:bodyPr anchor="ctr">
            <a:normAutofit/>
          </a:bodyPr>
          <a:lstStyle>
            <a:lvl1pPr>
              <a:lnSpc>
                <a:spcPct val="80000"/>
              </a:lnSpc>
              <a:defRPr sz="8800" b="1" i="0" cap="all" baseline="0">
                <a:solidFill>
                  <a:schemeClr val="bg1"/>
                </a:solidFill>
                <a:latin typeface="+mj-lt"/>
              </a:defRPr>
            </a:lvl1pPr>
          </a:lstStyle>
          <a:p>
            <a:r>
              <a:rPr lang="en-US" dirty="0"/>
              <a:t>CLICK TO EDIT TITLE STYLE</a:t>
            </a:r>
          </a:p>
        </p:txBody>
      </p:sp>
      <p:grpSp>
        <p:nvGrpSpPr>
          <p:cNvPr id="9" name="Graphic 9">
            <a:extLst>
              <a:ext uri="{FF2B5EF4-FFF2-40B4-BE49-F238E27FC236}">
                <a16:creationId xmlns:a16="http://schemas.microsoft.com/office/drawing/2014/main" id="{27E86460-A6FE-4284-ADEA-9864180E9581}"/>
              </a:ext>
            </a:extLst>
          </p:cNvPr>
          <p:cNvGrpSpPr>
            <a:grpSpLocks noChangeAspect="1"/>
          </p:cNvGrpSpPr>
          <p:nvPr userDrawn="1"/>
        </p:nvGrpSpPr>
        <p:grpSpPr>
          <a:xfrm>
            <a:off x="419100" y="6366367"/>
            <a:ext cx="249134" cy="136828"/>
            <a:chOff x="11484948" y="313034"/>
            <a:chExt cx="401233" cy="220363"/>
          </a:xfrm>
          <a:solidFill>
            <a:schemeClr val="accent1"/>
          </a:solidFill>
        </p:grpSpPr>
        <p:sp>
          <p:nvSpPr>
            <p:cNvPr id="10" name="Freeform 5">
              <a:extLst>
                <a:ext uri="{FF2B5EF4-FFF2-40B4-BE49-F238E27FC236}">
                  <a16:creationId xmlns:a16="http://schemas.microsoft.com/office/drawing/2014/main" id="{DCF7E4A1-B878-416B-8191-004705268F68}"/>
                </a:ext>
              </a:extLst>
            </p:cNvPr>
            <p:cNvSpPr/>
            <p:nvPr/>
          </p:nvSpPr>
          <p:spPr>
            <a:xfrm>
              <a:off x="11652424" y="313034"/>
              <a:ext cx="233757" cy="220363"/>
            </a:xfrm>
            <a:custGeom>
              <a:avLst/>
              <a:gdLst>
                <a:gd name="connsiteX0" fmla="*/ 233757 w 233757"/>
                <a:gd name="connsiteY0" fmla="*/ 220363 h 220363"/>
                <a:gd name="connsiteX1" fmla="*/ 187006 w 233757"/>
                <a:gd name="connsiteY1" fmla="*/ 220363 h 220363"/>
                <a:gd name="connsiteX2" fmla="*/ 187006 w 233757"/>
                <a:gd name="connsiteY2" fmla="*/ 89448 h 220363"/>
                <a:gd name="connsiteX3" fmla="*/ 116879 w 233757"/>
                <a:gd name="connsiteY3" fmla="*/ 159645 h 220363"/>
                <a:gd name="connsiteX4" fmla="*/ 46751 w 233757"/>
                <a:gd name="connsiteY4" fmla="*/ 89448 h 220363"/>
                <a:gd name="connsiteX5" fmla="*/ 46751 w 233757"/>
                <a:gd name="connsiteY5" fmla="*/ 220363 h 220363"/>
                <a:gd name="connsiteX6" fmla="*/ 0 w 233757"/>
                <a:gd name="connsiteY6" fmla="*/ 220363 h 220363"/>
                <a:gd name="connsiteX7" fmla="*/ 0 w 233757"/>
                <a:gd name="connsiteY7" fmla="*/ 0 h 220363"/>
                <a:gd name="connsiteX8" fmla="*/ 24855 w 233757"/>
                <a:gd name="connsiteY8" fmla="*/ 0 h 220363"/>
                <a:gd name="connsiteX9" fmla="*/ 117470 w 233757"/>
                <a:gd name="connsiteY9" fmla="*/ 92706 h 220363"/>
                <a:gd name="connsiteX10" fmla="*/ 208902 w 233757"/>
                <a:gd name="connsiteY10" fmla="*/ 0 h 220363"/>
                <a:gd name="connsiteX11" fmla="*/ 233757 w 233757"/>
                <a:gd name="connsiteY11" fmla="*/ 0 h 220363"/>
                <a:gd name="connsiteX12" fmla="*/ 233757 w 233757"/>
                <a:gd name="connsiteY12" fmla="*/ 220363 h 22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757" h="220363">
                  <a:moveTo>
                    <a:pt x="233757" y="220363"/>
                  </a:moveTo>
                  <a:lnTo>
                    <a:pt x="187006" y="220363"/>
                  </a:lnTo>
                  <a:lnTo>
                    <a:pt x="187006" y="89448"/>
                  </a:lnTo>
                  <a:lnTo>
                    <a:pt x="116879" y="159645"/>
                  </a:lnTo>
                  <a:lnTo>
                    <a:pt x="46751" y="89448"/>
                  </a:lnTo>
                  <a:lnTo>
                    <a:pt x="46751" y="220363"/>
                  </a:lnTo>
                  <a:lnTo>
                    <a:pt x="0" y="220363"/>
                  </a:lnTo>
                  <a:lnTo>
                    <a:pt x="0" y="0"/>
                  </a:lnTo>
                  <a:lnTo>
                    <a:pt x="24855" y="0"/>
                  </a:lnTo>
                  <a:lnTo>
                    <a:pt x="117470" y="92706"/>
                  </a:lnTo>
                  <a:lnTo>
                    <a:pt x="208902" y="0"/>
                  </a:lnTo>
                  <a:lnTo>
                    <a:pt x="233757" y="0"/>
                  </a:lnTo>
                  <a:lnTo>
                    <a:pt x="233757" y="220363"/>
                  </a:lnTo>
                  <a:close/>
                </a:path>
              </a:pathLst>
            </a:custGeom>
            <a:solidFill>
              <a:schemeClr val="bg1"/>
            </a:solidFill>
            <a:ln w="5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mj-lt"/>
              </a:endParaRPr>
            </a:p>
          </p:txBody>
        </p:sp>
        <p:sp>
          <p:nvSpPr>
            <p:cNvPr id="14" name="Freeform 6">
              <a:extLst>
                <a:ext uri="{FF2B5EF4-FFF2-40B4-BE49-F238E27FC236}">
                  <a16:creationId xmlns:a16="http://schemas.microsoft.com/office/drawing/2014/main" id="{FC9F8783-FBD4-46BB-9E58-BCACE2DACA25}"/>
                </a:ext>
              </a:extLst>
            </p:cNvPr>
            <p:cNvSpPr/>
            <p:nvPr/>
          </p:nvSpPr>
          <p:spPr>
            <a:xfrm>
              <a:off x="11484948" y="412552"/>
              <a:ext cx="120725" cy="120844"/>
            </a:xfrm>
            <a:custGeom>
              <a:avLst/>
              <a:gdLst>
                <a:gd name="connsiteX0" fmla="*/ 120725 w 120725"/>
                <a:gd name="connsiteY0" fmla="*/ 0 h 120844"/>
                <a:gd name="connsiteX1" fmla="*/ 0 w 120725"/>
                <a:gd name="connsiteY1" fmla="*/ 0 h 120844"/>
                <a:gd name="connsiteX2" fmla="*/ 120725 w 120725"/>
                <a:gd name="connsiteY2" fmla="*/ 120844 h 120844"/>
                <a:gd name="connsiteX3" fmla="*/ 120725 w 120725"/>
                <a:gd name="connsiteY3" fmla="*/ 0 h 120844"/>
              </a:gdLst>
              <a:ahLst/>
              <a:cxnLst>
                <a:cxn ang="0">
                  <a:pos x="connsiteX0" y="connsiteY0"/>
                </a:cxn>
                <a:cxn ang="0">
                  <a:pos x="connsiteX1" y="connsiteY1"/>
                </a:cxn>
                <a:cxn ang="0">
                  <a:pos x="connsiteX2" y="connsiteY2"/>
                </a:cxn>
                <a:cxn ang="0">
                  <a:pos x="connsiteX3" y="connsiteY3"/>
                </a:cxn>
              </a:cxnLst>
              <a:rect l="l" t="t" r="r" b="b"/>
              <a:pathLst>
                <a:path w="120725" h="120844">
                  <a:moveTo>
                    <a:pt x="120725" y="0"/>
                  </a:moveTo>
                  <a:lnTo>
                    <a:pt x="0" y="0"/>
                  </a:lnTo>
                  <a:lnTo>
                    <a:pt x="120725" y="120844"/>
                  </a:lnTo>
                  <a:lnTo>
                    <a:pt x="120725" y="0"/>
                  </a:lnTo>
                  <a:close/>
                </a:path>
              </a:pathLst>
            </a:custGeom>
            <a:solidFill>
              <a:schemeClr val="accent2"/>
            </a:solidFill>
            <a:ln w="5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mj-lt"/>
              </a:endParaRPr>
            </a:p>
          </p:txBody>
        </p:sp>
      </p:grpSp>
    </p:spTree>
    <p:extLst>
      <p:ext uri="{BB962C8B-B14F-4D97-AF65-F5344CB8AC3E}">
        <p14:creationId xmlns:p14="http://schemas.microsoft.com/office/powerpoint/2010/main" val="733464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Slide 2">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C4ED2-BE9E-5A4D-8979-FA06EFD126F3}"/>
              </a:ext>
            </a:extLst>
          </p:cNvPr>
          <p:cNvSpPr>
            <a:spLocks noGrp="1"/>
          </p:cNvSpPr>
          <p:nvPr>
            <p:ph type="title" hasCustomPrompt="1"/>
          </p:nvPr>
        </p:nvSpPr>
        <p:spPr>
          <a:xfrm>
            <a:off x="533400" y="1936786"/>
            <a:ext cx="11125200" cy="2870201"/>
          </a:xfrm>
        </p:spPr>
        <p:txBody>
          <a:bodyPr anchor="ctr">
            <a:noAutofit/>
          </a:bodyPr>
          <a:lstStyle>
            <a:lvl1pPr>
              <a:lnSpc>
                <a:spcPct val="80000"/>
              </a:lnSpc>
              <a:defRPr sz="8800">
                <a:solidFill>
                  <a:schemeClr val="bg2"/>
                </a:solidFill>
              </a:defRPr>
            </a:lvl1pPr>
          </a:lstStyle>
          <a:p>
            <a:r>
              <a:rPr lang="en-US" dirty="0"/>
              <a:t>CLICK TO EDIT </a:t>
            </a:r>
            <a:br>
              <a:rPr lang="en-US" dirty="0"/>
            </a:br>
            <a:r>
              <a:rPr lang="en-US" dirty="0"/>
              <a:t>TITLE STYLE</a:t>
            </a:r>
          </a:p>
        </p:txBody>
      </p:sp>
      <p:pic>
        <p:nvPicPr>
          <p:cNvPr id="9" name="Graphic 8">
            <a:extLst>
              <a:ext uri="{FF2B5EF4-FFF2-40B4-BE49-F238E27FC236}">
                <a16:creationId xmlns:a16="http://schemas.microsoft.com/office/drawing/2014/main" id="{BC09C1A5-1E16-BD4C-A042-551029A5321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555764" y="6390465"/>
            <a:ext cx="1080445" cy="125445"/>
          </a:xfrm>
          <a:prstGeom prst="rect">
            <a:avLst/>
          </a:prstGeom>
        </p:spPr>
      </p:pic>
      <p:sp>
        <p:nvSpPr>
          <p:cNvPr id="10" name="TextBox 9">
            <a:extLst>
              <a:ext uri="{FF2B5EF4-FFF2-40B4-BE49-F238E27FC236}">
                <a16:creationId xmlns:a16="http://schemas.microsoft.com/office/drawing/2014/main" id="{874B925F-2BDA-724A-B247-7573DA565AA8}"/>
              </a:ext>
            </a:extLst>
          </p:cNvPr>
          <p:cNvSpPr txBox="1"/>
          <p:nvPr userDrawn="1"/>
        </p:nvSpPr>
        <p:spPr>
          <a:xfrm>
            <a:off x="7796752" y="6248400"/>
            <a:ext cx="4058444" cy="380995"/>
          </a:xfrm>
          <a:prstGeom prst="rect">
            <a:avLst/>
          </a:prstGeom>
          <a:noFill/>
        </p:spPr>
        <p:txBody>
          <a:bodyPr wrap="square"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BDFC0B-CFB1-084E-A5D1-50420B235E65}" type="slidenum">
              <a:rPr kumimoji="0" lang="en-US" sz="800" b="0" i="0" u="none" strike="noStrike" kern="1200" cap="none" spc="0" normalizeH="0" baseline="0" noProof="0" smtClean="0">
                <a:ln>
                  <a:noFill/>
                </a:ln>
                <a:solidFill>
                  <a:schemeClr val="bg1"/>
                </a:solidFill>
                <a:effectLst/>
                <a:uLnTx/>
                <a:uFillTx/>
                <a:latin typeface="+mn-lt"/>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sz="800" b="0" i="0" dirty="0">
              <a:solidFill>
                <a:schemeClr val="bg1"/>
              </a:solidFill>
              <a:latin typeface="+mn-lt"/>
              <a:ea typeface="Calibri Light" charset="0"/>
              <a:cs typeface="Arial" panose="020B0604020202020204" pitchFamily="34" charset="0"/>
            </a:endParaRPr>
          </a:p>
        </p:txBody>
      </p:sp>
      <p:grpSp>
        <p:nvGrpSpPr>
          <p:cNvPr id="11" name="Graphic 9">
            <a:extLst>
              <a:ext uri="{FF2B5EF4-FFF2-40B4-BE49-F238E27FC236}">
                <a16:creationId xmlns:a16="http://schemas.microsoft.com/office/drawing/2014/main" id="{7F021C8E-62C9-9744-BBF9-13253928005B}"/>
              </a:ext>
            </a:extLst>
          </p:cNvPr>
          <p:cNvGrpSpPr>
            <a:grpSpLocks noChangeAspect="1"/>
          </p:cNvGrpSpPr>
          <p:nvPr userDrawn="1"/>
        </p:nvGrpSpPr>
        <p:grpSpPr>
          <a:xfrm>
            <a:off x="419100" y="6366367"/>
            <a:ext cx="249134" cy="136828"/>
            <a:chOff x="11484948" y="313034"/>
            <a:chExt cx="401233" cy="220363"/>
          </a:xfrm>
          <a:solidFill>
            <a:schemeClr val="accent1"/>
          </a:solidFill>
        </p:grpSpPr>
        <p:sp>
          <p:nvSpPr>
            <p:cNvPr id="12" name="Freeform 11">
              <a:extLst>
                <a:ext uri="{FF2B5EF4-FFF2-40B4-BE49-F238E27FC236}">
                  <a16:creationId xmlns:a16="http://schemas.microsoft.com/office/drawing/2014/main" id="{D802229C-1286-CB44-A92B-D8B637C278D3}"/>
                </a:ext>
              </a:extLst>
            </p:cNvPr>
            <p:cNvSpPr/>
            <p:nvPr/>
          </p:nvSpPr>
          <p:spPr>
            <a:xfrm>
              <a:off x="11652424" y="313034"/>
              <a:ext cx="233757" cy="220363"/>
            </a:xfrm>
            <a:custGeom>
              <a:avLst/>
              <a:gdLst>
                <a:gd name="connsiteX0" fmla="*/ 233757 w 233757"/>
                <a:gd name="connsiteY0" fmla="*/ 220363 h 220363"/>
                <a:gd name="connsiteX1" fmla="*/ 187006 w 233757"/>
                <a:gd name="connsiteY1" fmla="*/ 220363 h 220363"/>
                <a:gd name="connsiteX2" fmla="*/ 187006 w 233757"/>
                <a:gd name="connsiteY2" fmla="*/ 89448 h 220363"/>
                <a:gd name="connsiteX3" fmla="*/ 116879 w 233757"/>
                <a:gd name="connsiteY3" fmla="*/ 159645 h 220363"/>
                <a:gd name="connsiteX4" fmla="*/ 46751 w 233757"/>
                <a:gd name="connsiteY4" fmla="*/ 89448 h 220363"/>
                <a:gd name="connsiteX5" fmla="*/ 46751 w 233757"/>
                <a:gd name="connsiteY5" fmla="*/ 220363 h 220363"/>
                <a:gd name="connsiteX6" fmla="*/ 0 w 233757"/>
                <a:gd name="connsiteY6" fmla="*/ 220363 h 220363"/>
                <a:gd name="connsiteX7" fmla="*/ 0 w 233757"/>
                <a:gd name="connsiteY7" fmla="*/ 0 h 220363"/>
                <a:gd name="connsiteX8" fmla="*/ 24855 w 233757"/>
                <a:gd name="connsiteY8" fmla="*/ 0 h 220363"/>
                <a:gd name="connsiteX9" fmla="*/ 117470 w 233757"/>
                <a:gd name="connsiteY9" fmla="*/ 92706 h 220363"/>
                <a:gd name="connsiteX10" fmla="*/ 208902 w 233757"/>
                <a:gd name="connsiteY10" fmla="*/ 0 h 220363"/>
                <a:gd name="connsiteX11" fmla="*/ 233757 w 233757"/>
                <a:gd name="connsiteY11" fmla="*/ 0 h 220363"/>
                <a:gd name="connsiteX12" fmla="*/ 233757 w 233757"/>
                <a:gd name="connsiteY12" fmla="*/ 220363 h 22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757" h="220363">
                  <a:moveTo>
                    <a:pt x="233757" y="220363"/>
                  </a:moveTo>
                  <a:lnTo>
                    <a:pt x="187006" y="220363"/>
                  </a:lnTo>
                  <a:lnTo>
                    <a:pt x="187006" y="89448"/>
                  </a:lnTo>
                  <a:lnTo>
                    <a:pt x="116879" y="159645"/>
                  </a:lnTo>
                  <a:lnTo>
                    <a:pt x="46751" y="89448"/>
                  </a:lnTo>
                  <a:lnTo>
                    <a:pt x="46751" y="220363"/>
                  </a:lnTo>
                  <a:lnTo>
                    <a:pt x="0" y="220363"/>
                  </a:lnTo>
                  <a:lnTo>
                    <a:pt x="0" y="0"/>
                  </a:lnTo>
                  <a:lnTo>
                    <a:pt x="24855" y="0"/>
                  </a:lnTo>
                  <a:lnTo>
                    <a:pt x="117470" y="92706"/>
                  </a:lnTo>
                  <a:lnTo>
                    <a:pt x="208902" y="0"/>
                  </a:lnTo>
                  <a:lnTo>
                    <a:pt x="233757" y="0"/>
                  </a:lnTo>
                  <a:lnTo>
                    <a:pt x="233757" y="220363"/>
                  </a:lnTo>
                  <a:close/>
                </a:path>
              </a:pathLst>
            </a:custGeom>
            <a:solidFill>
              <a:schemeClr val="bg1"/>
            </a:solidFill>
            <a:ln w="5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 name="Freeform 12">
              <a:extLst>
                <a:ext uri="{FF2B5EF4-FFF2-40B4-BE49-F238E27FC236}">
                  <a16:creationId xmlns:a16="http://schemas.microsoft.com/office/drawing/2014/main" id="{AFCAC795-21CC-684C-BA68-E08EF4E36E3C}"/>
                </a:ext>
              </a:extLst>
            </p:cNvPr>
            <p:cNvSpPr/>
            <p:nvPr/>
          </p:nvSpPr>
          <p:spPr>
            <a:xfrm>
              <a:off x="11484948" y="412552"/>
              <a:ext cx="120725" cy="120844"/>
            </a:xfrm>
            <a:custGeom>
              <a:avLst/>
              <a:gdLst>
                <a:gd name="connsiteX0" fmla="*/ 120725 w 120725"/>
                <a:gd name="connsiteY0" fmla="*/ 0 h 120844"/>
                <a:gd name="connsiteX1" fmla="*/ 0 w 120725"/>
                <a:gd name="connsiteY1" fmla="*/ 0 h 120844"/>
                <a:gd name="connsiteX2" fmla="*/ 120725 w 120725"/>
                <a:gd name="connsiteY2" fmla="*/ 120844 h 120844"/>
                <a:gd name="connsiteX3" fmla="*/ 120725 w 120725"/>
                <a:gd name="connsiteY3" fmla="*/ 0 h 120844"/>
              </a:gdLst>
              <a:ahLst/>
              <a:cxnLst>
                <a:cxn ang="0">
                  <a:pos x="connsiteX0" y="connsiteY0"/>
                </a:cxn>
                <a:cxn ang="0">
                  <a:pos x="connsiteX1" y="connsiteY1"/>
                </a:cxn>
                <a:cxn ang="0">
                  <a:pos x="connsiteX2" y="connsiteY2"/>
                </a:cxn>
                <a:cxn ang="0">
                  <a:pos x="connsiteX3" y="connsiteY3"/>
                </a:cxn>
              </a:cxnLst>
              <a:rect l="l" t="t" r="r" b="b"/>
              <a:pathLst>
                <a:path w="120725" h="120844">
                  <a:moveTo>
                    <a:pt x="120725" y="0"/>
                  </a:moveTo>
                  <a:lnTo>
                    <a:pt x="0" y="0"/>
                  </a:lnTo>
                  <a:lnTo>
                    <a:pt x="120725" y="120844"/>
                  </a:lnTo>
                  <a:lnTo>
                    <a:pt x="120725" y="0"/>
                  </a:lnTo>
                  <a:close/>
                </a:path>
              </a:pathLst>
            </a:custGeom>
            <a:solidFill>
              <a:schemeClr val="accent1"/>
            </a:solidFill>
            <a:ln w="5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Tree>
    <p:extLst>
      <p:ext uri="{BB962C8B-B14F-4D97-AF65-F5344CB8AC3E}">
        <p14:creationId xmlns:p14="http://schemas.microsoft.com/office/powerpoint/2010/main" val="126012890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8_Divider Slide 3">
    <p:bg>
      <p:bgPr>
        <a:solidFill>
          <a:schemeClr val="accent2"/>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48BDFFF1-3B00-49AB-89EC-48BDD597EDFC}"/>
              </a:ext>
            </a:extLst>
          </p:cNvPr>
          <p:cNvGrpSpPr/>
          <p:nvPr userDrawn="1"/>
        </p:nvGrpSpPr>
        <p:grpSpPr>
          <a:xfrm>
            <a:off x="7112636" y="649116"/>
            <a:ext cx="6714372" cy="5736710"/>
            <a:chOff x="7112636" y="649116"/>
            <a:chExt cx="6714372" cy="5736710"/>
          </a:xfrm>
        </p:grpSpPr>
        <p:cxnSp>
          <p:nvCxnSpPr>
            <p:cNvPr id="56" name="Straight Connector 55">
              <a:extLst>
                <a:ext uri="{FF2B5EF4-FFF2-40B4-BE49-F238E27FC236}">
                  <a16:creationId xmlns:a16="http://schemas.microsoft.com/office/drawing/2014/main" id="{EBB2D0C1-81A6-49A4-9FB1-7A5F42FC0788}"/>
                </a:ext>
              </a:extLst>
            </p:cNvPr>
            <p:cNvCxnSpPr>
              <a:cxnSpLocks/>
            </p:cNvCxnSpPr>
            <p:nvPr/>
          </p:nvCxnSpPr>
          <p:spPr>
            <a:xfrm flipV="1">
              <a:off x="8168892" y="823509"/>
              <a:ext cx="1129403" cy="3843010"/>
            </a:xfrm>
            <a:prstGeom prst="line">
              <a:avLst/>
            </a:prstGeom>
            <a:ln w="15875">
              <a:solidFill>
                <a:schemeClr val="accent2">
                  <a:lumMod val="60000"/>
                  <a:lumOff val="4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7BAFB0F-6591-4386-A477-CE2CA8CDB275}"/>
                </a:ext>
              </a:extLst>
            </p:cNvPr>
            <p:cNvCxnSpPr>
              <a:cxnSpLocks/>
            </p:cNvCxnSpPr>
            <p:nvPr/>
          </p:nvCxnSpPr>
          <p:spPr>
            <a:xfrm>
              <a:off x="10415796" y="2253551"/>
              <a:ext cx="1634958" cy="742136"/>
            </a:xfrm>
            <a:prstGeom prst="line">
              <a:avLst/>
            </a:prstGeom>
            <a:ln w="15875">
              <a:solidFill>
                <a:schemeClr val="accent2">
                  <a:lumMod val="60000"/>
                  <a:lumOff val="4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892A7EA-0457-4659-A6AD-FA78E14B66DB}"/>
                </a:ext>
              </a:extLst>
            </p:cNvPr>
            <p:cNvCxnSpPr>
              <a:cxnSpLocks/>
              <a:stCxn id="22" idx="5"/>
              <a:endCxn id="49" idx="5"/>
            </p:cNvCxnSpPr>
            <p:nvPr/>
          </p:nvCxnSpPr>
          <p:spPr>
            <a:xfrm>
              <a:off x="9378882" y="851703"/>
              <a:ext cx="1154895" cy="1489007"/>
            </a:xfrm>
            <a:prstGeom prst="line">
              <a:avLst/>
            </a:prstGeom>
            <a:ln w="15875">
              <a:solidFill>
                <a:schemeClr val="accent2">
                  <a:lumMod val="60000"/>
                  <a:lumOff val="4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3E9B0D9-DAE8-42EA-B2A3-ED83F815A128}"/>
                </a:ext>
              </a:extLst>
            </p:cNvPr>
            <p:cNvCxnSpPr>
              <a:cxnSpLocks/>
            </p:cNvCxnSpPr>
            <p:nvPr/>
          </p:nvCxnSpPr>
          <p:spPr>
            <a:xfrm flipH="1" flipV="1">
              <a:off x="7195319" y="2742868"/>
              <a:ext cx="920307" cy="1812749"/>
            </a:xfrm>
            <a:prstGeom prst="line">
              <a:avLst/>
            </a:prstGeom>
            <a:ln w="15875">
              <a:solidFill>
                <a:schemeClr val="accent2">
                  <a:lumMod val="60000"/>
                  <a:lumOff val="4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B0D141A-72FA-4CBA-9500-E38127B5D10A}"/>
                </a:ext>
              </a:extLst>
            </p:cNvPr>
            <p:cNvCxnSpPr>
              <a:cxnSpLocks/>
            </p:cNvCxnSpPr>
            <p:nvPr/>
          </p:nvCxnSpPr>
          <p:spPr>
            <a:xfrm flipH="1" flipV="1">
              <a:off x="8157386" y="4619780"/>
              <a:ext cx="2316168" cy="1690702"/>
            </a:xfrm>
            <a:prstGeom prst="line">
              <a:avLst/>
            </a:prstGeom>
            <a:ln w="15875">
              <a:solidFill>
                <a:schemeClr val="accent2">
                  <a:lumMod val="60000"/>
                  <a:lumOff val="4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E8809B-B90F-4F4E-B193-6851669BF7E0}"/>
                </a:ext>
              </a:extLst>
            </p:cNvPr>
            <p:cNvCxnSpPr>
              <a:cxnSpLocks/>
              <a:endCxn id="44" idx="6"/>
            </p:cNvCxnSpPr>
            <p:nvPr/>
          </p:nvCxnSpPr>
          <p:spPr>
            <a:xfrm flipV="1">
              <a:off x="8102487" y="4277212"/>
              <a:ext cx="2004609" cy="350212"/>
            </a:xfrm>
            <a:prstGeom prst="line">
              <a:avLst/>
            </a:prstGeom>
            <a:ln w="15875">
              <a:solidFill>
                <a:schemeClr val="accent2">
                  <a:lumMod val="60000"/>
                  <a:lumOff val="4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82473DD-302B-4E27-BC11-DC5970CB5C64}"/>
                </a:ext>
              </a:extLst>
            </p:cNvPr>
            <p:cNvCxnSpPr>
              <a:cxnSpLocks/>
              <a:endCxn id="44" idx="0"/>
            </p:cNvCxnSpPr>
            <p:nvPr/>
          </p:nvCxnSpPr>
          <p:spPr>
            <a:xfrm>
              <a:off x="9340145" y="814734"/>
              <a:ext cx="683527" cy="3379053"/>
            </a:xfrm>
            <a:prstGeom prst="line">
              <a:avLst/>
            </a:prstGeom>
            <a:ln w="15875">
              <a:solidFill>
                <a:schemeClr val="accent2">
                  <a:lumMod val="60000"/>
                  <a:lumOff val="4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85566F2-6D93-42B9-B910-C9898D730161}"/>
                </a:ext>
              </a:extLst>
            </p:cNvPr>
            <p:cNvCxnSpPr>
              <a:cxnSpLocks/>
              <a:stCxn id="45" idx="7"/>
              <a:endCxn id="44" idx="3"/>
            </p:cNvCxnSpPr>
            <p:nvPr/>
          </p:nvCxnSpPr>
          <p:spPr>
            <a:xfrm flipH="1">
              <a:off x="9964681" y="2905874"/>
              <a:ext cx="2061639" cy="1430328"/>
            </a:xfrm>
            <a:prstGeom prst="line">
              <a:avLst/>
            </a:prstGeom>
            <a:ln w="15875">
              <a:solidFill>
                <a:schemeClr val="accent2">
                  <a:lumMod val="60000"/>
                  <a:lumOff val="4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D0AD225-E95D-4B0F-99BE-1B23513665FD}"/>
                </a:ext>
              </a:extLst>
            </p:cNvPr>
            <p:cNvCxnSpPr>
              <a:cxnSpLocks/>
              <a:stCxn id="42" idx="4"/>
              <a:endCxn id="44" idx="0"/>
            </p:cNvCxnSpPr>
            <p:nvPr/>
          </p:nvCxnSpPr>
          <p:spPr>
            <a:xfrm flipH="1" flipV="1">
              <a:off x="10023672" y="4193787"/>
              <a:ext cx="451115" cy="2192039"/>
            </a:xfrm>
            <a:prstGeom prst="line">
              <a:avLst/>
            </a:prstGeom>
            <a:ln w="15875">
              <a:solidFill>
                <a:schemeClr val="accent2">
                  <a:lumMod val="60000"/>
                  <a:lumOff val="4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9FAF8F8-6608-44A1-B6CD-E3523E1E7749}"/>
                </a:ext>
              </a:extLst>
            </p:cNvPr>
            <p:cNvCxnSpPr>
              <a:cxnSpLocks/>
              <a:stCxn id="42" idx="4"/>
              <a:endCxn id="45" idx="0"/>
            </p:cNvCxnSpPr>
            <p:nvPr/>
          </p:nvCxnSpPr>
          <p:spPr>
            <a:xfrm flipV="1">
              <a:off x="10474787" y="2881440"/>
              <a:ext cx="1492543" cy="3504386"/>
            </a:xfrm>
            <a:prstGeom prst="line">
              <a:avLst/>
            </a:prstGeom>
            <a:ln w="15875">
              <a:solidFill>
                <a:schemeClr val="accent2">
                  <a:lumMod val="60000"/>
                  <a:lumOff val="4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F10B216-4B4B-4192-8FD3-6DEACBD61F7E}"/>
                </a:ext>
              </a:extLst>
            </p:cNvPr>
            <p:cNvCxnSpPr>
              <a:cxnSpLocks/>
              <a:endCxn id="43" idx="7"/>
            </p:cNvCxnSpPr>
            <p:nvPr/>
          </p:nvCxnSpPr>
          <p:spPr>
            <a:xfrm flipV="1">
              <a:off x="10483351" y="4575473"/>
              <a:ext cx="2314461" cy="1736726"/>
            </a:xfrm>
            <a:prstGeom prst="line">
              <a:avLst/>
            </a:prstGeom>
            <a:ln w="15875">
              <a:solidFill>
                <a:schemeClr val="accent2">
                  <a:lumMod val="60000"/>
                  <a:lumOff val="4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B01D3FD-4D03-4273-B5F2-C37EDA37740A}"/>
                </a:ext>
              </a:extLst>
            </p:cNvPr>
            <p:cNvCxnSpPr>
              <a:cxnSpLocks/>
              <a:stCxn id="48" idx="7"/>
              <a:endCxn id="49" idx="3"/>
            </p:cNvCxnSpPr>
            <p:nvPr/>
          </p:nvCxnSpPr>
          <p:spPr>
            <a:xfrm flipH="1">
              <a:off x="10415796" y="673550"/>
              <a:ext cx="1257102" cy="1667160"/>
            </a:xfrm>
            <a:prstGeom prst="line">
              <a:avLst/>
            </a:prstGeom>
            <a:ln w="15875">
              <a:solidFill>
                <a:schemeClr val="accent2">
                  <a:lumMod val="60000"/>
                  <a:lumOff val="4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8F31433-BF42-422F-A6AB-3328AD163ACB}"/>
                </a:ext>
              </a:extLst>
            </p:cNvPr>
            <p:cNvCxnSpPr>
              <a:cxnSpLocks/>
              <a:stCxn id="48" idx="2"/>
              <a:endCxn id="47" idx="6"/>
            </p:cNvCxnSpPr>
            <p:nvPr/>
          </p:nvCxnSpPr>
          <p:spPr>
            <a:xfrm>
              <a:off x="11530483" y="732541"/>
              <a:ext cx="1715818" cy="471836"/>
            </a:xfrm>
            <a:prstGeom prst="line">
              <a:avLst/>
            </a:prstGeom>
            <a:ln w="15875">
              <a:solidFill>
                <a:schemeClr val="accent2">
                  <a:lumMod val="60000"/>
                  <a:lumOff val="4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8295071-C49D-4451-A7B1-552E2EEA6C37}"/>
                </a:ext>
              </a:extLst>
            </p:cNvPr>
            <p:cNvCxnSpPr>
              <a:cxnSpLocks/>
              <a:stCxn id="48" idx="0"/>
              <a:endCxn id="45" idx="4"/>
            </p:cNvCxnSpPr>
            <p:nvPr/>
          </p:nvCxnSpPr>
          <p:spPr>
            <a:xfrm>
              <a:off x="11613908" y="649116"/>
              <a:ext cx="353422" cy="2399173"/>
            </a:xfrm>
            <a:prstGeom prst="line">
              <a:avLst/>
            </a:prstGeom>
            <a:ln w="15875">
              <a:solidFill>
                <a:schemeClr val="accent2">
                  <a:lumMod val="60000"/>
                  <a:lumOff val="4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8C10CFF-176D-46CE-8459-CE399EA4826F}"/>
                </a:ext>
              </a:extLst>
            </p:cNvPr>
            <p:cNvCxnSpPr>
              <a:cxnSpLocks/>
            </p:cNvCxnSpPr>
            <p:nvPr/>
          </p:nvCxnSpPr>
          <p:spPr>
            <a:xfrm>
              <a:off x="13144982" y="1145386"/>
              <a:ext cx="639698" cy="1693623"/>
            </a:xfrm>
            <a:prstGeom prst="line">
              <a:avLst/>
            </a:prstGeom>
            <a:ln w="15875">
              <a:solidFill>
                <a:schemeClr val="accent2">
                  <a:lumMod val="60000"/>
                  <a:lumOff val="4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0B55F27-9D01-4B70-974F-C5793796E34B}"/>
                </a:ext>
              </a:extLst>
            </p:cNvPr>
            <p:cNvCxnSpPr>
              <a:cxnSpLocks/>
              <a:stCxn id="46" idx="7"/>
              <a:endCxn id="43" idx="3"/>
            </p:cNvCxnSpPr>
            <p:nvPr/>
          </p:nvCxnSpPr>
          <p:spPr>
            <a:xfrm flipH="1">
              <a:off x="12679831" y="2696594"/>
              <a:ext cx="1122743" cy="1996860"/>
            </a:xfrm>
            <a:prstGeom prst="line">
              <a:avLst/>
            </a:prstGeom>
            <a:ln w="15875">
              <a:solidFill>
                <a:schemeClr val="accent2">
                  <a:lumMod val="60000"/>
                  <a:lumOff val="4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1130068-BCD8-492E-A842-ACDABB703FF2}"/>
                </a:ext>
              </a:extLst>
            </p:cNvPr>
            <p:cNvCxnSpPr>
              <a:cxnSpLocks/>
              <a:stCxn id="45" idx="0"/>
              <a:endCxn id="43" idx="4"/>
            </p:cNvCxnSpPr>
            <p:nvPr/>
          </p:nvCxnSpPr>
          <p:spPr>
            <a:xfrm>
              <a:off x="11967330" y="2881440"/>
              <a:ext cx="771492" cy="1836448"/>
            </a:xfrm>
            <a:prstGeom prst="line">
              <a:avLst/>
            </a:prstGeom>
            <a:ln w="15875">
              <a:solidFill>
                <a:schemeClr val="accent2">
                  <a:lumMod val="60000"/>
                  <a:lumOff val="4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F143BA3-3F7C-42DE-8E8F-1D7E37269C50}"/>
                </a:ext>
              </a:extLst>
            </p:cNvPr>
            <p:cNvCxnSpPr>
              <a:cxnSpLocks/>
              <a:stCxn id="46" idx="6"/>
              <a:endCxn id="45" idx="2"/>
            </p:cNvCxnSpPr>
            <p:nvPr/>
          </p:nvCxnSpPr>
          <p:spPr>
            <a:xfrm flipH="1">
              <a:off x="11883905" y="2755585"/>
              <a:ext cx="1943103" cy="209280"/>
            </a:xfrm>
            <a:prstGeom prst="line">
              <a:avLst/>
            </a:prstGeom>
            <a:ln w="15875">
              <a:solidFill>
                <a:schemeClr val="accent2">
                  <a:lumMod val="60000"/>
                  <a:lumOff val="4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1428505-CCD3-4648-A5F8-06F0082F6172}"/>
                </a:ext>
              </a:extLst>
            </p:cNvPr>
            <p:cNvCxnSpPr>
              <a:cxnSpLocks/>
            </p:cNvCxnSpPr>
            <p:nvPr/>
          </p:nvCxnSpPr>
          <p:spPr>
            <a:xfrm flipV="1">
              <a:off x="7727698" y="751617"/>
              <a:ext cx="1675618" cy="468544"/>
            </a:xfrm>
            <a:prstGeom prst="line">
              <a:avLst/>
            </a:prstGeom>
            <a:ln w="15875">
              <a:solidFill>
                <a:schemeClr val="accent2">
                  <a:lumMod val="60000"/>
                  <a:lumOff val="4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EC5A7C8-7910-420B-BA2D-A11CA55A15B9}"/>
                </a:ext>
              </a:extLst>
            </p:cNvPr>
            <p:cNvCxnSpPr>
              <a:cxnSpLocks/>
            </p:cNvCxnSpPr>
            <p:nvPr/>
          </p:nvCxnSpPr>
          <p:spPr>
            <a:xfrm flipV="1">
              <a:off x="7170636" y="1153352"/>
              <a:ext cx="629787" cy="1654835"/>
            </a:xfrm>
            <a:prstGeom prst="line">
              <a:avLst/>
            </a:prstGeom>
            <a:ln w="15875">
              <a:solidFill>
                <a:schemeClr val="accent2">
                  <a:lumMod val="60000"/>
                  <a:lumOff val="40000"/>
                  <a:alpha val="50000"/>
                </a:schemeClr>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E6A0B90E-6674-49BD-964E-771E2A3C8376}"/>
                </a:ext>
              </a:extLst>
            </p:cNvPr>
            <p:cNvSpPr/>
            <p:nvPr/>
          </p:nvSpPr>
          <p:spPr>
            <a:xfrm>
              <a:off x="9236467" y="709288"/>
              <a:ext cx="166849" cy="166849"/>
            </a:xfrm>
            <a:prstGeom prst="ellipse">
              <a:avLst/>
            </a:prstGeom>
            <a:solidFill>
              <a:schemeClr val="accent2">
                <a:lumMod val="60000"/>
                <a:lumOff val="40000"/>
              </a:schemeClr>
            </a:solidFill>
            <a:ln>
              <a:solidFill>
                <a:schemeClr val="accent2">
                  <a:lumMod val="60000"/>
                  <a:lumOff val="4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mj-lt"/>
              </a:endParaRPr>
            </a:p>
          </p:txBody>
        </p:sp>
        <p:sp>
          <p:nvSpPr>
            <p:cNvPr id="23" name="Oval 22">
              <a:extLst>
                <a:ext uri="{FF2B5EF4-FFF2-40B4-BE49-F238E27FC236}">
                  <a16:creationId xmlns:a16="http://schemas.microsoft.com/office/drawing/2014/main" id="{A0154A5E-DB28-4E03-9E53-B35DF7C2F31D}"/>
                </a:ext>
              </a:extLst>
            </p:cNvPr>
            <p:cNvSpPr/>
            <p:nvPr/>
          </p:nvSpPr>
          <p:spPr>
            <a:xfrm>
              <a:off x="7703264" y="1118842"/>
              <a:ext cx="166849" cy="166849"/>
            </a:xfrm>
            <a:prstGeom prst="ellipse">
              <a:avLst/>
            </a:prstGeom>
            <a:solidFill>
              <a:schemeClr val="accent2">
                <a:lumMod val="60000"/>
                <a:lumOff val="40000"/>
              </a:schemeClr>
            </a:solidFill>
            <a:ln>
              <a:solidFill>
                <a:schemeClr val="accent2">
                  <a:lumMod val="60000"/>
                  <a:lumOff val="4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mj-lt"/>
              </a:endParaRPr>
            </a:p>
          </p:txBody>
        </p:sp>
        <p:sp>
          <p:nvSpPr>
            <p:cNvPr id="24" name="Oval 23">
              <a:extLst>
                <a:ext uri="{FF2B5EF4-FFF2-40B4-BE49-F238E27FC236}">
                  <a16:creationId xmlns:a16="http://schemas.microsoft.com/office/drawing/2014/main" id="{BEF137F8-4487-4625-B004-8FBB056F9C9A}"/>
                </a:ext>
              </a:extLst>
            </p:cNvPr>
            <p:cNvSpPr/>
            <p:nvPr/>
          </p:nvSpPr>
          <p:spPr>
            <a:xfrm>
              <a:off x="7112636" y="2639612"/>
              <a:ext cx="166849" cy="166849"/>
            </a:xfrm>
            <a:prstGeom prst="ellipse">
              <a:avLst/>
            </a:prstGeom>
            <a:solidFill>
              <a:schemeClr val="accent2">
                <a:lumMod val="60000"/>
                <a:lumOff val="40000"/>
              </a:schemeClr>
            </a:solidFill>
            <a:ln>
              <a:solidFill>
                <a:schemeClr val="accent2">
                  <a:lumMod val="60000"/>
                  <a:lumOff val="4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mj-lt"/>
              </a:endParaRPr>
            </a:p>
          </p:txBody>
        </p:sp>
        <p:sp>
          <p:nvSpPr>
            <p:cNvPr id="25" name="Oval 24">
              <a:extLst>
                <a:ext uri="{FF2B5EF4-FFF2-40B4-BE49-F238E27FC236}">
                  <a16:creationId xmlns:a16="http://schemas.microsoft.com/office/drawing/2014/main" id="{3284B959-CC44-4412-8449-2744D54B5916}"/>
                </a:ext>
              </a:extLst>
            </p:cNvPr>
            <p:cNvSpPr/>
            <p:nvPr/>
          </p:nvSpPr>
          <p:spPr>
            <a:xfrm>
              <a:off x="8075193" y="4551040"/>
              <a:ext cx="166849" cy="166849"/>
            </a:xfrm>
            <a:prstGeom prst="ellipse">
              <a:avLst/>
            </a:prstGeom>
            <a:solidFill>
              <a:schemeClr val="accent2">
                <a:lumMod val="60000"/>
                <a:lumOff val="40000"/>
              </a:schemeClr>
            </a:solidFill>
            <a:ln>
              <a:solidFill>
                <a:schemeClr val="accent2">
                  <a:lumMod val="60000"/>
                  <a:lumOff val="4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mj-lt"/>
              </a:endParaRPr>
            </a:p>
          </p:txBody>
        </p:sp>
        <p:sp>
          <p:nvSpPr>
            <p:cNvPr id="42" name="Oval 41">
              <a:extLst>
                <a:ext uri="{FF2B5EF4-FFF2-40B4-BE49-F238E27FC236}">
                  <a16:creationId xmlns:a16="http://schemas.microsoft.com/office/drawing/2014/main" id="{9DE83D11-A519-4DF1-945F-943340C1FD49}"/>
                </a:ext>
              </a:extLst>
            </p:cNvPr>
            <p:cNvSpPr/>
            <p:nvPr/>
          </p:nvSpPr>
          <p:spPr>
            <a:xfrm>
              <a:off x="10391362" y="6218977"/>
              <a:ext cx="166849" cy="166849"/>
            </a:xfrm>
            <a:prstGeom prst="ellipse">
              <a:avLst/>
            </a:prstGeom>
            <a:solidFill>
              <a:schemeClr val="accent2">
                <a:lumMod val="60000"/>
                <a:lumOff val="40000"/>
              </a:schemeClr>
            </a:solidFill>
            <a:ln>
              <a:solidFill>
                <a:schemeClr val="accent2">
                  <a:lumMod val="60000"/>
                  <a:lumOff val="4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mj-lt"/>
              </a:endParaRPr>
            </a:p>
          </p:txBody>
        </p:sp>
        <p:sp>
          <p:nvSpPr>
            <p:cNvPr id="43" name="Oval 42">
              <a:extLst>
                <a:ext uri="{FF2B5EF4-FFF2-40B4-BE49-F238E27FC236}">
                  <a16:creationId xmlns:a16="http://schemas.microsoft.com/office/drawing/2014/main" id="{2CBA4CDF-7B8E-43F7-B377-798B87DD7857}"/>
                </a:ext>
              </a:extLst>
            </p:cNvPr>
            <p:cNvSpPr/>
            <p:nvPr/>
          </p:nvSpPr>
          <p:spPr>
            <a:xfrm>
              <a:off x="12655397" y="4551039"/>
              <a:ext cx="166849" cy="166849"/>
            </a:xfrm>
            <a:prstGeom prst="ellipse">
              <a:avLst/>
            </a:prstGeom>
            <a:solidFill>
              <a:schemeClr val="accent2">
                <a:lumMod val="60000"/>
                <a:lumOff val="40000"/>
              </a:schemeClr>
            </a:solidFill>
            <a:ln>
              <a:solidFill>
                <a:schemeClr val="accent2">
                  <a:lumMod val="60000"/>
                  <a:lumOff val="4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mj-lt"/>
              </a:endParaRPr>
            </a:p>
          </p:txBody>
        </p:sp>
        <p:sp>
          <p:nvSpPr>
            <p:cNvPr id="44" name="Oval 43">
              <a:extLst>
                <a:ext uri="{FF2B5EF4-FFF2-40B4-BE49-F238E27FC236}">
                  <a16:creationId xmlns:a16="http://schemas.microsoft.com/office/drawing/2014/main" id="{74A4B0B1-E89B-4AB9-8D9A-07762D6A3988}"/>
                </a:ext>
              </a:extLst>
            </p:cNvPr>
            <p:cNvSpPr/>
            <p:nvPr/>
          </p:nvSpPr>
          <p:spPr>
            <a:xfrm>
              <a:off x="9940247" y="4193787"/>
              <a:ext cx="166849" cy="166849"/>
            </a:xfrm>
            <a:prstGeom prst="ellipse">
              <a:avLst/>
            </a:prstGeom>
            <a:solidFill>
              <a:schemeClr val="accent2">
                <a:lumMod val="60000"/>
                <a:lumOff val="40000"/>
              </a:schemeClr>
            </a:solidFill>
            <a:ln>
              <a:solidFill>
                <a:schemeClr val="accent2">
                  <a:lumMod val="60000"/>
                  <a:lumOff val="4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mj-lt"/>
              </a:endParaRPr>
            </a:p>
          </p:txBody>
        </p:sp>
        <p:sp>
          <p:nvSpPr>
            <p:cNvPr id="45" name="Oval 44">
              <a:extLst>
                <a:ext uri="{FF2B5EF4-FFF2-40B4-BE49-F238E27FC236}">
                  <a16:creationId xmlns:a16="http://schemas.microsoft.com/office/drawing/2014/main" id="{1877037A-E314-4B5B-9B52-E007DC8090C2}"/>
                </a:ext>
              </a:extLst>
            </p:cNvPr>
            <p:cNvSpPr/>
            <p:nvPr/>
          </p:nvSpPr>
          <p:spPr>
            <a:xfrm>
              <a:off x="11883905" y="2881440"/>
              <a:ext cx="166849" cy="166849"/>
            </a:xfrm>
            <a:prstGeom prst="ellipse">
              <a:avLst/>
            </a:prstGeom>
            <a:solidFill>
              <a:schemeClr val="accent2">
                <a:lumMod val="60000"/>
                <a:lumOff val="40000"/>
              </a:schemeClr>
            </a:solidFill>
            <a:ln>
              <a:solidFill>
                <a:schemeClr val="accent2">
                  <a:lumMod val="60000"/>
                  <a:lumOff val="4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mj-lt"/>
              </a:endParaRPr>
            </a:p>
          </p:txBody>
        </p:sp>
        <p:sp>
          <p:nvSpPr>
            <p:cNvPr id="46" name="Oval 45">
              <a:extLst>
                <a:ext uri="{FF2B5EF4-FFF2-40B4-BE49-F238E27FC236}">
                  <a16:creationId xmlns:a16="http://schemas.microsoft.com/office/drawing/2014/main" id="{2AD28D62-7578-4D73-B77A-322DC11F508E}"/>
                </a:ext>
              </a:extLst>
            </p:cNvPr>
            <p:cNvSpPr/>
            <p:nvPr/>
          </p:nvSpPr>
          <p:spPr>
            <a:xfrm>
              <a:off x="13660159" y="2672160"/>
              <a:ext cx="166849" cy="166849"/>
            </a:xfrm>
            <a:prstGeom prst="ellipse">
              <a:avLst/>
            </a:prstGeom>
            <a:solidFill>
              <a:schemeClr val="accent2">
                <a:lumMod val="60000"/>
                <a:lumOff val="40000"/>
              </a:schemeClr>
            </a:solidFill>
            <a:ln>
              <a:solidFill>
                <a:schemeClr val="accent2">
                  <a:lumMod val="60000"/>
                  <a:lumOff val="4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mj-lt"/>
              </a:endParaRPr>
            </a:p>
          </p:txBody>
        </p:sp>
        <p:sp>
          <p:nvSpPr>
            <p:cNvPr id="48" name="Oval 47">
              <a:extLst>
                <a:ext uri="{FF2B5EF4-FFF2-40B4-BE49-F238E27FC236}">
                  <a16:creationId xmlns:a16="http://schemas.microsoft.com/office/drawing/2014/main" id="{682EC22F-F8E1-431B-B192-4ACB5F477608}"/>
                </a:ext>
              </a:extLst>
            </p:cNvPr>
            <p:cNvSpPr/>
            <p:nvPr/>
          </p:nvSpPr>
          <p:spPr>
            <a:xfrm>
              <a:off x="11530483" y="649116"/>
              <a:ext cx="166849" cy="166849"/>
            </a:xfrm>
            <a:prstGeom prst="ellipse">
              <a:avLst/>
            </a:prstGeom>
            <a:solidFill>
              <a:schemeClr val="accent2">
                <a:lumMod val="60000"/>
                <a:lumOff val="40000"/>
              </a:schemeClr>
            </a:solidFill>
            <a:ln>
              <a:solidFill>
                <a:schemeClr val="accent2">
                  <a:lumMod val="60000"/>
                  <a:lumOff val="4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mj-lt"/>
              </a:endParaRPr>
            </a:p>
          </p:txBody>
        </p:sp>
        <p:sp>
          <p:nvSpPr>
            <p:cNvPr id="49" name="Oval 48">
              <a:extLst>
                <a:ext uri="{FF2B5EF4-FFF2-40B4-BE49-F238E27FC236}">
                  <a16:creationId xmlns:a16="http://schemas.microsoft.com/office/drawing/2014/main" id="{2278F0E1-B52D-426C-8ECD-39CCD9EFB6C7}"/>
                </a:ext>
              </a:extLst>
            </p:cNvPr>
            <p:cNvSpPr/>
            <p:nvPr/>
          </p:nvSpPr>
          <p:spPr>
            <a:xfrm>
              <a:off x="10391362" y="2198295"/>
              <a:ext cx="166849" cy="166849"/>
            </a:xfrm>
            <a:prstGeom prst="ellipse">
              <a:avLst/>
            </a:prstGeom>
            <a:solidFill>
              <a:schemeClr val="accent2">
                <a:lumMod val="60000"/>
                <a:lumOff val="40000"/>
              </a:schemeClr>
            </a:solidFill>
            <a:ln>
              <a:solidFill>
                <a:schemeClr val="accent2">
                  <a:lumMod val="60000"/>
                  <a:lumOff val="4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mj-lt"/>
              </a:endParaRPr>
            </a:p>
          </p:txBody>
        </p:sp>
        <p:sp>
          <p:nvSpPr>
            <p:cNvPr id="47" name="Oval 46">
              <a:extLst>
                <a:ext uri="{FF2B5EF4-FFF2-40B4-BE49-F238E27FC236}">
                  <a16:creationId xmlns:a16="http://schemas.microsoft.com/office/drawing/2014/main" id="{DC1EDB24-D87A-4126-B9E4-8305E67723F6}"/>
                </a:ext>
              </a:extLst>
            </p:cNvPr>
            <p:cNvSpPr/>
            <p:nvPr/>
          </p:nvSpPr>
          <p:spPr>
            <a:xfrm>
              <a:off x="13079452" y="1120952"/>
              <a:ext cx="166849" cy="166849"/>
            </a:xfrm>
            <a:prstGeom prst="ellipse">
              <a:avLst/>
            </a:prstGeom>
            <a:solidFill>
              <a:schemeClr val="accent2">
                <a:lumMod val="60000"/>
                <a:lumOff val="40000"/>
              </a:schemeClr>
            </a:solidFill>
            <a:ln>
              <a:solidFill>
                <a:schemeClr val="accent2">
                  <a:lumMod val="60000"/>
                  <a:lumOff val="4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mj-lt"/>
              </a:endParaRPr>
            </a:p>
          </p:txBody>
        </p:sp>
      </p:grpSp>
      <p:sp>
        <p:nvSpPr>
          <p:cNvPr id="8" name="Title 3">
            <a:extLst>
              <a:ext uri="{FF2B5EF4-FFF2-40B4-BE49-F238E27FC236}">
                <a16:creationId xmlns:a16="http://schemas.microsoft.com/office/drawing/2014/main" id="{5D763F84-8043-2A4E-B137-190458C823FB}"/>
              </a:ext>
            </a:extLst>
          </p:cNvPr>
          <p:cNvSpPr>
            <a:spLocks noGrp="1"/>
          </p:cNvSpPr>
          <p:nvPr>
            <p:ph type="title" hasCustomPrompt="1"/>
          </p:nvPr>
        </p:nvSpPr>
        <p:spPr>
          <a:xfrm>
            <a:off x="533400" y="625434"/>
            <a:ext cx="11125200" cy="5490210"/>
          </a:xfrm>
        </p:spPr>
        <p:txBody>
          <a:bodyPr anchor="ctr">
            <a:normAutofit/>
          </a:bodyPr>
          <a:lstStyle>
            <a:lvl1pPr>
              <a:lnSpc>
                <a:spcPct val="80000"/>
              </a:lnSpc>
              <a:defRPr sz="8800" b="1" i="0" cap="all" baseline="0">
                <a:solidFill>
                  <a:schemeClr val="bg1"/>
                </a:solidFill>
                <a:latin typeface="+mj-lt"/>
              </a:defRPr>
            </a:lvl1pPr>
          </a:lstStyle>
          <a:p>
            <a:r>
              <a:rPr lang="en-US" dirty="0"/>
              <a:t>CLICK TO EDIT TITLE STYLE</a:t>
            </a:r>
          </a:p>
        </p:txBody>
      </p:sp>
      <p:pic>
        <p:nvPicPr>
          <p:cNvPr id="40" name="Graphic 39">
            <a:extLst>
              <a:ext uri="{FF2B5EF4-FFF2-40B4-BE49-F238E27FC236}">
                <a16:creationId xmlns:a16="http://schemas.microsoft.com/office/drawing/2014/main" id="{90324D07-B106-4DDD-A3BD-4B9E8E33E46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555764" y="6390465"/>
            <a:ext cx="1080445" cy="125445"/>
          </a:xfrm>
          <a:prstGeom prst="rect">
            <a:avLst/>
          </a:prstGeom>
        </p:spPr>
      </p:pic>
      <p:grpSp>
        <p:nvGrpSpPr>
          <p:cNvPr id="41" name="Graphic 9">
            <a:extLst>
              <a:ext uri="{FF2B5EF4-FFF2-40B4-BE49-F238E27FC236}">
                <a16:creationId xmlns:a16="http://schemas.microsoft.com/office/drawing/2014/main" id="{0889B123-54CD-447D-9472-D6B35EEAA9E5}"/>
              </a:ext>
            </a:extLst>
          </p:cNvPr>
          <p:cNvGrpSpPr>
            <a:grpSpLocks noChangeAspect="1"/>
          </p:cNvGrpSpPr>
          <p:nvPr userDrawn="1"/>
        </p:nvGrpSpPr>
        <p:grpSpPr>
          <a:xfrm>
            <a:off x="419100" y="6366367"/>
            <a:ext cx="249134" cy="136828"/>
            <a:chOff x="11484948" y="313034"/>
            <a:chExt cx="401233" cy="220363"/>
          </a:xfrm>
          <a:solidFill>
            <a:schemeClr val="bg1"/>
          </a:solidFill>
        </p:grpSpPr>
        <p:sp>
          <p:nvSpPr>
            <p:cNvPr id="74" name="Freeform 13">
              <a:extLst>
                <a:ext uri="{FF2B5EF4-FFF2-40B4-BE49-F238E27FC236}">
                  <a16:creationId xmlns:a16="http://schemas.microsoft.com/office/drawing/2014/main" id="{BC627D22-DE88-4E1F-91F7-D6CEF1A93D9D}"/>
                </a:ext>
              </a:extLst>
            </p:cNvPr>
            <p:cNvSpPr/>
            <p:nvPr/>
          </p:nvSpPr>
          <p:spPr>
            <a:xfrm>
              <a:off x="11652424" y="313034"/>
              <a:ext cx="233757" cy="220363"/>
            </a:xfrm>
            <a:custGeom>
              <a:avLst/>
              <a:gdLst>
                <a:gd name="connsiteX0" fmla="*/ 233757 w 233757"/>
                <a:gd name="connsiteY0" fmla="*/ 220363 h 220363"/>
                <a:gd name="connsiteX1" fmla="*/ 187006 w 233757"/>
                <a:gd name="connsiteY1" fmla="*/ 220363 h 220363"/>
                <a:gd name="connsiteX2" fmla="*/ 187006 w 233757"/>
                <a:gd name="connsiteY2" fmla="*/ 89448 h 220363"/>
                <a:gd name="connsiteX3" fmla="*/ 116879 w 233757"/>
                <a:gd name="connsiteY3" fmla="*/ 159645 h 220363"/>
                <a:gd name="connsiteX4" fmla="*/ 46751 w 233757"/>
                <a:gd name="connsiteY4" fmla="*/ 89448 h 220363"/>
                <a:gd name="connsiteX5" fmla="*/ 46751 w 233757"/>
                <a:gd name="connsiteY5" fmla="*/ 220363 h 220363"/>
                <a:gd name="connsiteX6" fmla="*/ 0 w 233757"/>
                <a:gd name="connsiteY6" fmla="*/ 220363 h 220363"/>
                <a:gd name="connsiteX7" fmla="*/ 0 w 233757"/>
                <a:gd name="connsiteY7" fmla="*/ 0 h 220363"/>
                <a:gd name="connsiteX8" fmla="*/ 24855 w 233757"/>
                <a:gd name="connsiteY8" fmla="*/ 0 h 220363"/>
                <a:gd name="connsiteX9" fmla="*/ 117470 w 233757"/>
                <a:gd name="connsiteY9" fmla="*/ 92706 h 220363"/>
                <a:gd name="connsiteX10" fmla="*/ 208902 w 233757"/>
                <a:gd name="connsiteY10" fmla="*/ 0 h 220363"/>
                <a:gd name="connsiteX11" fmla="*/ 233757 w 233757"/>
                <a:gd name="connsiteY11" fmla="*/ 0 h 220363"/>
                <a:gd name="connsiteX12" fmla="*/ 233757 w 233757"/>
                <a:gd name="connsiteY12" fmla="*/ 220363 h 22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757" h="220363">
                  <a:moveTo>
                    <a:pt x="233757" y="220363"/>
                  </a:moveTo>
                  <a:lnTo>
                    <a:pt x="187006" y="220363"/>
                  </a:lnTo>
                  <a:lnTo>
                    <a:pt x="187006" y="89448"/>
                  </a:lnTo>
                  <a:lnTo>
                    <a:pt x="116879" y="159645"/>
                  </a:lnTo>
                  <a:lnTo>
                    <a:pt x="46751" y="89448"/>
                  </a:lnTo>
                  <a:lnTo>
                    <a:pt x="46751" y="220363"/>
                  </a:lnTo>
                  <a:lnTo>
                    <a:pt x="0" y="220363"/>
                  </a:lnTo>
                  <a:lnTo>
                    <a:pt x="0" y="0"/>
                  </a:lnTo>
                  <a:lnTo>
                    <a:pt x="24855" y="0"/>
                  </a:lnTo>
                  <a:lnTo>
                    <a:pt x="117470" y="92706"/>
                  </a:lnTo>
                  <a:lnTo>
                    <a:pt x="208902" y="0"/>
                  </a:lnTo>
                  <a:lnTo>
                    <a:pt x="233757" y="0"/>
                  </a:lnTo>
                  <a:lnTo>
                    <a:pt x="233757" y="220363"/>
                  </a:lnTo>
                  <a:close/>
                </a:path>
              </a:pathLst>
            </a:custGeom>
            <a:grpFill/>
            <a:ln w="5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mj-lt"/>
              </a:endParaRPr>
            </a:p>
          </p:txBody>
        </p:sp>
        <p:sp>
          <p:nvSpPr>
            <p:cNvPr id="75" name="Freeform 14">
              <a:extLst>
                <a:ext uri="{FF2B5EF4-FFF2-40B4-BE49-F238E27FC236}">
                  <a16:creationId xmlns:a16="http://schemas.microsoft.com/office/drawing/2014/main" id="{54A79D0B-EF54-45FC-91B0-946E32E83F02}"/>
                </a:ext>
              </a:extLst>
            </p:cNvPr>
            <p:cNvSpPr/>
            <p:nvPr/>
          </p:nvSpPr>
          <p:spPr>
            <a:xfrm>
              <a:off x="11484948" y="412552"/>
              <a:ext cx="120725" cy="120844"/>
            </a:xfrm>
            <a:custGeom>
              <a:avLst/>
              <a:gdLst>
                <a:gd name="connsiteX0" fmla="*/ 120725 w 120725"/>
                <a:gd name="connsiteY0" fmla="*/ 0 h 120844"/>
                <a:gd name="connsiteX1" fmla="*/ 0 w 120725"/>
                <a:gd name="connsiteY1" fmla="*/ 0 h 120844"/>
                <a:gd name="connsiteX2" fmla="*/ 120725 w 120725"/>
                <a:gd name="connsiteY2" fmla="*/ 120844 h 120844"/>
                <a:gd name="connsiteX3" fmla="*/ 120725 w 120725"/>
                <a:gd name="connsiteY3" fmla="*/ 0 h 120844"/>
              </a:gdLst>
              <a:ahLst/>
              <a:cxnLst>
                <a:cxn ang="0">
                  <a:pos x="connsiteX0" y="connsiteY0"/>
                </a:cxn>
                <a:cxn ang="0">
                  <a:pos x="connsiteX1" y="connsiteY1"/>
                </a:cxn>
                <a:cxn ang="0">
                  <a:pos x="connsiteX2" y="connsiteY2"/>
                </a:cxn>
                <a:cxn ang="0">
                  <a:pos x="connsiteX3" y="connsiteY3"/>
                </a:cxn>
              </a:cxnLst>
              <a:rect l="l" t="t" r="r" b="b"/>
              <a:pathLst>
                <a:path w="120725" h="120844">
                  <a:moveTo>
                    <a:pt x="120725" y="0"/>
                  </a:moveTo>
                  <a:lnTo>
                    <a:pt x="0" y="0"/>
                  </a:lnTo>
                  <a:lnTo>
                    <a:pt x="120725" y="120844"/>
                  </a:lnTo>
                  <a:lnTo>
                    <a:pt x="120725" y="0"/>
                  </a:lnTo>
                  <a:close/>
                </a:path>
              </a:pathLst>
            </a:custGeom>
            <a:solidFill>
              <a:schemeClr val="accent1"/>
            </a:solidFill>
            <a:ln w="5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mj-lt"/>
              </a:endParaRPr>
            </a:p>
          </p:txBody>
        </p:sp>
      </p:grpSp>
    </p:spTree>
    <p:extLst>
      <p:ext uri="{BB962C8B-B14F-4D97-AF65-F5344CB8AC3E}">
        <p14:creationId xmlns:p14="http://schemas.microsoft.com/office/powerpoint/2010/main" val="569147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Slide 3">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C4ED2-BE9E-5A4D-8979-FA06EFD126F3}"/>
              </a:ext>
            </a:extLst>
          </p:cNvPr>
          <p:cNvSpPr>
            <a:spLocks noGrp="1"/>
          </p:cNvSpPr>
          <p:nvPr>
            <p:ph type="title" hasCustomPrompt="1"/>
          </p:nvPr>
        </p:nvSpPr>
        <p:spPr>
          <a:xfrm>
            <a:off x="533400" y="1936786"/>
            <a:ext cx="11125200" cy="2870201"/>
          </a:xfrm>
        </p:spPr>
        <p:txBody>
          <a:bodyPr anchor="ctr">
            <a:noAutofit/>
          </a:bodyPr>
          <a:lstStyle>
            <a:lvl1pPr>
              <a:lnSpc>
                <a:spcPct val="80000"/>
              </a:lnSpc>
              <a:defRPr sz="8800">
                <a:solidFill>
                  <a:schemeClr val="accent1"/>
                </a:solidFill>
              </a:defRPr>
            </a:lvl1pPr>
          </a:lstStyle>
          <a:p>
            <a:r>
              <a:rPr lang="en-US" dirty="0"/>
              <a:t>CLICK TO EDIT </a:t>
            </a:r>
            <a:br>
              <a:rPr lang="en-US" dirty="0"/>
            </a:br>
            <a:r>
              <a:rPr lang="en-US" dirty="0"/>
              <a:t>TITLE STYLE</a:t>
            </a:r>
          </a:p>
        </p:txBody>
      </p:sp>
      <p:pic>
        <p:nvPicPr>
          <p:cNvPr id="9" name="Graphic 8">
            <a:extLst>
              <a:ext uri="{FF2B5EF4-FFF2-40B4-BE49-F238E27FC236}">
                <a16:creationId xmlns:a16="http://schemas.microsoft.com/office/drawing/2014/main" id="{C6BFADBC-0DD0-6B47-8614-887ED3B71D0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555764" y="6390465"/>
            <a:ext cx="1080445" cy="125445"/>
          </a:xfrm>
          <a:prstGeom prst="rect">
            <a:avLst/>
          </a:prstGeom>
        </p:spPr>
      </p:pic>
      <p:sp>
        <p:nvSpPr>
          <p:cNvPr id="12" name="TextBox 11">
            <a:extLst>
              <a:ext uri="{FF2B5EF4-FFF2-40B4-BE49-F238E27FC236}">
                <a16:creationId xmlns:a16="http://schemas.microsoft.com/office/drawing/2014/main" id="{1AA7A386-0EAF-1242-9B54-3D2EE8CCB5BF}"/>
              </a:ext>
            </a:extLst>
          </p:cNvPr>
          <p:cNvSpPr txBox="1"/>
          <p:nvPr userDrawn="1"/>
        </p:nvSpPr>
        <p:spPr>
          <a:xfrm>
            <a:off x="7796752" y="6248400"/>
            <a:ext cx="4058444" cy="380995"/>
          </a:xfrm>
          <a:prstGeom prst="rect">
            <a:avLst/>
          </a:prstGeom>
          <a:noFill/>
        </p:spPr>
        <p:txBody>
          <a:bodyPr wrap="square"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BDFC0B-CFB1-084E-A5D1-50420B235E65}" type="slidenum">
              <a:rPr kumimoji="0" lang="en-US" sz="800" b="0" i="0" u="none" strike="noStrike" kern="1200" cap="none" spc="0" normalizeH="0" baseline="0" noProof="0" smtClean="0">
                <a:ln>
                  <a:noFill/>
                </a:ln>
                <a:solidFill>
                  <a:schemeClr val="bg1"/>
                </a:solidFill>
                <a:effectLst/>
                <a:uLnTx/>
                <a:uFillTx/>
                <a:latin typeface="+mn-lt"/>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sz="800" b="0" i="0" dirty="0">
              <a:solidFill>
                <a:schemeClr val="bg1"/>
              </a:solidFill>
              <a:latin typeface="+mn-lt"/>
              <a:ea typeface="Calibri Light" charset="0"/>
              <a:cs typeface="Arial" panose="020B0604020202020204" pitchFamily="34" charset="0"/>
            </a:endParaRPr>
          </a:p>
        </p:txBody>
      </p:sp>
      <p:grpSp>
        <p:nvGrpSpPr>
          <p:cNvPr id="13" name="Graphic 9">
            <a:extLst>
              <a:ext uri="{FF2B5EF4-FFF2-40B4-BE49-F238E27FC236}">
                <a16:creationId xmlns:a16="http://schemas.microsoft.com/office/drawing/2014/main" id="{4DE30A0C-7C0C-4B48-A589-D8A1C5B09030}"/>
              </a:ext>
            </a:extLst>
          </p:cNvPr>
          <p:cNvGrpSpPr>
            <a:grpSpLocks noChangeAspect="1"/>
          </p:cNvGrpSpPr>
          <p:nvPr userDrawn="1"/>
        </p:nvGrpSpPr>
        <p:grpSpPr>
          <a:xfrm>
            <a:off x="419100" y="6366367"/>
            <a:ext cx="249134" cy="136828"/>
            <a:chOff x="11484948" y="313034"/>
            <a:chExt cx="401233" cy="220363"/>
          </a:xfrm>
          <a:solidFill>
            <a:schemeClr val="accent1"/>
          </a:solidFill>
        </p:grpSpPr>
        <p:sp>
          <p:nvSpPr>
            <p:cNvPr id="14" name="Freeform 13">
              <a:extLst>
                <a:ext uri="{FF2B5EF4-FFF2-40B4-BE49-F238E27FC236}">
                  <a16:creationId xmlns:a16="http://schemas.microsoft.com/office/drawing/2014/main" id="{8CF465CA-55C3-934C-98DC-89ECA102E4D0}"/>
                </a:ext>
              </a:extLst>
            </p:cNvPr>
            <p:cNvSpPr/>
            <p:nvPr/>
          </p:nvSpPr>
          <p:spPr>
            <a:xfrm>
              <a:off x="11652424" y="313034"/>
              <a:ext cx="233757" cy="220363"/>
            </a:xfrm>
            <a:custGeom>
              <a:avLst/>
              <a:gdLst>
                <a:gd name="connsiteX0" fmla="*/ 233757 w 233757"/>
                <a:gd name="connsiteY0" fmla="*/ 220363 h 220363"/>
                <a:gd name="connsiteX1" fmla="*/ 187006 w 233757"/>
                <a:gd name="connsiteY1" fmla="*/ 220363 h 220363"/>
                <a:gd name="connsiteX2" fmla="*/ 187006 w 233757"/>
                <a:gd name="connsiteY2" fmla="*/ 89448 h 220363"/>
                <a:gd name="connsiteX3" fmla="*/ 116879 w 233757"/>
                <a:gd name="connsiteY3" fmla="*/ 159645 h 220363"/>
                <a:gd name="connsiteX4" fmla="*/ 46751 w 233757"/>
                <a:gd name="connsiteY4" fmla="*/ 89448 h 220363"/>
                <a:gd name="connsiteX5" fmla="*/ 46751 w 233757"/>
                <a:gd name="connsiteY5" fmla="*/ 220363 h 220363"/>
                <a:gd name="connsiteX6" fmla="*/ 0 w 233757"/>
                <a:gd name="connsiteY6" fmla="*/ 220363 h 220363"/>
                <a:gd name="connsiteX7" fmla="*/ 0 w 233757"/>
                <a:gd name="connsiteY7" fmla="*/ 0 h 220363"/>
                <a:gd name="connsiteX8" fmla="*/ 24855 w 233757"/>
                <a:gd name="connsiteY8" fmla="*/ 0 h 220363"/>
                <a:gd name="connsiteX9" fmla="*/ 117470 w 233757"/>
                <a:gd name="connsiteY9" fmla="*/ 92706 h 220363"/>
                <a:gd name="connsiteX10" fmla="*/ 208902 w 233757"/>
                <a:gd name="connsiteY10" fmla="*/ 0 h 220363"/>
                <a:gd name="connsiteX11" fmla="*/ 233757 w 233757"/>
                <a:gd name="connsiteY11" fmla="*/ 0 h 220363"/>
                <a:gd name="connsiteX12" fmla="*/ 233757 w 233757"/>
                <a:gd name="connsiteY12" fmla="*/ 220363 h 22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757" h="220363">
                  <a:moveTo>
                    <a:pt x="233757" y="220363"/>
                  </a:moveTo>
                  <a:lnTo>
                    <a:pt x="187006" y="220363"/>
                  </a:lnTo>
                  <a:lnTo>
                    <a:pt x="187006" y="89448"/>
                  </a:lnTo>
                  <a:lnTo>
                    <a:pt x="116879" y="159645"/>
                  </a:lnTo>
                  <a:lnTo>
                    <a:pt x="46751" y="89448"/>
                  </a:lnTo>
                  <a:lnTo>
                    <a:pt x="46751" y="220363"/>
                  </a:lnTo>
                  <a:lnTo>
                    <a:pt x="0" y="220363"/>
                  </a:lnTo>
                  <a:lnTo>
                    <a:pt x="0" y="0"/>
                  </a:lnTo>
                  <a:lnTo>
                    <a:pt x="24855" y="0"/>
                  </a:lnTo>
                  <a:lnTo>
                    <a:pt x="117470" y="92706"/>
                  </a:lnTo>
                  <a:lnTo>
                    <a:pt x="208902" y="0"/>
                  </a:lnTo>
                  <a:lnTo>
                    <a:pt x="233757" y="0"/>
                  </a:lnTo>
                  <a:lnTo>
                    <a:pt x="233757" y="220363"/>
                  </a:lnTo>
                  <a:close/>
                </a:path>
              </a:pathLst>
            </a:custGeom>
            <a:solidFill>
              <a:schemeClr val="bg1"/>
            </a:solidFill>
            <a:ln w="5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 name="Freeform 14">
              <a:extLst>
                <a:ext uri="{FF2B5EF4-FFF2-40B4-BE49-F238E27FC236}">
                  <a16:creationId xmlns:a16="http://schemas.microsoft.com/office/drawing/2014/main" id="{4A6BA6E0-C959-4A4E-AFD5-5B027657112A}"/>
                </a:ext>
              </a:extLst>
            </p:cNvPr>
            <p:cNvSpPr/>
            <p:nvPr/>
          </p:nvSpPr>
          <p:spPr>
            <a:xfrm>
              <a:off x="11484948" y="412552"/>
              <a:ext cx="120725" cy="120844"/>
            </a:xfrm>
            <a:custGeom>
              <a:avLst/>
              <a:gdLst>
                <a:gd name="connsiteX0" fmla="*/ 120725 w 120725"/>
                <a:gd name="connsiteY0" fmla="*/ 0 h 120844"/>
                <a:gd name="connsiteX1" fmla="*/ 0 w 120725"/>
                <a:gd name="connsiteY1" fmla="*/ 0 h 120844"/>
                <a:gd name="connsiteX2" fmla="*/ 120725 w 120725"/>
                <a:gd name="connsiteY2" fmla="*/ 120844 h 120844"/>
                <a:gd name="connsiteX3" fmla="*/ 120725 w 120725"/>
                <a:gd name="connsiteY3" fmla="*/ 0 h 120844"/>
              </a:gdLst>
              <a:ahLst/>
              <a:cxnLst>
                <a:cxn ang="0">
                  <a:pos x="connsiteX0" y="connsiteY0"/>
                </a:cxn>
                <a:cxn ang="0">
                  <a:pos x="connsiteX1" y="connsiteY1"/>
                </a:cxn>
                <a:cxn ang="0">
                  <a:pos x="connsiteX2" y="connsiteY2"/>
                </a:cxn>
                <a:cxn ang="0">
                  <a:pos x="connsiteX3" y="connsiteY3"/>
                </a:cxn>
              </a:cxnLst>
              <a:rect l="l" t="t" r="r" b="b"/>
              <a:pathLst>
                <a:path w="120725" h="120844">
                  <a:moveTo>
                    <a:pt x="120725" y="0"/>
                  </a:moveTo>
                  <a:lnTo>
                    <a:pt x="0" y="0"/>
                  </a:lnTo>
                  <a:lnTo>
                    <a:pt x="120725" y="120844"/>
                  </a:lnTo>
                  <a:lnTo>
                    <a:pt x="120725" y="0"/>
                  </a:lnTo>
                  <a:close/>
                </a:path>
              </a:pathLst>
            </a:custGeom>
            <a:solidFill>
              <a:schemeClr val="accent2"/>
            </a:solidFill>
            <a:ln w="5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Tree>
    <p:extLst>
      <p:ext uri="{BB962C8B-B14F-4D97-AF65-F5344CB8AC3E}">
        <p14:creationId xmlns:p14="http://schemas.microsoft.com/office/powerpoint/2010/main" val="83195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349C2-A08F-D94E-A8AB-6A65937CBC58}"/>
              </a:ext>
            </a:extLst>
          </p:cNvPr>
          <p:cNvSpPr>
            <a:spLocks noGrp="1"/>
          </p:cNvSpPr>
          <p:nvPr>
            <p:ph type="title"/>
          </p:nvPr>
        </p:nvSpPr>
        <p:spPr/>
        <p:txBody>
          <a:bodyPr/>
          <a:lstStyle/>
          <a:p>
            <a:r>
              <a:rPr lang="en-GB"/>
              <a:t>Click to edit Master title style</a:t>
            </a:r>
            <a:endParaRPr lang="en-US"/>
          </a:p>
        </p:txBody>
      </p:sp>
      <p:sp>
        <p:nvSpPr>
          <p:cNvPr id="4" name="Text Placeholder 3">
            <a:extLst>
              <a:ext uri="{FF2B5EF4-FFF2-40B4-BE49-F238E27FC236}">
                <a16:creationId xmlns:a16="http://schemas.microsoft.com/office/drawing/2014/main" id="{F13D4ECF-F96D-6F47-A14E-BA97CB8593D0}"/>
              </a:ext>
            </a:extLst>
          </p:cNvPr>
          <p:cNvSpPr>
            <a:spLocks noGrp="1"/>
          </p:cNvSpPr>
          <p:nvPr>
            <p:ph type="body" sz="quarter" idx="10"/>
          </p:nvPr>
        </p:nvSpPr>
        <p:spPr/>
        <p:txBody>
          <a:bodyPr/>
          <a:lstStyle>
            <a:lvl2pPr marL="457200" indent="0">
              <a:buNone/>
              <a:defRPr/>
            </a:lvl2pPr>
          </a:lstStyle>
          <a:p>
            <a:pPr lvl="0"/>
            <a:r>
              <a:rPr lang="en-GB"/>
              <a:t>Click to edit Master text styles</a:t>
            </a:r>
          </a:p>
        </p:txBody>
      </p:sp>
    </p:spTree>
    <p:extLst>
      <p:ext uri="{BB962C8B-B14F-4D97-AF65-F5344CB8AC3E}">
        <p14:creationId xmlns:p14="http://schemas.microsoft.com/office/powerpoint/2010/main" val="4226956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349C2-A08F-D94E-A8AB-6A65937CBC58}"/>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433557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34" Type="http://schemas.openxmlformats.org/officeDocument/2006/relationships/image" Target="../media/image1.pn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33" Type="http://schemas.openxmlformats.org/officeDocument/2006/relationships/theme" Target="../theme/theme2.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29" Type="http://schemas.openxmlformats.org/officeDocument/2006/relationships/slideLayout" Target="../slideLayouts/slideLayout57.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32" Type="http://schemas.openxmlformats.org/officeDocument/2006/relationships/slideLayout" Target="../slideLayouts/slideLayout60.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31" Type="http://schemas.openxmlformats.org/officeDocument/2006/relationships/slideLayout" Target="../slideLayouts/slideLayout59.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 Id="rId30" Type="http://schemas.openxmlformats.org/officeDocument/2006/relationships/slideLayout" Target="../slideLayouts/slideLayout58.xml"/><Relationship Id="rId35" Type="http://schemas.openxmlformats.org/officeDocument/2006/relationships/image" Target="../media/image2.svg"/><Relationship Id="rId8"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B730ED-7B9D-40FC-B1E0-F1125DD90F87}"/>
              </a:ext>
            </a:extLst>
          </p:cNvPr>
          <p:cNvSpPr>
            <a:spLocks noGrp="1"/>
          </p:cNvSpPr>
          <p:nvPr>
            <p:ph type="title"/>
          </p:nvPr>
        </p:nvSpPr>
        <p:spPr>
          <a:xfrm>
            <a:off x="533400" y="533400"/>
            <a:ext cx="11125200" cy="609600"/>
          </a:xfrm>
          <a:prstGeom prst="rect">
            <a:avLst/>
          </a:prstGeom>
        </p:spPr>
        <p:txBody>
          <a:bodyPr vert="horz" lIns="91440" tIns="45720" rIns="91440" bIns="45720" rtlCol="0" anchor="ctr">
            <a:normAutofit/>
          </a:bodyPr>
          <a:lstStyle/>
          <a:p>
            <a:r>
              <a:rPr lang="en-GB"/>
              <a:t>Click to edit Master title style</a:t>
            </a:r>
            <a:endParaRPr lang="da-DK" dirty="0"/>
          </a:p>
        </p:txBody>
      </p:sp>
      <p:sp>
        <p:nvSpPr>
          <p:cNvPr id="3" name="Text Placeholder 2">
            <a:extLst>
              <a:ext uri="{FF2B5EF4-FFF2-40B4-BE49-F238E27FC236}">
                <a16:creationId xmlns:a16="http://schemas.microsoft.com/office/drawing/2014/main" id="{F1B16267-223E-41DF-97C0-3C5C64CF28FE}"/>
              </a:ext>
            </a:extLst>
          </p:cNvPr>
          <p:cNvSpPr>
            <a:spLocks noGrp="1"/>
          </p:cNvSpPr>
          <p:nvPr>
            <p:ph type="body" idx="1"/>
          </p:nvPr>
        </p:nvSpPr>
        <p:spPr>
          <a:xfrm>
            <a:off x="533400" y="1219200"/>
            <a:ext cx="11125200" cy="4800599"/>
          </a:xfrm>
          <a:prstGeom prst="rect">
            <a:avLst/>
          </a:prstGeom>
        </p:spPr>
        <p:txBody>
          <a:bodyPr vert="horz" lIns="91440" tIns="45720" rIns="91440" bIns="45720" rtlCol="0">
            <a:normAutofit/>
          </a:bodyPr>
          <a:lstStyle/>
          <a:p>
            <a:pPr lvl="0"/>
            <a:r>
              <a:rPr lang="en-US" dirty="0"/>
              <a:t>Click to edit Master text styles</a:t>
            </a:r>
          </a:p>
        </p:txBody>
      </p:sp>
      <p:pic>
        <p:nvPicPr>
          <p:cNvPr id="14" name="Graphic 13">
            <a:extLst>
              <a:ext uri="{FF2B5EF4-FFF2-40B4-BE49-F238E27FC236}">
                <a16:creationId xmlns:a16="http://schemas.microsoft.com/office/drawing/2014/main" id="{96AECA5E-EA06-EF45-897C-3C243B4A778C}"/>
              </a:ext>
            </a:extLst>
          </p:cNvPr>
          <p:cNvPicPr>
            <a:picLocks noChangeAspect="1"/>
          </p:cNvPicPr>
          <p:nvPr userDrawn="1"/>
        </p:nvPicPr>
        <p:blipFill>
          <a:blip r:embed="rId30" cstate="screen">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5555764" y="6390465"/>
            <a:ext cx="1080445" cy="125445"/>
          </a:xfrm>
          <a:prstGeom prst="rect">
            <a:avLst/>
          </a:prstGeom>
        </p:spPr>
      </p:pic>
      <p:sp>
        <p:nvSpPr>
          <p:cNvPr id="6" name="TextBox 5">
            <a:extLst>
              <a:ext uri="{FF2B5EF4-FFF2-40B4-BE49-F238E27FC236}">
                <a16:creationId xmlns:a16="http://schemas.microsoft.com/office/drawing/2014/main" id="{0F89AE7F-24B1-A64B-B288-B6C5E8A9B846}"/>
              </a:ext>
            </a:extLst>
          </p:cNvPr>
          <p:cNvSpPr txBox="1"/>
          <p:nvPr userDrawn="1"/>
        </p:nvSpPr>
        <p:spPr>
          <a:xfrm>
            <a:off x="7796752" y="6248400"/>
            <a:ext cx="4058444" cy="380995"/>
          </a:xfrm>
          <a:prstGeom prst="rect">
            <a:avLst/>
          </a:prstGeom>
          <a:noFill/>
        </p:spPr>
        <p:txBody>
          <a:bodyPr wrap="square"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BDFC0B-CFB1-084E-A5D1-50420B235E65}" type="slidenum">
              <a:rPr kumimoji="0" lang="en-US" sz="800" b="0" i="0" u="none" strike="noStrike" kern="1200" cap="none" spc="0" normalizeH="0" baseline="0" noProof="0" smtClean="0">
                <a:ln>
                  <a:noFill/>
                </a:ln>
                <a:solidFill>
                  <a:schemeClr val="bg2">
                    <a:lumMod val="75000"/>
                  </a:schemeClr>
                </a:solidFill>
                <a:effectLst/>
                <a:uLnTx/>
                <a:uFillTx/>
                <a:latin typeface="+mn-lt"/>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sz="800" b="0" i="0" dirty="0">
              <a:solidFill>
                <a:schemeClr val="bg2">
                  <a:lumMod val="75000"/>
                </a:schemeClr>
              </a:solidFill>
              <a:latin typeface="+mn-lt"/>
              <a:ea typeface="Calibri Light" charset="0"/>
              <a:cs typeface="Arial" panose="020B0604020202020204" pitchFamily="34" charset="0"/>
            </a:endParaRPr>
          </a:p>
        </p:txBody>
      </p:sp>
      <p:grpSp>
        <p:nvGrpSpPr>
          <p:cNvPr id="7" name="Graphic 9">
            <a:extLst>
              <a:ext uri="{FF2B5EF4-FFF2-40B4-BE49-F238E27FC236}">
                <a16:creationId xmlns:a16="http://schemas.microsoft.com/office/drawing/2014/main" id="{AA9A1BF9-5305-A341-AB55-AF5D3A5D8B5A}"/>
              </a:ext>
            </a:extLst>
          </p:cNvPr>
          <p:cNvGrpSpPr>
            <a:grpSpLocks noChangeAspect="1"/>
          </p:cNvGrpSpPr>
          <p:nvPr userDrawn="1"/>
        </p:nvGrpSpPr>
        <p:grpSpPr>
          <a:xfrm>
            <a:off x="419100" y="6366367"/>
            <a:ext cx="249134" cy="136828"/>
            <a:chOff x="11484948" y="313034"/>
            <a:chExt cx="401233" cy="220363"/>
          </a:xfrm>
          <a:solidFill>
            <a:schemeClr val="accent1"/>
          </a:solidFill>
        </p:grpSpPr>
        <p:sp>
          <p:nvSpPr>
            <p:cNvPr id="8" name="Freeform 7">
              <a:extLst>
                <a:ext uri="{FF2B5EF4-FFF2-40B4-BE49-F238E27FC236}">
                  <a16:creationId xmlns:a16="http://schemas.microsoft.com/office/drawing/2014/main" id="{13EBE68B-E34E-724C-937C-5469280F2E3E}"/>
                </a:ext>
              </a:extLst>
            </p:cNvPr>
            <p:cNvSpPr/>
            <p:nvPr/>
          </p:nvSpPr>
          <p:spPr>
            <a:xfrm>
              <a:off x="11652424" y="313034"/>
              <a:ext cx="233757" cy="220363"/>
            </a:xfrm>
            <a:custGeom>
              <a:avLst/>
              <a:gdLst>
                <a:gd name="connsiteX0" fmla="*/ 233757 w 233757"/>
                <a:gd name="connsiteY0" fmla="*/ 220363 h 220363"/>
                <a:gd name="connsiteX1" fmla="*/ 187006 w 233757"/>
                <a:gd name="connsiteY1" fmla="*/ 220363 h 220363"/>
                <a:gd name="connsiteX2" fmla="*/ 187006 w 233757"/>
                <a:gd name="connsiteY2" fmla="*/ 89448 h 220363"/>
                <a:gd name="connsiteX3" fmla="*/ 116879 w 233757"/>
                <a:gd name="connsiteY3" fmla="*/ 159645 h 220363"/>
                <a:gd name="connsiteX4" fmla="*/ 46751 w 233757"/>
                <a:gd name="connsiteY4" fmla="*/ 89448 h 220363"/>
                <a:gd name="connsiteX5" fmla="*/ 46751 w 233757"/>
                <a:gd name="connsiteY5" fmla="*/ 220363 h 220363"/>
                <a:gd name="connsiteX6" fmla="*/ 0 w 233757"/>
                <a:gd name="connsiteY6" fmla="*/ 220363 h 220363"/>
                <a:gd name="connsiteX7" fmla="*/ 0 w 233757"/>
                <a:gd name="connsiteY7" fmla="*/ 0 h 220363"/>
                <a:gd name="connsiteX8" fmla="*/ 24855 w 233757"/>
                <a:gd name="connsiteY8" fmla="*/ 0 h 220363"/>
                <a:gd name="connsiteX9" fmla="*/ 117470 w 233757"/>
                <a:gd name="connsiteY9" fmla="*/ 92706 h 220363"/>
                <a:gd name="connsiteX10" fmla="*/ 208902 w 233757"/>
                <a:gd name="connsiteY10" fmla="*/ 0 h 220363"/>
                <a:gd name="connsiteX11" fmla="*/ 233757 w 233757"/>
                <a:gd name="connsiteY11" fmla="*/ 0 h 220363"/>
                <a:gd name="connsiteX12" fmla="*/ 233757 w 233757"/>
                <a:gd name="connsiteY12" fmla="*/ 220363 h 22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757" h="220363">
                  <a:moveTo>
                    <a:pt x="233757" y="220363"/>
                  </a:moveTo>
                  <a:lnTo>
                    <a:pt x="187006" y="220363"/>
                  </a:lnTo>
                  <a:lnTo>
                    <a:pt x="187006" y="89448"/>
                  </a:lnTo>
                  <a:lnTo>
                    <a:pt x="116879" y="159645"/>
                  </a:lnTo>
                  <a:lnTo>
                    <a:pt x="46751" y="89448"/>
                  </a:lnTo>
                  <a:lnTo>
                    <a:pt x="46751" y="220363"/>
                  </a:lnTo>
                  <a:lnTo>
                    <a:pt x="0" y="220363"/>
                  </a:lnTo>
                  <a:lnTo>
                    <a:pt x="0" y="0"/>
                  </a:lnTo>
                  <a:lnTo>
                    <a:pt x="24855" y="0"/>
                  </a:lnTo>
                  <a:lnTo>
                    <a:pt x="117470" y="92706"/>
                  </a:lnTo>
                  <a:lnTo>
                    <a:pt x="208902" y="0"/>
                  </a:lnTo>
                  <a:lnTo>
                    <a:pt x="233757" y="0"/>
                  </a:lnTo>
                  <a:lnTo>
                    <a:pt x="233757" y="220363"/>
                  </a:lnTo>
                  <a:close/>
                </a:path>
              </a:pathLst>
            </a:custGeom>
            <a:grpFill/>
            <a:ln w="5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 name="Freeform 8">
              <a:extLst>
                <a:ext uri="{FF2B5EF4-FFF2-40B4-BE49-F238E27FC236}">
                  <a16:creationId xmlns:a16="http://schemas.microsoft.com/office/drawing/2014/main" id="{1A1399D1-F20A-E94E-9CAF-7D2E73EAB452}"/>
                </a:ext>
              </a:extLst>
            </p:cNvPr>
            <p:cNvSpPr/>
            <p:nvPr/>
          </p:nvSpPr>
          <p:spPr>
            <a:xfrm>
              <a:off x="11484948" y="412552"/>
              <a:ext cx="120725" cy="120844"/>
            </a:xfrm>
            <a:custGeom>
              <a:avLst/>
              <a:gdLst>
                <a:gd name="connsiteX0" fmla="*/ 120725 w 120725"/>
                <a:gd name="connsiteY0" fmla="*/ 0 h 120844"/>
                <a:gd name="connsiteX1" fmla="*/ 0 w 120725"/>
                <a:gd name="connsiteY1" fmla="*/ 0 h 120844"/>
                <a:gd name="connsiteX2" fmla="*/ 120725 w 120725"/>
                <a:gd name="connsiteY2" fmla="*/ 120844 h 120844"/>
                <a:gd name="connsiteX3" fmla="*/ 120725 w 120725"/>
                <a:gd name="connsiteY3" fmla="*/ 0 h 120844"/>
              </a:gdLst>
              <a:ahLst/>
              <a:cxnLst>
                <a:cxn ang="0">
                  <a:pos x="connsiteX0" y="connsiteY0"/>
                </a:cxn>
                <a:cxn ang="0">
                  <a:pos x="connsiteX1" y="connsiteY1"/>
                </a:cxn>
                <a:cxn ang="0">
                  <a:pos x="connsiteX2" y="connsiteY2"/>
                </a:cxn>
                <a:cxn ang="0">
                  <a:pos x="connsiteX3" y="connsiteY3"/>
                </a:cxn>
              </a:cxnLst>
              <a:rect l="l" t="t" r="r" b="b"/>
              <a:pathLst>
                <a:path w="120725" h="120844">
                  <a:moveTo>
                    <a:pt x="120725" y="0"/>
                  </a:moveTo>
                  <a:lnTo>
                    <a:pt x="0" y="0"/>
                  </a:lnTo>
                  <a:lnTo>
                    <a:pt x="120725" y="120844"/>
                  </a:lnTo>
                  <a:lnTo>
                    <a:pt x="120725" y="0"/>
                  </a:lnTo>
                  <a:close/>
                </a:path>
              </a:pathLst>
            </a:custGeom>
            <a:solidFill>
              <a:schemeClr val="accent2"/>
            </a:solidFill>
            <a:ln w="5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Tree>
    <p:extLst>
      <p:ext uri="{BB962C8B-B14F-4D97-AF65-F5344CB8AC3E}">
        <p14:creationId xmlns:p14="http://schemas.microsoft.com/office/powerpoint/2010/main" val="2996615575"/>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6" r:id="rId3"/>
    <p:sldLayoutId id="2147483657" r:id="rId4"/>
    <p:sldLayoutId id="2147483658" r:id="rId5"/>
    <p:sldLayoutId id="2147483659" r:id="rId6"/>
    <p:sldLayoutId id="2147483660" r:id="rId7"/>
    <p:sldLayoutId id="2147483667" r:id="rId8"/>
    <p:sldLayoutId id="2147483668" r:id="rId9"/>
    <p:sldLayoutId id="2147483671" r:id="rId10"/>
    <p:sldLayoutId id="2147483672" r:id="rId11"/>
    <p:sldLayoutId id="2147483673" r:id="rId12"/>
    <p:sldLayoutId id="2147483674" r:id="rId13"/>
    <p:sldLayoutId id="2147483669" r:id="rId14"/>
    <p:sldLayoutId id="2147483670" r:id="rId15"/>
    <p:sldLayoutId id="2147483675" r:id="rId16"/>
    <p:sldLayoutId id="2147483661" r:id="rId17"/>
    <p:sldLayoutId id="2147483662" r:id="rId18"/>
    <p:sldLayoutId id="2147483663" r:id="rId19"/>
    <p:sldLayoutId id="2147483664" r:id="rId20"/>
    <p:sldLayoutId id="2147483665" r:id="rId21"/>
    <p:sldLayoutId id="2147483666" r:id="rId22"/>
    <p:sldLayoutId id="2147483676" r:id="rId23"/>
    <p:sldLayoutId id="2147483677" r:id="rId24"/>
    <p:sldLayoutId id="2147483678" r:id="rId25"/>
    <p:sldLayoutId id="2147483679" r:id="rId26"/>
    <p:sldLayoutId id="2147483680" r:id="rId27"/>
    <p:sldLayoutId id="2147483655" r:id="rId28"/>
  </p:sldLayoutIdLst>
  <p:txStyles>
    <p:title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userDrawn="1">
          <p15:clr>
            <a:srgbClr val="F26B43"/>
          </p15:clr>
        </p15:guide>
        <p15:guide id="2" pos="7488" userDrawn="1">
          <p15:clr>
            <a:srgbClr val="F26B43"/>
          </p15:clr>
        </p15:guide>
        <p15:guide id="3" orient="horz" pos="192" userDrawn="1">
          <p15:clr>
            <a:srgbClr val="F26B43"/>
          </p15:clr>
        </p15:guide>
        <p15:guide id="4" orient="horz" pos="3936" userDrawn="1">
          <p15:clr>
            <a:srgbClr val="F26B43"/>
          </p15:clr>
        </p15:guide>
        <p15:guide id="5" orient="horz" pos="4176" userDrawn="1">
          <p15:clr>
            <a:srgbClr val="F26B43"/>
          </p15:clr>
        </p15:guide>
        <p15:guide id="6" pos="264" userDrawn="1">
          <p15:clr>
            <a:srgbClr val="FDE53C"/>
          </p15:clr>
        </p15:guide>
        <p15:guide id="7" pos="7416" userDrawn="1">
          <p15:clr>
            <a:srgbClr val="FDE53C"/>
          </p15:clr>
        </p15:guide>
        <p15:guide id="8" orient="horz" pos="3864" userDrawn="1">
          <p15:clr>
            <a:srgbClr val="FDE53C"/>
          </p15:clr>
        </p15:guide>
        <p15:guide id="9" orient="horz" pos="264" userDrawn="1">
          <p15:clr>
            <a:srgbClr val="FDE53C"/>
          </p15:clr>
        </p15:guide>
        <p15:guide id="10" orient="horz" pos="336" userDrawn="1">
          <p15:clr>
            <a:srgbClr val="5ACBF0"/>
          </p15:clr>
        </p15:guide>
        <p15:guide id="11" orient="horz" pos="3792" userDrawn="1">
          <p15:clr>
            <a:srgbClr val="5ACBF0"/>
          </p15:clr>
        </p15:guide>
        <p15:guide id="12" pos="336" userDrawn="1">
          <p15:clr>
            <a:srgbClr val="5ACBF0"/>
          </p15:clr>
        </p15:guide>
        <p15:guide id="13" pos="7344" userDrawn="1">
          <p15:clr>
            <a:srgbClr val="5ACBF0"/>
          </p15:clr>
        </p15:guide>
        <p15:guide id="14" orient="horz" pos="768" userDrawn="1">
          <p15:clr>
            <a:srgbClr val="5ACBF0"/>
          </p15:clr>
        </p15:guide>
        <p15:guide id="15" orient="horz" pos="720" userDrawn="1">
          <p15:clr>
            <a:srgbClr val="5ACBF0"/>
          </p15:clr>
        </p15:guide>
        <p15:guide id="16" orient="horz" pos="2160" userDrawn="1">
          <p15:clr>
            <a:srgbClr val="A4A3A4"/>
          </p15:clr>
        </p15:guide>
        <p15:guide id="17" pos="3840"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B730ED-7B9D-40FC-B1E0-F1125DD90F87}"/>
              </a:ext>
            </a:extLst>
          </p:cNvPr>
          <p:cNvSpPr>
            <a:spLocks noGrp="1"/>
          </p:cNvSpPr>
          <p:nvPr>
            <p:ph type="title"/>
          </p:nvPr>
        </p:nvSpPr>
        <p:spPr>
          <a:xfrm>
            <a:off x="533400" y="533400"/>
            <a:ext cx="11125200" cy="609600"/>
          </a:xfrm>
          <a:prstGeom prst="rect">
            <a:avLst/>
          </a:prstGeom>
        </p:spPr>
        <p:txBody>
          <a:bodyPr vert="horz" lIns="91440" tIns="45720" rIns="91440" bIns="45720" rtlCol="0" anchor="ctr">
            <a:normAutofit/>
          </a:bodyPr>
          <a:lstStyle/>
          <a:p>
            <a:r>
              <a:rPr lang="en-US"/>
              <a:t>Click to edit Master title style</a:t>
            </a:r>
            <a:endParaRPr lang="da-DK" dirty="0"/>
          </a:p>
        </p:txBody>
      </p:sp>
      <p:sp>
        <p:nvSpPr>
          <p:cNvPr id="3" name="Text Placeholder 2">
            <a:extLst>
              <a:ext uri="{FF2B5EF4-FFF2-40B4-BE49-F238E27FC236}">
                <a16:creationId xmlns:a16="http://schemas.microsoft.com/office/drawing/2014/main" id="{F1B16267-223E-41DF-97C0-3C5C64CF28FE}"/>
              </a:ext>
            </a:extLst>
          </p:cNvPr>
          <p:cNvSpPr>
            <a:spLocks noGrp="1"/>
          </p:cNvSpPr>
          <p:nvPr>
            <p:ph type="body" idx="1"/>
          </p:nvPr>
        </p:nvSpPr>
        <p:spPr>
          <a:xfrm>
            <a:off x="533400" y="1219200"/>
            <a:ext cx="11125200" cy="4800599"/>
          </a:xfrm>
          <a:prstGeom prst="rect">
            <a:avLst/>
          </a:prstGeom>
        </p:spPr>
        <p:txBody>
          <a:bodyPr vert="horz" lIns="91440" tIns="45720" rIns="91440" bIns="45720" rtlCol="0">
            <a:normAutofit/>
          </a:bodyPr>
          <a:lstStyle/>
          <a:p>
            <a:pPr lvl="0"/>
            <a:r>
              <a:rPr lang="en-US" dirty="0"/>
              <a:t>Click to edit Master text styles</a:t>
            </a:r>
          </a:p>
        </p:txBody>
      </p:sp>
      <p:pic>
        <p:nvPicPr>
          <p:cNvPr id="14" name="Graphic 13">
            <a:extLst>
              <a:ext uri="{FF2B5EF4-FFF2-40B4-BE49-F238E27FC236}">
                <a16:creationId xmlns:a16="http://schemas.microsoft.com/office/drawing/2014/main" id="{96AECA5E-EA06-EF45-897C-3C243B4A778C}"/>
              </a:ext>
            </a:extLst>
          </p:cNvPr>
          <p:cNvPicPr>
            <a:picLocks noChangeAspect="1"/>
          </p:cNvPicPr>
          <p:nvPr userDrawn="1"/>
        </p:nvPicPr>
        <p:blipFill>
          <a:blip r:embed="rId34" cstate="screen">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5555764" y="6390465"/>
            <a:ext cx="1080445" cy="125445"/>
          </a:xfrm>
          <a:prstGeom prst="rect">
            <a:avLst/>
          </a:prstGeom>
        </p:spPr>
      </p:pic>
      <p:sp>
        <p:nvSpPr>
          <p:cNvPr id="6" name="TextBox 5">
            <a:extLst>
              <a:ext uri="{FF2B5EF4-FFF2-40B4-BE49-F238E27FC236}">
                <a16:creationId xmlns:a16="http://schemas.microsoft.com/office/drawing/2014/main" id="{0F89AE7F-24B1-A64B-B288-B6C5E8A9B846}"/>
              </a:ext>
            </a:extLst>
          </p:cNvPr>
          <p:cNvSpPr txBox="1"/>
          <p:nvPr userDrawn="1"/>
        </p:nvSpPr>
        <p:spPr>
          <a:xfrm>
            <a:off x="7796752" y="6248400"/>
            <a:ext cx="4058444" cy="380995"/>
          </a:xfrm>
          <a:prstGeom prst="rect">
            <a:avLst/>
          </a:prstGeom>
          <a:noFill/>
        </p:spPr>
        <p:txBody>
          <a:bodyPr wrap="square"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BDFC0B-CFB1-084E-A5D1-50420B235E65}" type="slidenum">
              <a:rPr kumimoji="0" lang="en-US" sz="800" b="0" i="0" u="none" strike="noStrike" kern="1200" cap="none" spc="0" normalizeH="0" baseline="0" noProof="0" smtClean="0">
                <a:ln>
                  <a:noFill/>
                </a:ln>
                <a:solidFill>
                  <a:schemeClr val="bg2">
                    <a:lumMod val="75000"/>
                  </a:schemeClr>
                </a:solidFill>
                <a:effectLst/>
                <a:uLnTx/>
                <a:uFillTx/>
                <a:latin typeface="+mn-lt"/>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sz="800" b="0" i="0" dirty="0">
              <a:solidFill>
                <a:schemeClr val="bg2">
                  <a:lumMod val="75000"/>
                </a:schemeClr>
              </a:solidFill>
              <a:latin typeface="+mn-lt"/>
              <a:ea typeface="Proxima Nova Light" charset="0"/>
              <a:cs typeface="Arial" panose="020B0604020202020204" pitchFamily="34" charset="0"/>
            </a:endParaRPr>
          </a:p>
        </p:txBody>
      </p:sp>
      <p:grpSp>
        <p:nvGrpSpPr>
          <p:cNvPr id="7" name="Graphic 9">
            <a:extLst>
              <a:ext uri="{FF2B5EF4-FFF2-40B4-BE49-F238E27FC236}">
                <a16:creationId xmlns:a16="http://schemas.microsoft.com/office/drawing/2014/main" id="{AA9A1BF9-5305-A341-AB55-AF5D3A5D8B5A}"/>
              </a:ext>
            </a:extLst>
          </p:cNvPr>
          <p:cNvGrpSpPr>
            <a:grpSpLocks noChangeAspect="1"/>
          </p:cNvGrpSpPr>
          <p:nvPr userDrawn="1"/>
        </p:nvGrpSpPr>
        <p:grpSpPr>
          <a:xfrm>
            <a:off x="419100" y="6366367"/>
            <a:ext cx="249134" cy="136828"/>
            <a:chOff x="11484948" y="313034"/>
            <a:chExt cx="401233" cy="220363"/>
          </a:xfrm>
          <a:solidFill>
            <a:schemeClr val="accent1"/>
          </a:solidFill>
        </p:grpSpPr>
        <p:sp>
          <p:nvSpPr>
            <p:cNvPr id="8" name="Freeform 7">
              <a:extLst>
                <a:ext uri="{FF2B5EF4-FFF2-40B4-BE49-F238E27FC236}">
                  <a16:creationId xmlns:a16="http://schemas.microsoft.com/office/drawing/2014/main" id="{13EBE68B-E34E-724C-937C-5469280F2E3E}"/>
                </a:ext>
              </a:extLst>
            </p:cNvPr>
            <p:cNvSpPr/>
            <p:nvPr/>
          </p:nvSpPr>
          <p:spPr>
            <a:xfrm>
              <a:off x="11652424" y="313034"/>
              <a:ext cx="233757" cy="220363"/>
            </a:xfrm>
            <a:custGeom>
              <a:avLst/>
              <a:gdLst>
                <a:gd name="connsiteX0" fmla="*/ 233757 w 233757"/>
                <a:gd name="connsiteY0" fmla="*/ 220363 h 220363"/>
                <a:gd name="connsiteX1" fmla="*/ 187006 w 233757"/>
                <a:gd name="connsiteY1" fmla="*/ 220363 h 220363"/>
                <a:gd name="connsiteX2" fmla="*/ 187006 w 233757"/>
                <a:gd name="connsiteY2" fmla="*/ 89448 h 220363"/>
                <a:gd name="connsiteX3" fmla="*/ 116879 w 233757"/>
                <a:gd name="connsiteY3" fmla="*/ 159645 h 220363"/>
                <a:gd name="connsiteX4" fmla="*/ 46751 w 233757"/>
                <a:gd name="connsiteY4" fmla="*/ 89448 h 220363"/>
                <a:gd name="connsiteX5" fmla="*/ 46751 w 233757"/>
                <a:gd name="connsiteY5" fmla="*/ 220363 h 220363"/>
                <a:gd name="connsiteX6" fmla="*/ 0 w 233757"/>
                <a:gd name="connsiteY6" fmla="*/ 220363 h 220363"/>
                <a:gd name="connsiteX7" fmla="*/ 0 w 233757"/>
                <a:gd name="connsiteY7" fmla="*/ 0 h 220363"/>
                <a:gd name="connsiteX8" fmla="*/ 24855 w 233757"/>
                <a:gd name="connsiteY8" fmla="*/ 0 h 220363"/>
                <a:gd name="connsiteX9" fmla="*/ 117470 w 233757"/>
                <a:gd name="connsiteY9" fmla="*/ 92706 h 220363"/>
                <a:gd name="connsiteX10" fmla="*/ 208902 w 233757"/>
                <a:gd name="connsiteY10" fmla="*/ 0 h 220363"/>
                <a:gd name="connsiteX11" fmla="*/ 233757 w 233757"/>
                <a:gd name="connsiteY11" fmla="*/ 0 h 220363"/>
                <a:gd name="connsiteX12" fmla="*/ 233757 w 233757"/>
                <a:gd name="connsiteY12" fmla="*/ 220363 h 22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757" h="220363">
                  <a:moveTo>
                    <a:pt x="233757" y="220363"/>
                  </a:moveTo>
                  <a:lnTo>
                    <a:pt x="187006" y="220363"/>
                  </a:lnTo>
                  <a:lnTo>
                    <a:pt x="187006" y="89448"/>
                  </a:lnTo>
                  <a:lnTo>
                    <a:pt x="116879" y="159645"/>
                  </a:lnTo>
                  <a:lnTo>
                    <a:pt x="46751" y="89448"/>
                  </a:lnTo>
                  <a:lnTo>
                    <a:pt x="46751" y="220363"/>
                  </a:lnTo>
                  <a:lnTo>
                    <a:pt x="0" y="220363"/>
                  </a:lnTo>
                  <a:lnTo>
                    <a:pt x="0" y="0"/>
                  </a:lnTo>
                  <a:lnTo>
                    <a:pt x="24855" y="0"/>
                  </a:lnTo>
                  <a:lnTo>
                    <a:pt x="117470" y="92706"/>
                  </a:lnTo>
                  <a:lnTo>
                    <a:pt x="208902" y="0"/>
                  </a:lnTo>
                  <a:lnTo>
                    <a:pt x="233757" y="0"/>
                  </a:lnTo>
                  <a:lnTo>
                    <a:pt x="233757" y="220363"/>
                  </a:lnTo>
                  <a:close/>
                </a:path>
              </a:pathLst>
            </a:custGeom>
            <a:grpFill/>
            <a:ln w="5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9" name="Freeform 8">
              <a:extLst>
                <a:ext uri="{FF2B5EF4-FFF2-40B4-BE49-F238E27FC236}">
                  <a16:creationId xmlns:a16="http://schemas.microsoft.com/office/drawing/2014/main" id="{1A1399D1-F20A-E94E-9CAF-7D2E73EAB452}"/>
                </a:ext>
              </a:extLst>
            </p:cNvPr>
            <p:cNvSpPr/>
            <p:nvPr/>
          </p:nvSpPr>
          <p:spPr>
            <a:xfrm>
              <a:off x="11484948" y="412552"/>
              <a:ext cx="120725" cy="120844"/>
            </a:xfrm>
            <a:custGeom>
              <a:avLst/>
              <a:gdLst>
                <a:gd name="connsiteX0" fmla="*/ 120725 w 120725"/>
                <a:gd name="connsiteY0" fmla="*/ 0 h 120844"/>
                <a:gd name="connsiteX1" fmla="*/ 0 w 120725"/>
                <a:gd name="connsiteY1" fmla="*/ 0 h 120844"/>
                <a:gd name="connsiteX2" fmla="*/ 120725 w 120725"/>
                <a:gd name="connsiteY2" fmla="*/ 120844 h 120844"/>
                <a:gd name="connsiteX3" fmla="*/ 120725 w 120725"/>
                <a:gd name="connsiteY3" fmla="*/ 0 h 120844"/>
              </a:gdLst>
              <a:ahLst/>
              <a:cxnLst>
                <a:cxn ang="0">
                  <a:pos x="connsiteX0" y="connsiteY0"/>
                </a:cxn>
                <a:cxn ang="0">
                  <a:pos x="connsiteX1" y="connsiteY1"/>
                </a:cxn>
                <a:cxn ang="0">
                  <a:pos x="connsiteX2" y="connsiteY2"/>
                </a:cxn>
                <a:cxn ang="0">
                  <a:pos x="connsiteX3" y="connsiteY3"/>
                </a:cxn>
              </a:cxnLst>
              <a:rect l="l" t="t" r="r" b="b"/>
              <a:pathLst>
                <a:path w="120725" h="120844">
                  <a:moveTo>
                    <a:pt x="120725" y="0"/>
                  </a:moveTo>
                  <a:lnTo>
                    <a:pt x="0" y="0"/>
                  </a:lnTo>
                  <a:lnTo>
                    <a:pt x="120725" y="120844"/>
                  </a:lnTo>
                  <a:lnTo>
                    <a:pt x="120725" y="0"/>
                  </a:lnTo>
                  <a:close/>
                </a:path>
              </a:pathLst>
            </a:custGeom>
            <a:solidFill>
              <a:schemeClr val="accent2"/>
            </a:solidFill>
            <a:ln w="5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spTree>
    <p:extLst>
      <p:ext uri="{BB962C8B-B14F-4D97-AF65-F5344CB8AC3E}">
        <p14:creationId xmlns:p14="http://schemas.microsoft.com/office/powerpoint/2010/main" val="274361852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 id="2147483706" r:id="rId25"/>
    <p:sldLayoutId id="2147483707" r:id="rId26"/>
    <p:sldLayoutId id="2147483708" r:id="rId27"/>
    <p:sldLayoutId id="2147483709" r:id="rId28"/>
    <p:sldLayoutId id="2147483710" r:id="rId29"/>
    <p:sldLayoutId id="2147483711" r:id="rId30"/>
    <p:sldLayoutId id="2147483712" r:id="rId31"/>
    <p:sldLayoutId id="2147483713" r:id="rId32"/>
  </p:sldLayoutIdLst>
  <p:txStyles>
    <p:title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p15:clr>
            <a:srgbClr val="F26B43"/>
          </p15:clr>
        </p15:guide>
        <p15:guide id="2" pos="7488">
          <p15:clr>
            <a:srgbClr val="F26B43"/>
          </p15:clr>
        </p15:guide>
        <p15:guide id="3" orient="horz" pos="192">
          <p15:clr>
            <a:srgbClr val="F26B43"/>
          </p15:clr>
        </p15:guide>
        <p15:guide id="4" orient="horz" pos="3936">
          <p15:clr>
            <a:srgbClr val="F26B43"/>
          </p15:clr>
        </p15:guide>
        <p15:guide id="5" orient="horz" pos="4176">
          <p15:clr>
            <a:srgbClr val="F26B43"/>
          </p15:clr>
        </p15:guide>
        <p15:guide id="6" pos="264">
          <p15:clr>
            <a:srgbClr val="FDE53C"/>
          </p15:clr>
        </p15:guide>
        <p15:guide id="7" pos="7416">
          <p15:clr>
            <a:srgbClr val="FDE53C"/>
          </p15:clr>
        </p15:guide>
        <p15:guide id="8" orient="horz" pos="3864">
          <p15:clr>
            <a:srgbClr val="FDE53C"/>
          </p15:clr>
        </p15:guide>
        <p15:guide id="9" orient="horz" pos="264">
          <p15:clr>
            <a:srgbClr val="FDE53C"/>
          </p15:clr>
        </p15:guide>
        <p15:guide id="10" orient="horz" pos="336">
          <p15:clr>
            <a:srgbClr val="5ACBF0"/>
          </p15:clr>
        </p15:guide>
        <p15:guide id="11" orient="horz" pos="3792">
          <p15:clr>
            <a:srgbClr val="5ACBF0"/>
          </p15:clr>
        </p15:guide>
        <p15:guide id="12" pos="336">
          <p15:clr>
            <a:srgbClr val="5ACBF0"/>
          </p15:clr>
        </p15:guide>
        <p15:guide id="13" pos="7344">
          <p15:clr>
            <a:srgbClr val="5ACBF0"/>
          </p15:clr>
        </p15:guide>
        <p15:guide id="14" orient="horz" pos="768">
          <p15:clr>
            <a:srgbClr val="5ACBF0"/>
          </p15:clr>
        </p15:guide>
        <p15:guide id="15" orient="horz" pos="720">
          <p15:clr>
            <a:srgbClr val="5ACBF0"/>
          </p15:clr>
        </p15:guide>
        <p15:guide id="16" orient="horz" pos="2160">
          <p15:clr>
            <a:srgbClr val="A4A3A4"/>
          </p15:clr>
        </p15:guide>
        <p15:guide id="17" pos="3840">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6.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18" Type="http://schemas.openxmlformats.org/officeDocument/2006/relationships/image" Target="../media/image30.png"/><Relationship Id="rId26" Type="http://schemas.openxmlformats.org/officeDocument/2006/relationships/image" Target="../media/image38.svg"/><Relationship Id="rId3" Type="http://schemas.openxmlformats.org/officeDocument/2006/relationships/image" Target="../media/image15.png"/><Relationship Id="rId21" Type="http://schemas.openxmlformats.org/officeDocument/2006/relationships/image" Target="../media/image33.sv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svg"/><Relationship Id="rId25" Type="http://schemas.openxmlformats.org/officeDocument/2006/relationships/image" Target="../media/image37.png"/><Relationship Id="rId2" Type="http://schemas.openxmlformats.org/officeDocument/2006/relationships/image" Target="../media/image14.png"/><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8.xml"/><Relationship Id="rId6" Type="http://schemas.openxmlformats.org/officeDocument/2006/relationships/image" Target="../media/image18.png"/><Relationship Id="rId11" Type="http://schemas.openxmlformats.org/officeDocument/2006/relationships/image" Target="../media/image23.png"/><Relationship Id="rId24" Type="http://schemas.openxmlformats.org/officeDocument/2006/relationships/image" Target="../media/image36.svg"/><Relationship Id="rId5" Type="http://schemas.openxmlformats.org/officeDocument/2006/relationships/image" Target="../media/image17.svg"/><Relationship Id="rId15" Type="http://schemas.openxmlformats.org/officeDocument/2006/relationships/image" Target="../media/image27.png"/><Relationship Id="rId23" Type="http://schemas.openxmlformats.org/officeDocument/2006/relationships/image" Target="../media/image35.png"/><Relationship Id="rId10" Type="http://schemas.openxmlformats.org/officeDocument/2006/relationships/image" Target="../media/image22.svg"/><Relationship Id="rId19" Type="http://schemas.openxmlformats.org/officeDocument/2006/relationships/image" Target="../media/image31.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 Id="rId22"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FC9347F-FECC-404B-B797-A972C7A5EE25}"/>
              </a:ext>
            </a:extLst>
          </p:cNvPr>
          <p:cNvGrpSpPr/>
          <p:nvPr/>
        </p:nvGrpSpPr>
        <p:grpSpPr>
          <a:xfrm flipV="1">
            <a:off x="302" y="-1"/>
            <a:ext cx="12191698" cy="6858001"/>
            <a:chOff x="18545679" y="424338"/>
            <a:chExt cx="4878471" cy="2744226"/>
          </a:xfrm>
        </p:grpSpPr>
        <p:sp>
          <p:nvSpPr>
            <p:cNvPr id="6" name="Freeform 5">
              <a:extLst>
                <a:ext uri="{FF2B5EF4-FFF2-40B4-BE49-F238E27FC236}">
                  <a16:creationId xmlns:a16="http://schemas.microsoft.com/office/drawing/2014/main" id="{44CE5F7C-0EB2-E347-A106-E0FBB4CCB78C}"/>
                </a:ext>
              </a:extLst>
            </p:cNvPr>
            <p:cNvSpPr/>
            <p:nvPr/>
          </p:nvSpPr>
          <p:spPr>
            <a:xfrm>
              <a:off x="18545680" y="424338"/>
              <a:ext cx="4878470" cy="2380869"/>
            </a:xfrm>
            <a:custGeom>
              <a:avLst/>
              <a:gdLst>
                <a:gd name="connsiteX0" fmla="*/ 0 w 4878484"/>
                <a:gd name="connsiteY0" fmla="*/ 0 h 2380861"/>
                <a:gd name="connsiteX1" fmla="*/ 475144 w 4878484"/>
                <a:gd name="connsiteY1" fmla="*/ 655563 h 2380861"/>
                <a:gd name="connsiteX2" fmla="*/ 2119092 w 4878484"/>
                <a:gd name="connsiteY2" fmla="*/ 1111662 h 2380861"/>
                <a:gd name="connsiteX3" fmla="*/ 2942336 w 4878484"/>
                <a:gd name="connsiteY3" fmla="*/ 2380862 h 2380861"/>
                <a:gd name="connsiteX4" fmla="*/ 3374285 w 4878484"/>
                <a:gd name="connsiteY4" fmla="*/ 353191 h 2380861"/>
                <a:gd name="connsiteX5" fmla="*/ 4238183 w 4878484"/>
                <a:gd name="connsiteY5" fmla="*/ 852486 h 2380861"/>
                <a:gd name="connsiteX6" fmla="*/ 4878484 w 4878484"/>
                <a:gd name="connsiteY6" fmla="*/ 0 h 238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8484" h="2380861">
                  <a:moveTo>
                    <a:pt x="0" y="0"/>
                  </a:moveTo>
                  <a:lnTo>
                    <a:pt x="475144" y="655563"/>
                  </a:lnTo>
                  <a:lnTo>
                    <a:pt x="2119092" y="1111662"/>
                  </a:lnTo>
                  <a:lnTo>
                    <a:pt x="2942336" y="2380862"/>
                  </a:lnTo>
                  <a:lnTo>
                    <a:pt x="3374285" y="353191"/>
                  </a:lnTo>
                  <a:lnTo>
                    <a:pt x="4238183" y="852486"/>
                  </a:lnTo>
                  <a:lnTo>
                    <a:pt x="4878484" y="0"/>
                  </a:lnTo>
                </a:path>
              </a:pathLst>
            </a:custGeom>
            <a:noFill/>
            <a:ln w="5079" cap="flat">
              <a:solidFill>
                <a:srgbClr val="41547D"/>
              </a:solid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0B091209-4BBB-2145-8493-5998C9BA0FF7}"/>
                </a:ext>
              </a:extLst>
            </p:cNvPr>
            <p:cNvSpPr/>
            <p:nvPr/>
          </p:nvSpPr>
          <p:spPr>
            <a:xfrm>
              <a:off x="18545679" y="785153"/>
              <a:ext cx="3378086" cy="2383410"/>
            </a:xfrm>
            <a:custGeom>
              <a:avLst/>
              <a:gdLst>
                <a:gd name="connsiteX0" fmla="*/ 475144 w 3378096"/>
                <a:gd name="connsiteY0" fmla="*/ 294749 h 2383402"/>
                <a:gd name="connsiteX1" fmla="*/ 0 w 3378096"/>
                <a:gd name="connsiteY1" fmla="*/ 2383403 h 2383402"/>
                <a:gd name="connsiteX2" fmla="*/ 2119092 w 3378096"/>
                <a:gd name="connsiteY2" fmla="*/ 750848 h 2383402"/>
                <a:gd name="connsiteX3" fmla="*/ 3378096 w 3378096"/>
                <a:gd name="connsiteY3" fmla="*/ 0 h 2383402"/>
                <a:gd name="connsiteX4" fmla="*/ 475144 w 3378096"/>
                <a:gd name="connsiteY4" fmla="*/ 294749 h 2383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8096" h="2383402">
                  <a:moveTo>
                    <a:pt x="475144" y="294749"/>
                  </a:moveTo>
                  <a:lnTo>
                    <a:pt x="0" y="2383403"/>
                  </a:lnTo>
                  <a:lnTo>
                    <a:pt x="2119092" y="750848"/>
                  </a:lnTo>
                  <a:lnTo>
                    <a:pt x="3378096" y="0"/>
                  </a:lnTo>
                  <a:lnTo>
                    <a:pt x="475144" y="294749"/>
                  </a:lnTo>
                  <a:close/>
                </a:path>
              </a:pathLst>
            </a:custGeom>
            <a:noFill/>
            <a:ln w="2539" cap="flat">
              <a:solidFill>
                <a:srgbClr val="41547D">
                  <a:alpha val="50000"/>
                </a:srgbClr>
              </a:solid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ECD836CD-761A-604D-872F-B653B52888A8}"/>
                </a:ext>
              </a:extLst>
            </p:cNvPr>
            <p:cNvSpPr/>
            <p:nvPr/>
          </p:nvSpPr>
          <p:spPr>
            <a:xfrm>
              <a:off x="19020822" y="1079903"/>
              <a:ext cx="2469725" cy="1729116"/>
            </a:xfrm>
            <a:custGeom>
              <a:avLst/>
              <a:gdLst>
                <a:gd name="connsiteX0" fmla="*/ 2469733 w 2469732"/>
                <a:gd name="connsiteY0" fmla="*/ 1729110 h 1729110"/>
                <a:gd name="connsiteX1" fmla="*/ 0 w 2469732"/>
                <a:gd name="connsiteY1" fmla="*/ 0 h 1729110"/>
              </a:gdLst>
              <a:ahLst/>
              <a:cxnLst>
                <a:cxn ang="0">
                  <a:pos x="connsiteX0" y="connsiteY0"/>
                </a:cxn>
                <a:cxn ang="0">
                  <a:pos x="connsiteX1" y="connsiteY1"/>
                </a:cxn>
              </a:cxnLst>
              <a:rect l="l" t="t" r="r" b="b"/>
              <a:pathLst>
                <a:path w="2469732" h="1729110">
                  <a:moveTo>
                    <a:pt x="2469733" y="1729110"/>
                  </a:moveTo>
                  <a:lnTo>
                    <a:pt x="0" y="0"/>
                  </a:lnTo>
                </a:path>
              </a:pathLst>
            </a:custGeom>
            <a:noFill/>
            <a:ln w="2539" cap="flat">
              <a:solidFill>
                <a:srgbClr val="41547D">
                  <a:alpha val="50000"/>
                </a:srgbClr>
              </a:solid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66950BC9-34CC-2A4D-9F53-2F0AA390C254}"/>
                </a:ext>
              </a:extLst>
            </p:cNvPr>
            <p:cNvSpPr/>
            <p:nvPr/>
          </p:nvSpPr>
          <p:spPr>
            <a:xfrm>
              <a:off x="21488007" y="1274286"/>
              <a:ext cx="1936142" cy="1894278"/>
            </a:xfrm>
            <a:custGeom>
              <a:avLst/>
              <a:gdLst>
                <a:gd name="connsiteX0" fmla="*/ 0 w 1936148"/>
                <a:gd name="connsiteY0" fmla="*/ 1532188 h 1894271"/>
                <a:gd name="connsiteX1" fmla="*/ 1294577 w 1936148"/>
                <a:gd name="connsiteY1" fmla="*/ 0 h 1894271"/>
                <a:gd name="connsiteX2" fmla="*/ 1936148 w 1936148"/>
                <a:gd name="connsiteY2" fmla="*/ 1894272 h 1894271"/>
              </a:gdLst>
              <a:ahLst/>
              <a:cxnLst>
                <a:cxn ang="0">
                  <a:pos x="connsiteX0" y="connsiteY0"/>
                </a:cxn>
                <a:cxn ang="0">
                  <a:pos x="connsiteX1" y="connsiteY1"/>
                </a:cxn>
                <a:cxn ang="0">
                  <a:pos x="connsiteX2" y="connsiteY2"/>
                </a:cxn>
              </a:cxnLst>
              <a:rect l="l" t="t" r="r" b="b"/>
              <a:pathLst>
                <a:path w="1936148" h="1894271">
                  <a:moveTo>
                    <a:pt x="0" y="1532188"/>
                  </a:moveTo>
                  <a:lnTo>
                    <a:pt x="1294577" y="0"/>
                  </a:lnTo>
                  <a:lnTo>
                    <a:pt x="1936148" y="1894272"/>
                  </a:lnTo>
                </a:path>
              </a:pathLst>
            </a:custGeom>
            <a:noFill/>
            <a:ln w="2539" cap="flat">
              <a:solidFill>
                <a:srgbClr val="41547D">
                  <a:alpha val="50000"/>
                </a:srgbClr>
              </a:solid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44C20CA3-74C3-274E-AC7A-799E3D28EAE4}"/>
                </a:ext>
              </a:extLst>
            </p:cNvPr>
            <p:cNvSpPr/>
            <p:nvPr/>
          </p:nvSpPr>
          <p:spPr>
            <a:xfrm>
              <a:off x="21489278" y="2809020"/>
              <a:ext cx="1934871" cy="359544"/>
            </a:xfrm>
            <a:custGeom>
              <a:avLst/>
              <a:gdLst>
                <a:gd name="connsiteX0" fmla="*/ 0 w 1934877"/>
                <a:gd name="connsiteY0" fmla="*/ 0 h 359543"/>
                <a:gd name="connsiteX1" fmla="*/ 1934878 w 1934877"/>
                <a:gd name="connsiteY1" fmla="*/ 359543 h 359543"/>
              </a:gdLst>
              <a:ahLst/>
              <a:cxnLst>
                <a:cxn ang="0">
                  <a:pos x="connsiteX0" y="connsiteY0"/>
                </a:cxn>
                <a:cxn ang="0">
                  <a:pos x="connsiteX1" y="connsiteY1"/>
                </a:cxn>
              </a:cxnLst>
              <a:rect l="l" t="t" r="r" b="b"/>
              <a:pathLst>
                <a:path w="1934877" h="359543">
                  <a:moveTo>
                    <a:pt x="0" y="0"/>
                  </a:moveTo>
                  <a:lnTo>
                    <a:pt x="1934878" y="359543"/>
                  </a:lnTo>
                </a:path>
              </a:pathLst>
            </a:custGeom>
            <a:noFill/>
            <a:ln w="2539" cap="flat">
              <a:solidFill>
                <a:srgbClr val="41547D">
                  <a:alpha val="50000"/>
                </a:srgbClr>
              </a:solid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30CAC8CD-20AB-664E-8C5E-A22C2F2CACE5}"/>
                </a:ext>
              </a:extLst>
            </p:cNvPr>
            <p:cNvSpPr/>
            <p:nvPr/>
          </p:nvSpPr>
          <p:spPr>
            <a:xfrm>
              <a:off x="22766065" y="1257770"/>
              <a:ext cx="30490" cy="30491"/>
            </a:xfrm>
            <a:custGeom>
              <a:avLst/>
              <a:gdLst>
                <a:gd name="connsiteX0" fmla="*/ 30491 w 30490"/>
                <a:gd name="connsiteY0" fmla="*/ 15246 h 30491"/>
                <a:gd name="connsiteX1" fmla="*/ 15245 w 30490"/>
                <a:gd name="connsiteY1" fmla="*/ 30491 h 30491"/>
                <a:gd name="connsiteX2" fmla="*/ 0 w 30490"/>
                <a:gd name="connsiteY2" fmla="*/ 15246 h 30491"/>
                <a:gd name="connsiteX3" fmla="*/ 15245 w 30490"/>
                <a:gd name="connsiteY3" fmla="*/ 0 h 30491"/>
                <a:gd name="connsiteX4" fmla="*/ 30491 w 30490"/>
                <a:gd name="connsiteY4" fmla="*/ 15246 h 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0" h="30491">
                  <a:moveTo>
                    <a:pt x="30491" y="15246"/>
                  </a:moveTo>
                  <a:cubicBezTo>
                    <a:pt x="30491" y="23666"/>
                    <a:pt x="23665" y="30491"/>
                    <a:pt x="15245" y="30491"/>
                  </a:cubicBezTo>
                  <a:cubicBezTo>
                    <a:pt x="6826" y="30491"/>
                    <a:pt x="0" y="23666"/>
                    <a:pt x="0" y="15246"/>
                  </a:cubicBezTo>
                  <a:cubicBezTo>
                    <a:pt x="0" y="6826"/>
                    <a:pt x="6826" y="0"/>
                    <a:pt x="15245" y="0"/>
                  </a:cubicBezTo>
                  <a:cubicBezTo>
                    <a:pt x="23665" y="0"/>
                    <a:pt x="30491" y="6826"/>
                    <a:pt x="30491" y="15246"/>
                  </a:cubicBezTo>
                  <a:close/>
                </a:path>
              </a:pathLst>
            </a:custGeom>
            <a:solidFill>
              <a:srgbClr val="41547D"/>
            </a:solidFill>
            <a:ln w="2539"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3D6C2341-CAB7-9D4E-8E0F-3697A9C4AEE4}"/>
                </a:ext>
              </a:extLst>
            </p:cNvPr>
            <p:cNvSpPr/>
            <p:nvPr/>
          </p:nvSpPr>
          <p:spPr>
            <a:xfrm>
              <a:off x="21907252" y="769908"/>
              <a:ext cx="30490" cy="30491"/>
            </a:xfrm>
            <a:custGeom>
              <a:avLst/>
              <a:gdLst>
                <a:gd name="connsiteX0" fmla="*/ 30491 w 30490"/>
                <a:gd name="connsiteY0" fmla="*/ 15246 h 30491"/>
                <a:gd name="connsiteX1" fmla="*/ 15245 w 30490"/>
                <a:gd name="connsiteY1" fmla="*/ 30491 h 30491"/>
                <a:gd name="connsiteX2" fmla="*/ 0 w 30490"/>
                <a:gd name="connsiteY2" fmla="*/ 15246 h 30491"/>
                <a:gd name="connsiteX3" fmla="*/ 15245 w 30490"/>
                <a:gd name="connsiteY3" fmla="*/ 0 h 30491"/>
                <a:gd name="connsiteX4" fmla="*/ 30491 w 30490"/>
                <a:gd name="connsiteY4" fmla="*/ 15246 h 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0" h="30491">
                  <a:moveTo>
                    <a:pt x="30491" y="15246"/>
                  </a:moveTo>
                  <a:cubicBezTo>
                    <a:pt x="30491" y="23666"/>
                    <a:pt x="23665" y="30491"/>
                    <a:pt x="15245" y="30491"/>
                  </a:cubicBezTo>
                  <a:cubicBezTo>
                    <a:pt x="6826" y="30491"/>
                    <a:pt x="0" y="23666"/>
                    <a:pt x="0" y="15246"/>
                  </a:cubicBezTo>
                  <a:cubicBezTo>
                    <a:pt x="0" y="6826"/>
                    <a:pt x="6826" y="0"/>
                    <a:pt x="15245" y="0"/>
                  </a:cubicBezTo>
                  <a:cubicBezTo>
                    <a:pt x="23665" y="0"/>
                    <a:pt x="30491" y="6826"/>
                    <a:pt x="30491" y="15246"/>
                  </a:cubicBezTo>
                  <a:close/>
                </a:path>
              </a:pathLst>
            </a:custGeom>
            <a:solidFill>
              <a:srgbClr val="41547D"/>
            </a:solidFill>
            <a:ln w="2539"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4A4F4EAB-1B33-6342-84AC-61597394C578}"/>
                </a:ext>
              </a:extLst>
            </p:cNvPr>
            <p:cNvSpPr/>
            <p:nvPr/>
          </p:nvSpPr>
          <p:spPr>
            <a:xfrm>
              <a:off x="21472763" y="2789963"/>
              <a:ext cx="30490" cy="30491"/>
            </a:xfrm>
            <a:custGeom>
              <a:avLst/>
              <a:gdLst>
                <a:gd name="connsiteX0" fmla="*/ 30491 w 30490"/>
                <a:gd name="connsiteY0" fmla="*/ 15246 h 30491"/>
                <a:gd name="connsiteX1" fmla="*/ 15245 w 30490"/>
                <a:gd name="connsiteY1" fmla="*/ 30491 h 30491"/>
                <a:gd name="connsiteX2" fmla="*/ 0 w 30490"/>
                <a:gd name="connsiteY2" fmla="*/ 15246 h 30491"/>
                <a:gd name="connsiteX3" fmla="*/ 15245 w 30490"/>
                <a:gd name="connsiteY3" fmla="*/ 0 h 30491"/>
                <a:gd name="connsiteX4" fmla="*/ 30491 w 30490"/>
                <a:gd name="connsiteY4" fmla="*/ 15246 h 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0" h="30491">
                  <a:moveTo>
                    <a:pt x="30491" y="15246"/>
                  </a:moveTo>
                  <a:cubicBezTo>
                    <a:pt x="30491" y="23666"/>
                    <a:pt x="23665" y="30491"/>
                    <a:pt x="15245" y="30491"/>
                  </a:cubicBezTo>
                  <a:cubicBezTo>
                    <a:pt x="6826" y="30491"/>
                    <a:pt x="0" y="23666"/>
                    <a:pt x="0" y="15246"/>
                  </a:cubicBezTo>
                  <a:cubicBezTo>
                    <a:pt x="0" y="6826"/>
                    <a:pt x="6826" y="0"/>
                    <a:pt x="15245" y="0"/>
                  </a:cubicBezTo>
                  <a:cubicBezTo>
                    <a:pt x="23665" y="0"/>
                    <a:pt x="30491" y="6826"/>
                    <a:pt x="30491" y="15246"/>
                  </a:cubicBezTo>
                  <a:close/>
                </a:path>
              </a:pathLst>
            </a:custGeom>
            <a:solidFill>
              <a:srgbClr val="41547D"/>
            </a:solidFill>
            <a:ln w="2539"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730C35B6-866B-9F4B-8459-A56D8EA6B676}"/>
                </a:ext>
              </a:extLst>
            </p:cNvPr>
            <p:cNvSpPr/>
            <p:nvPr/>
          </p:nvSpPr>
          <p:spPr>
            <a:xfrm>
              <a:off x="20649523" y="1522029"/>
              <a:ext cx="30490" cy="30491"/>
            </a:xfrm>
            <a:custGeom>
              <a:avLst/>
              <a:gdLst>
                <a:gd name="connsiteX0" fmla="*/ 30491 w 30490"/>
                <a:gd name="connsiteY0" fmla="*/ 15246 h 30491"/>
                <a:gd name="connsiteX1" fmla="*/ 15245 w 30490"/>
                <a:gd name="connsiteY1" fmla="*/ 30491 h 30491"/>
                <a:gd name="connsiteX2" fmla="*/ 0 w 30490"/>
                <a:gd name="connsiteY2" fmla="*/ 15246 h 30491"/>
                <a:gd name="connsiteX3" fmla="*/ 15245 w 30490"/>
                <a:gd name="connsiteY3" fmla="*/ 0 h 30491"/>
                <a:gd name="connsiteX4" fmla="*/ 30491 w 30490"/>
                <a:gd name="connsiteY4" fmla="*/ 15246 h 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0" h="30491">
                  <a:moveTo>
                    <a:pt x="30491" y="15246"/>
                  </a:moveTo>
                  <a:cubicBezTo>
                    <a:pt x="30491" y="23666"/>
                    <a:pt x="23665" y="30491"/>
                    <a:pt x="15245" y="30491"/>
                  </a:cubicBezTo>
                  <a:cubicBezTo>
                    <a:pt x="6826" y="30491"/>
                    <a:pt x="0" y="23666"/>
                    <a:pt x="0" y="15246"/>
                  </a:cubicBezTo>
                  <a:cubicBezTo>
                    <a:pt x="0" y="6826"/>
                    <a:pt x="6826" y="0"/>
                    <a:pt x="15245" y="0"/>
                  </a:cubicBezTo>
                  <a:cubicBezTo>
                    <a:pt x="23665" y="0"/>
                    <a:pt x="30491" y="6826"/>
                    <a:pt x="30491" y="15246"/>
                  </a:cubicBezTo>
                  <a:close/>
                </a:path>
              </a:pathLst>
            </a:custGeom>
            <a:solidFill>
              <a:srgbClr val="41547D"/>
            </a:solidFill>
            <a:ln w="2539"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BFD3189B-273F-EE42-86D0-AAAA98796CA1}"/>
                </a:ext>
              </a:extLst>
            </p:cNvPr>
            <p:cNvSpPr/>
            <p:nvPr/>
          </p:nvSpPr>
          <p:spPr>
            <a:xfrm>
              <a:off x="19005634" y="1064654"/>
              <a:ext cx="30490" cy="30491"/>
            </a:xfrm>
            <a:custGeom>
              <a:avLst/>
              <a:gdLst>
                <a:gd name="connsiteX0" fmla="*/ 30491 w 30490"/>
                <a:gd name="connsiteY0" fmla="*/ 15246 h 30491"/>
                <a:gd name="connsiteX1" fmla="*/ 15245 w 30490"/>
                <a:gd name="connsiteY1" fmla="*/ 30491 h 30491"/>
                <a:gd name="connsiteX2" fmla="*/ 0 w 30490"/>
                <a:gd name="connsiteY2" fmla="*/ 15246 h 30491"/>
                <a:gd name="connsiteX3" fmla="*/ 15245 w 30490"/>
                <a:gd name="connsiteY3" fmla="*/ 0 h 30491"/>
                <a:gd name="connsiteX4" fmla="*/ 30491 w 30490"/>
                <a:gd name="connsiteY4" fmla="*/ 15246 h 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0" h="30491">
                  <a:moveTo>
                    <a:pt x="30491" y="15246"/>
                  </a:moveTo>
                  <a:cubicBezTo>
                    <a:pt x="30491" y="23666"/>
                    <a:pt x="23665" y="30491"/>
                    <a:pt x="15245" y="30491"/>
                  </a:cubicBezTo>
                  <a:cubicBezTo>
                    <a:pt x="6826" y="30491"/>
                    <a:pt x="0" y="23666"/>
                    <a:pt x="0" y="15246"/>
                  </a:cubicBezTo>
                  <a:cubicBezTo>
                    <a:pt x="0" y="6826"/>
                    <a:pt x="6826" y="0"/>
                    <a:pt x="15245" y="0"/>
                  </a:cubicBezTo>
                  <a:cubicBezTo>
                    <a:pt x="23665" y="0"/>
                    <a:pt x="30491" y="6826"/>
                    <a:pt x="30491" y="15246"/>
                  </a:cubicBezTo>
                  <a:close/>
                </a:path>
              </a:pathLst>
            </a:custGeom>
            <a:solidFill>
              <a:srgbClr val="41547D"/>
            </a:solidFill>
            <a:ln w="2539" cap="flat">
              <a:noFill/>
              <a:prstDash val="solid"/>
              <a:miter/>
            </a:ln>
          </p:spPr>
          <p:txBody>
            <a:bodyPr rtlCol="0" anchor="ctr"/>
            <a:lstStyle/>
            <a:p>
              <a:endParaRPr lang="en-US"/>
            </a:p>
          </p:txBody>
        </p:sp>
      </p:grpSp>
      <p:sp>
        <p:nvSpPr>
          <p:cNvPr id="3" name="Text Placeholder 2">
            <a:extLst>
              <a:ext uri="{FF2B5EF4-FFF2-40B4-BE49-F238E27FC236}">
                <a16:creationId xmlns:a16="http://schemas.microsoft.com/office/drawing/2014/main" id="{213D4224-B76C-3943-AD2B-1059C78A8292}"/>
              </a:ext>
            </a:extLst>
          </p:cNvPr>
          <p:cNvSpPr>
            <a:spLocks noGrp="1"/>
          </p:cNvSpPr>
          <p:nvPr>
            <p:ph type="body" sz="quarter" idx="10"/>
          </p:nvPr>
        </p:nvSpPr>
        <p:spPr>
          <a:xfrm>
            <a:off x="623962" y="3382069"/>
            <a:ext cx="5562599" cy="2530167"/>
          </a:xfrm>
        </p:spPr>
        <p:txBody>
          <a:bodyPr/>
          <a:lstStyle/>
          <a:p>
            <a:r>
              <a:rPr lang="en-GB" dirty="0">
                <a:solidFill>
                  <a:schemeClr val="bg2"/>
                </a:solidFill>
              </a:rPr>
              <a:t>Ivan </a:t>
            </a:r>
            <a:r>
              <a:rPr lang="en-GB" dirty="0" err="1">
                <a:solidFill>
                  <a:schemeClr val="bg2"/>
                </a:solidFill>
              </a:rPr>
              <a:t>Mitov</a:t>
            </a:r>
            <a:endParaRPr lang="en-GB" dirty="0">
              <a:solidFill>
                <a:schemeClr val="bg2"/>
              </a:solidFill>
            </a:endParaRPr>
          </a:p>
          <a:p>
            <a:r>
              <a:rPr lang="en-GB" dirty="0">
                <a:solidFill>
                  <a:schemeClr val="bg2"/>
                </a:solidFill>
              </a:rPr>
              <a:t>15.11.2021.</a:t>
            </a:r>
          </a:p>
        </p:txBody>
      </p:sp>
      <p:sp>
        <p:nvSpPr>
          <p:cNvPr id="5" name="Title 4">
            <a:extLst>
              <a:ext uri="{FF2B5EF4-FFF2-40B4-BE49-F238E27FC236}">
                <a16:creationId xmlns:a16="http://schemas.microsoft.com/office/drawing/2014/main" id="{21F87432-E949-1443-BEE2-B639A185CADF}"/>
              </a:ext>
            </a:extLst>
          </p:cNvPr>
          <p:cNvSpPr>
            <a:spLocks noGrp="1"/>
          </p:cNvSpPr>
          <p:nvPr>
            <p:ph type="title"/>
          </p:nvPr>
        </p:nvSpPr>
        <p:spPr>
          <a:xfrm>
            <a:off x="533400" y="188912"/>
            <a:ext cx="11125200" cy="2870201"/>
          </a:xfrm>
        </p:spPr>
        <p:txBody>
          <a:bodyPr/>
          <a:lstStyle/>
          <a:p>
            <a:r>
              <a:rPr lang="en-GB" sz="4400" dirty="0">
                <a:solidFill>
                  <a:srgbClr val="FFF3CD"/>
                </a:solidFill>
              </a:rPr>
              <a:t>Workshop:</a:t>
            </a:r>
            <a:br>
              <a:rPr lang="en-GB" sz="6600" dirty="0">
                <a:solidFill>
                  <a:srgbClr val="FFF3CD"/>
                </a:solidFill>
              </a:rPr>
            </a:br>
            <a:r>
              <a:rPr lang="en-GB" sz="6600" dirty="0" err="1">
                <a:solidFill>
                  <a:schemeClr val="accent6"/>
                </a:solidFill>
              </a:rPr>
              <a:t>Uvod</a:t>
            </a:r>
            <a:r>
              <a:rPr lang="en-GB" sz="6600" dirty="0">
                <a:solidFill>
                  <a:schemeClr val="accent6"/>
                </a:solidFill>
              </a:rPr>
              <a:t> u React</a:t>
            </a:r>
          </a:p>
        </p:txBody>
      </p:sp>
    </p:spTree>
    <p:extLst>
      <p:ext uri="{BB962C8B-B14F-4D97-AF65-F5344CB8AC3E}">
        <p14:creationId xmlns:p14="http://schemas.microsoft.com/office/powerpoint/2010/main" val="1098048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 name="Picture 209" descr="A picture containing black, dark, set, cloudy&#10;&#10;Description automatically generated">
            <a:extLst>
              <a:ext uri="{FF2B5EF4-FFF2-40B4-BE49-F238E27FC236}">
                <a16:creationId xmlns:a16="http://schemas.microsoft.com/office/drawing/2014/main" id="{EC226C78-A2FC-2B40-B232-012393D258B6}"/>
              </a:ext>
            </a:extLst>
          </p:cNvPr>
          <p:cNvPicPr>
            <a:picLocks noChangeAspect="1"/>
          </p:cNvPicPr>
          <p:nvPr/>
        </p:nvPicPr>
        <p:blipFill>
          <a:blip r:embed="rId2">
            <a:alphaModFix amt="34000"/>
            <a:extLst>
              <a:ext uri="{28A0092B-C50C-407E-A947-70E740481C1C}">
                <a14:useLocalDpi xmlns:a14="http://schemas.microsoft.com/office/drawing/2010/main" val="0"/>
              </a:ext>
            </a:extLst>
          </a:blip>
          <a:stretch>
            <a:fillRect/>
          </a:stretch>
        </p:blipFill>
        <p:spPr>
          <a:xfrm>
            <a:off x="0" y="232756"/>
            <a:ext cx="12192000" cy="6858000"/>
          </a:xfrm>
          <a:prstGeom prst="rect">
            <a:avLst/>
          </a:prstGeom>
        </p:spPr>
      </p:pic>
      <p:sp>
        <p:nvSpPr>
          <p:cNvPr id="2" name="Title 1">
            <a:extLst>
              <a:ext uri="{FF2B5EF4-FFF2-40B4-BE49-F238E27FC236}">
                <a16:creationId xmlns:a16="http://schemas.microsoft.com/office/drawing/2014/main" id="{644A5FCF-D5E0-2C4C-BBDA-BA119DF09D2C}"/>
              </a:ext>
            </a:extLst>
          </p:cNvPr>
          <p:cNvSpPr>
            <a:spLocks noGrp="1"/>
          </p:cNvSpPr>
          <p:nvPr>
            <p:ph type="title"/>
          </p:nvPr>
        </p:nvSpPr>
        <p:spPr>
          <a:xfrm>
            <a:off x="1244799" y="623687"/>
            <a:ext cx="9702402" cy="1131132"/>
          </a:xfrm>
        </p:spPr>
        <p:txBody>
          <a:bodyPr/>
          <a:lstStyle/>
          <a:p>
            <a:pPr algn="ctr"/>
            <a:r>
              <a:rPr lang="en-GB" sz="4800" dirty="0">
                <a:solidFill>
                  <a:schemeClr val="accent6"/>
                </a:solidFill>
              </a:rPr>
              <a:t>Props</a:t>
            </a:r>
          </a:p>
        </p:txBody>
      </p:sp>
      <p:sp>
        <p:nvSpPr>
          <p:cNvPr id="3" name="Text Placeholder 2">
            <a:extLst>
              <a:ext uri="{FF2B5EF4-FFF2-40B4-BE49-F238E27FC236}">
                <a16:creationId xmlns:a16="http://schemas.microsoft.com/office/drawing/2014/main" id="{1056C100-F2F8-DC4B-BEC3-AB70E9FEF206}"/>
              </a:ext>
            </a:extLst>
          </p:cNvPr>
          <p:cNvSpPr>
            <a:spLocks noGrp="1"/>
          </p:cNvSpPr>
          <p:nvPr>
            <p:ph type="body" sz="quarter" idx="10"/>
          </p:nvPr>
        </p:nvSpPr>
        <p:spPr>
          <a:xfrm>
            <a:off x="1967152" y="1754819"/>
            <a:ext cx="8622602" cy="4800598"/>
          </a:xfrm>
        </p:spPr>
        <p:txBody>
          <a:bodyPr>
            <a:noAutofit/>
          </a:bodyPr>
          <a:lstStyle/>
          <a:p>
            <a:pPr>
              <a:spcAft>
                <a:spcPts val="2400"/>
              </a:spcAft>
            </a:pPr>
            <a:r>
              <a:rPr lang="en-GB" sz="3200" dirty="0" err="1"/>
              <a:t>Način</a:t>
            </a:r>
            <a:r>
              <a:rPr lang="en-GB" sz="3200" dirty="0"/>
              <a:t> da </a:t>
            </a:r>
            <a:r>
              <a:rPr lang="en-GB" sz="3200" dirty="0" err="1"/>
              <a:t>prosledimo</a:t>
            </a:r>
            <a:r>
              <a:rPr lang="en-GB" sz="3200" dirty="0"/>
              <a:t> </a:t>
            </a:r>
            <a:r>
              <a:rPr lang="en-GB" sz="3200" dirty="0" err="1"/>
              <a:t>informacije</a:t>
            </a:r>
            <a:r>
              <a:rPr lang="en-GB" sz="3200" dirty="0"/>
              <a:t> </a:t>
            </a:r>
            <a:r>
              <a:rPr lang="en-GB" sz="3200" dirty="0" err="1"/>
              <a:t>komponenti</a:t>
            </a:r>
            <a:endParaRPr lang="en-GB" sz="3200" dirty="0"/>
          </a:p>
          <a:p>
            <a:pPr>
              <a:spcAft>
                <a:spcPts val="2400"/>
              </a:spcAft>
            </a:pPr>
            <a:r>
              <a:rPr lang="en-GB" sz="3200" dirty="0"/>
              <a:t>Props </a:t>
            </a:r>
            <a:r>
              <a:rPr lang="en-GB" sz="3200" dirty="0" err="1"/>
              <a:t>objekat</a:t>
            </a:r>
            <a:endParaRPr lang="en-GB" sz="3200" dirty="0"/>
          </a:p>
          <a:p>
            <a:pPr>
              <a:spcAft>
                <a:spcPts val="2400"/>
              </a:spcAft>
            </a:pPr>
            <a:r>
              <a:rPr lang="en-GB" sz="3200" dirty="0" err="1"/>
              <a:t>Destructuring</a:t>
            </a:r>
            <a:r>
              <a:rPr lang="en-GB" sz="3200" dirty="0"/>
              <a:t> (object </a:t>
            </a:r>
            <a:r>
              <a:rPr lang="en-GB" sz="3200" dirty="0" err="1"/>
              <a:t>i</a:t>
            </a:r>
            <a:r>
              <a:rPr lang="en-GB" sz="3200" dirty="0"/>
              <a:t> array)</a:t>
            </a:r>
          </a:p>
          <a:p>
            <a:pPr>
              <a:spcAft>
                <a:spcPts val="2400"/>
              </a:spcAft>
            </a:pPr>
            <a:r>
              <a:rPr lang="en-GB" sz="3200" dirty="0"/>
              <a:t>Children prop</a:t>
            </a:r>
            <a:br>
              <a:rPr lang="en-GB" sz="3200" dirty="0"/>
            </a:br>
            <a:br>
              <a:rPr lang="en-GB" sz="3200" dirty="0"/>
            </a:br>
            <a:br>
              <a:rPr lang="en-GB" sz="3200" dirty="0"/>
            </a:br>
            <a:endParaRPr lang="en-GB" sz="3200" dirty="0"/>
          </a:p>
          <a:p>
            <a:pPr>
              <a:spcAft>
                <a:spcPts val="2400"/>
              </a:spcAft>
            </a:pPr>
            <a:endParaRPr lang="en-GB" sz="3200" dirty="0"/>
          </a:p>
        </p:txBody>
      </p:sp>
    </p:spTree>
    <p:extLst>
      <p:ext uri="{BB962C8B-B14F-4D97-AF65-F5344CB8AC3E}">
        <p14:creationId xmlns:p14="http://schemas.microsoft.com/office/powerpoint/2010/main" val="2975240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 name="Picture 209" descr="A picture containing black, dark, set, cloudy&#10;&#10;Description automatically generated">
            <a:extLst>
              <a:ext uri="{FF2B5EF4-FFF2-40B4-BE49-F238E27FC236}">
                <a16:creationId xmlns:a16="http://schemas.microsoft.com/office/drawing/2014/main" id="{EC226C78-A2FC-2B40-B232-012393D258B6}"/>
              </a:ext>
            </a:extLst>
          </p:cNvPr>
          <p:cNvPicPr>
            <a:picLocks noChangeAspect="1"/>
          </p:cNvPicPr>
          <p:nvPr/>
        </p:nvPicPr>
        <p:blipFill>
          <a:blip r:embed="rId3">
            <a:alphaModFix amt="34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44A5FCF-D5E0-2C4C-BBDA-BA119DF09D2C}"/>
              </a:ext>
            </a:extLst>
          </p:cNvPr>
          <p:cNvSpPr>
            <a:spLocks noGrp="1"/>
          </p:cNvSpPr>
          <p:nvPr>
            <p:ph type="title"/>
          </p:nvPr>
        </p:nvSpPr>
        <p:spPr>
          <a:xfrm>
            <a:off x="1233195" y="995887"/>
            <a:ext cx="8674130" cy="1110114"/>
          </a:xfrm>
        </p:spPr>
        <p:txBody>
          <a:bodyPr/>
          <a:lstStyle/>
          <a:p>
            <a:pPr algn="l"/>
            <a:r>
              <a:rPr lang="en-GB" sz="4800" dirty="0" err="1">
                <a:solidFill>
                  <a:schemeClr val="accent6"/>
                </a:solidFill>
              </a:rPr>
              <a:t>Automasko</a:t>
            </a:r>
            <a:r>
              <a:rPr lang="en-GB" sz="4800" dirty="0">
                <a:solidFill>
                  <a:schemeClr val="accent6"/>
                </a:solidFill>
              </a:rPr>
              <a:t> </a:t>
            </a:r>
            <a:r>
              <a:rPr lang="en-GB" sz="4800" dirty="0" err="1">
                <a:solidFill>
                  <a:schemeClr val="accent6"/>
                </a:solidFill>
              </a:rPr>
              <a:t>prikazivanje</a:t>
            </a:r>
            <a:r>
              <a:rPr lang="en-GB" sz="4800" dirty="0">
                <a:solidFill>
                  <a:schemeClr val="accent6"/>
                </a:solidFill>
              </a:rPr>
              <a:t> </a:t>
            </a:r>
            <a:r>
              <a:rPr lang="en-GB" sz="4800" dirty="0" err="1">
                <a:solidFill>
                  <a:schemeClr val="accent6"/>
                </a:solidFill>
              </a:rPr>
              <a:t>komponenti</a:t>
            </a:r>
            <a:endParaRPr lang="en-GB" sz="4800" dirty="0">
              <a:solidFill>
                <a:schemeClr val="accent6"/>
              </a:solidFill>
            </a:endParaRPr>
          </a:p>
        </p:txBody>
      </p:sp>
      <p:sp>
        <p:nvSpPr>
          <p:cNvPr id="3" name="Text Placeholder 2">
            <a:extLst>
              <a:ext uri="{FF2B5EF4-FFF2-40B4-BE49-F238E27FC236}">
                <a16:creationId xmlns:a16="http://schemas.microsoft.com/office/drawing/2014/main" id="{1056C100-F2F8-DC4B-BEC3-AB70E9FEF206}"/>
              </a:ext>
            </a:extLst>
          </p:cNvPr>
          <p:cNvSpPr>
            <a:spLocks noGrp="1"/>
          </p:cNvSpPr>
          <p:nvPr>
            <p:ph type="body" sz="quarter" idx="10"/>
          </p:nvPr>
        </p:nvSpPr>
        <p:spPr>
          <a:xfrm>
            <a:off x="1233195" y="2943625"/>
            <a:ext cx="5562599" cy="3616749"/>
          </a:xfrm>
        </p:spPr>
        <p:txBody>
          <a:bodyPr>
            <a:normAutofit/>
          </a:bodyPr>
          <a:lstStyle/>
          <a:p>
            <a:pPr>
              <a:spcAft>
                <a:spcPts val="2400"/>
              </a:spcAft>
            </a:pPr>
            <a:r>
              <a:rPr lang="en-GB" sz="3200" dirty="0"/>
              <a:t>Map </a:t>
            </a:r>
            <a:r>
              <a:rPr lang="en-GB" sz="3200" dirty="0" err="1"/>
              <a:t>funkcija</a:t>
            </a:r>
            <a:endParaRPr lang="en-GB" sz="3200" dirty="0"/>
          </a:p>
          <a:p>
            <a:pPr>
              <a:spcAft>
                <a:spcPts val="2400"/>
              </a:spcAft>
            </a:pPr>
            <a:r>
              <a:rPr lang="en-GB" sz="3200" dirty="0"/>
              <a:t>Key prop</a:t>
            </a:r>
          </a:p>
          <a:p>
            <a:pPr>
              <a:spcAft>
                <a:spcPts val="2400"/>
              </a:spcAft>
            </a:pPr>
            <a:r>
              <a:rPr lang="en-GB" sz="3200" dirty="0"/>
              <a:t>Spread operator …</a:t>
            </a:r>
          </a:p>
        </p:txBody>
      </p:sp>
    </p:spTree>
    <p:extLst>
      <p:ext uri="{BB962C8B-B14F-4D97-AF65-F5344CB8AC3E}">
        <p14:creationId xmlns:p14="http://schemas.microsoft.com/office/powerpoint/2010/main" val="2920328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 name="Picture 209" descr="A picture containing black, dark, set, cloudy&#10;&#10;Description automatically generated">
            <a:extLst>
              <a:ext uri="{FF2B5EF4-FFF2-40B4-BE49-F238E27FC236}">
                <a16:creationId xmlns:a16="http://schemas.microsoft.com/office/drawing/2014/main" id="{EC226C78-A2FC-2B40-B232-012393D258B6}"/>
              </a:ext>
            </a:extLst>
          </p:cNvPr>
          <p:cNvPicPr>
            <a:picLocks noChangeAspect="1"/>
          </p:cNvPicPr>
          <p:nvPr/>
        </p:nvPicPr>
        <p:blipFill>
          <a:blip r:embed="rId3">
            <a:alphaModFix amt="34000"/>
            <a:extLst>
              <a:ext uri="{28A0092B-C50C-407E-A947-70E740481C1C}">
                <a14:useLocalDpi xmlns:a14="http://schemas.microsoft.com/office/drawing/2010/main" val="0"/>
              </a:ext>
            </a:extLst>
          </a:blip>
          <a:stretch>
            <a:fillRect/>
          </a:stretch>
        </p:blipFill>
        <p:spPr>
          <a:xfrm>
            <a:off x="-5836257" y="0"/>
            <a:ext cx="12192000" cy="6858000"/>
          </a:xfrm>
          <a:prstGeom prst="rect">
            <a:avLst/>
          </a:prstGeom>
        </p:spPr>
      </p:pic>
      <p:sp>
        <p:nvSpPr>
          <p:cNvPr id="2" name="Title 1">
            <a:extLst>
              <a:ext uri="{FF2B5EF4-FFF2-40B4-BE49-F238E27FC236}">
                <a16:creationId xmlns:a16="http://schemas.microsoft.com/office/drawing/2014/main" id="{644A5FCF-D5E0-2C4C-BBDA-BA119DF09D2C}"/>
              </a:ext>
            </a:extLst>
          </p:cNvPr>
          <p:cNvSpPr>
            <a:spLocks noGrp="1"/>
          </p:cNvSpPr>
          <p:nvPr>
            <p:ph type="title"/>
          </p:nvPr>
        </p:nvSpPr>
        <p:spPr>
          <a:xfrm>
            <a:off x="1758935" y="1226475"/>
            <a:ext cx="8674130" cy="1110114"/>
          </a:xfrm>
        </p:spPr>
        <p:txBody>
          <a:bodyPr/>
          <a:lstStyle/>
          <a:p>
            <a:r>
              <a:rPr lang="en-GB" sz="4800" dirty="0">
                <a:solidFill>
                  <a:schemeClr val="accent6"/>
                </a:solidFill>
              </a:rPr>
              <a:t>Import / export</a:t>
            </a:r>
          </a:p>
        </p:txBody>
      </p:sp>
      <p:sp>
        <p:nvSpPr>
          <p:cNvPr id="3" name="Text Placeholder 2">
            <a:extLst>
              <a:ext uri="{FF2B5EF4-FFF2-40B4-BE49-F238E27FC236}">
                <a16:creationId xmlns:a16="http://schemas.microsoft.com/office/drawing/2014/main" id="{1056C100-F2F8-DC4B-BEC3-AB70E9FEF206}"/>
              </a:ext>
            </a:extLst>
          </p:cNvPr>
          <p:cNvSpPr>
            <a:spLocks noGrp="1"/>
          </p:cNvSpPr>
          <p:nvPr>
            <p:ph type="body" sz="quarter" idx="10"/>
          </p:nvPr>
        </p:nvSpPr>
        <p:spPr>
          <a:xfrm>
            <a:off x="6697649" y="2336589"/>
            <a:ext cx="5562599" cy="3616749"/>
          </a:xfrm>
        </p:spPr>
        <p:txBody>
          <a:bodyPr>
            <a:normAutofit/>
          </a:bodyPr>
          <a:lstStyle/>
          <a:p>
            <a:pPr>
              <a:spcAft>
                <a:spcPts val="2400"/>
              </a:spcAft>
            </a:pPr>
            <a:r>
              <a:rPr lang="en-GB" sz="3200" dirty="0"/>
              <a:t>Named export</a:t>
            </a:r>
          </a:p>
          <a:p>
            <a:pPr>
              <a:spcAft>
                <a:spcPts val="2400"/>
              </a:spcAft>
            </a:pPr>
            <a:r>
              <a:rPr lang="en-GB" sz="3200" dirty="0"/>
              <a:t>Default export</a:t>
            </a:r>
          </a:p>
        </p:txBody>
      </p:sp>
    </p:spTree>
    <p:extLst>
      <p:ext uri="{BB962C8B-B14F-4D97-AF65-F5344CB8AC3E}">
        <p14:creationId xmlns:p14="http://schemas.microsoft.com/office/powerpoint/2010/main" val="14868401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 name="Picture 209" descr="A picture containing black, dark, set, cloudy&#10;&#10;Description automatically generated">
            <a:extLst>
              <a:ext uri="{FF2B5EF4-FFF2-40B4-BE49-F238E27FC236}">
                <a16:creationId xmlns:a16="http://schemas.microsoft.com/office/drawing/2014/main" id="{EC226C78-A2FC-2B40-B232-012393D258B6}"/>
              </a:ext>
            </a:extLst>
          </p:cNvPr>
          <p:cNvPicPr>
            <a:picLocks noChangeAspect="1"/>
          </p:cNvPicPr>
          <p:nvPr/>
        </p:nvPicPr>
        <p:blipFill>
          <a:blip r:embed="rId2">
            <a:alphaModFix amt="34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44A5FCF-D5E0-2C4C-BBDA-BA119DF09D2C}"/>
              </a:ext>
            </a:extLst>
          </p:cNvPr>
          <p:cNvSpPr>
            <a:spLocks noGrp="1"/>
          </p:cNvSpPr>
          <p:nvPr>
            <p:ph type="title"/>
          </p:nvPr>
        </p:nvSpPr>
        <p:spPr>
          <a:xfrm>
            <a:off x="533400" y="1219201"/>
            <a:ext cx="4051663" cy="1110114"/>
          </a:xfrm>
        </p:spPr>
        <p:txBody>
          <a:bodyPr/>
          <a:lstStyle/>
          <a:p>
            <a:r>
              <a:rPr lang="en-GB" sz="4800" dirty="0">
                <a:solidFill>
                  <a:srgbClr val="FFF3CD"/>
                </a:solidFill>
              </a:rPr>
              <a:t>React</a:t>
            </a:r>
            <a:br>
              <a:rPr lang="en-GB" sz="4800" dirty="0">
                <a:solidFill>
                  <a:srgbClr val="FFF3CD"/>
                </a:solidFill>
              </a:rPr>
            </a:br>
            <a:r>
              <a:rPr lang="en-GB" sz="4800" dirty="0">
                <a:solidFill>
                  <a:schemeClr val="accent6"/>
                </a:solidFill>
              </a:rPr>
              <a:t>Hooks</a:t>
            </a:r>
          </a:p>
        </p:txBody>
      </p:sp>
      <p:sp>
        <p:nvSpPr>
          <p:cNvPr id="3" name="Text Placeholder 2">
            <a:extLst>
              <a:ext uri="{FF2B5EF4-FFF2-40B4-BE49-F238E27FC236}">
                <a16:creationId xmlns:a16="http://schemas.microsoft.com/office/drawing/2014/main" id="{1056C100-F2F8-DC4B-BEC3-AB70E9FEF206}"/>
              </a:ext>
            </a:extLst>
          </p:cNvPr>
          <p:cNvSpPr>
            <a:spLocks noGrp="1"/>
          </p:cNvSpPr>
          <p:nvPr>
            <p:ph type="body" sz="quarter" idx="10"/>
          </p:nvPr>
        </p:nvSpPr>
        <p:spPr>
          <a:xfrm>
            <a:off x="5287618" y="1219202"/>
            <a:ext cx="6370982" cy="4800598"/>
          </a:xfrm>
        </p:spPr>
        <p:txBody>
          <a:bodyPr>
            <a:normAutofit/>
          </a:bodyPr>
          <a:lstStyle/>
          <a:p>
            <a:pPr>
              <a:spcAft>
                <a:spcPts val="2400"/>
              </a:spcAft>
            </a:pPr>
            <a:r>
              <a:rPr lang="en-GB" sz="2400" dirty="0" err="1"/>
              <a:t>Funkcije</a:t>
            </a:r>
            <a:r>
              <a:rPr lang="en-GB" sz="2400" dirty="0"/>
              <a:t> </a:t>
            </a:r>
            <a:r>
              <a:rPr lang="en-GB" sz="2400" dirty="0" err="1"/>
              <a:t>koje</a:t>
            </a:r>
            <a:r>
              <a:rPr lang="en-GB" sz="2400" dirty="0"/>
              <a:t> </a:t>
            </a:r>
            <a:r>
              <a:rPr lang="en-GB" sz="2400" dirty="0" err="1"/>
              <a:t>nam</a:t>
            </a:r>
            <a:r>
              <a:rPr lang="en-GB" sz="2400" dirty="0"/>
              <a:t> </a:t>
            </a:r>
            <a:r>
              <a:rPr lang="en-GB" sz="2400" dirty="0" err="1"/>
              <a:t>pomažu</a:t>
            </a:r>
            <a:r>
              <a:rPr lang="en-GB" sz="2400" dirty="0"/>
              <a:t> u </a:t>
            </a:r>
            <a:r>
              <a:rPr lang="en-GB" sz="2400" dirty="0" err="1"/>
              <a:t>radu</a:t>
            </a:r>
            <a:endParaRPr lang="en-GB" sz="2400" dirty="0"/>
          </a:p>
          <a:p>
            <a:pPr>
              <a:spcAft>
                <a:spcPts val="2400"/>
              </a:spcAft>
            </a:pPr>
            <a:r>
              <a:rPr lang="en-GB" sz="2400" dirty="0"/>
              <a:t>Synthetic Events</a:t>
            </a:r>
          </a:p>
          <a:p>
            <a:pPr>
              <a:spcAft>
                <a:spcPts val="2400"/>
              </a:spcAft>
            </a:pPr>
            <a:r>
              <a:rPr lang="en-GB" sz="2400" dirty="0" err="1"/>
              <a:t>UseState</a:t>
            </a:r>
            <a:r>
              <a:rPr lang="en-GB" sz="2400" dirty="0"/>
              <a:t> </a:t>
            </a:r>
            <a:r>
              <a:rPr lang="en-GB" sz="2400" dirty="0" err="1"/>
              <a:t>vraća</a:t>
            </a:r>
            <a:r>
              <a:rPr lang="en-GB" sz="2400" dirty="0"/>
              <a:t>:</a:t>
            </a:r>
          </a:p>
          <a:p>
            <a:pPr marL="0" indent="0">
              <a:spcAft>
                <a:spcPts val="2400"/>
              </a:spcAft>
              <a:buNone/>
            </a:pPr>
            <a:r>
              <a:rPr lang="en-GB" sz="2400" dirty="0"/>
              <a:t>	1</a:t>
            </a:r>
            <a:r>
              <a:rPr lang="en-US" sz="2400" dirty="0"/>
              <a:t>) </a:t>
            </a:r>
            <a:r>
              <a:rPr lang="en-GB" sz="2400" dirty="0" err="1"/>
              <a:t>inicijalnu</a:t>
            </a:r>
            <a:r>
              <a:rPr lang="en-GB" sz="2400" dirty="0"/>
              <a:t> </a:t>
            </a:r>
            <a:r>
              <a:rPr lang="en-GB" sz="2400" dirty="0" err="1"/>
              <a:t>vrednost</a:t>
            </a:r>
            <a:endParaRPr lang="en-GB" sz="2400" dirty="0"/>
          </a:p>
          <a:p>
            <a:pPr marL="0" indent="0">
              <a:spcAft>
                <a:spcPts val="2400"/>
              </a:spcAft>
              <a:buNone/>
            </a:pPr>
            <a:r>
              <a:rPr lang="en-GB" sz="2400" dirty="0"/>
              <a:t>	2) </a:t>
            </a:r>
            <a:r>
              <a:rPr lang="en-GB" sz="2400" dirty="0" err="1"/>
              <a:t>funkciju</a:t>
            </a:r>
            <a:r>
              <a:rPr lang="en-GB" sz="2400" dirty="0"/>
              <a:t> </a:t>
            </a:r>
            <a:r>
              <a:rPr lang="en-GB" sz="2400" dirty="0" err="1"/>
              <a:t>koja</a:t>
            </a:r>
            <a:r>
              <a:rPr lang="en-GB" sz="2400" dirty="0"/>
              <a:t> </a:t>
            </a:r>
            <a:r>
              <a:rPr lang="en-GB" sz="2400" dirty="0" err="1"/>
              <a:t>menja</a:t>
            </a:r>
            <a:r>
              <a:rPr lang="en-GB" sz="2400" dirty="0"/>
              <a:t> </a:t>
            </a:r>
            <a:r>
              <a:rPr lang="en-GB" sz="2400" dirty="0" err="1"/>
              <a:t>tu</a:t>
            </a:r>
            <a:r>
              <a:rPr lang="en-GB" sz="2400" dirty="0"/>
              <a:t> </a:t>
            </a:r>
            <a:r>
              <a:rPr lang="en-GB" sz="2400" dirty="0" err="1"/>
              <a:t>vrednost</a:t>
            </a:r>
            <a:endParaRPr lang="en-GB" sz="2400" dirty="0"/>
          </a:p>
          <a:p>
            <a:pPr>
              <a:spcAft>
                <a:spcPts val="2400"/>
              </a:spcAft>
            </a:pPr>
            <a:r>
              <a:rPr lang="en-GB" sz="2400" dirty="0" err="1"/>
              <a:t>const</a:t>
            </a:r>
            <a:r>
              <a:rPr lang="en-GB" sz="2400" dirty="0"/>
              <a:t> [text, </a:t>
            </a:r>
            <a:r>
              <a:rPr lang="en-GB" sz="2400" dirty="0" err="1"/>
              <a:t>setText</a:t>
            </a:r>
            <a:r>
              <a:rPr lang="en-GB" sz="2400" dirty="0"/>
              <a:t>] = </a:t>
            </a:r>
            <a:r>
              <a:rPr lang="en-GB" sz="2400" dirty="0" err="1"/>
              <a:t>useState</a:t>
            </a:r>
            <a:r>
              <a:rPr lang="en-GB" sz="2400" dirty="0"/>
              <a:t>(‘Text’)</a:t>
            </a:r>
          </a:p>
          <a:p>
            <a:pPr>
              <a:spcAft>
                <a:spcPts val="2400"/>
              </a:spcAft>
            </a:pPr>
            <a:endParaRPr lang="en-GB" sz="2400" dirty="0"/>
          </a:p>
          <a:p>
            <a:pPr>
              <a:spcAft>
                <a:spcPts val="2400"/>
              </a:spcAft>
            </a:pPr>
            <a:endParaRPr lang="en-GB" sz="2400" dirty="0"/>
          </a:p>
        </p:txBody>
      </p:sp>
    </p:spTree>
    <p:extLst>
      <p:ext uri="{BB962C8B-B14F-4D97-AF65-F5344CB8AC3E}">
        <p14:creationId xmlns:p14="http://schemas.microsoft.com/office/powerpoint/2010/main" val="1806688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 name="Picture 209" descr="A picture containing black, dark, set, cloudy&#10;&#10;Description automatically generated">
            <a:extLst>
              <a:ext uri="{FF2B5EF4-FFF2-40B4-BE49-F238E27FC236}">
                <a16:creationId xmlns:a16="http://schemas.microsoft.com/office/drawing/2014/main" id="{EC226C78-A2FC-2B40-B232-012393D258B6}"/>
              </a:ext>
            </a:extLst>
          </p:cNvPr>
          <p:cNvPicPr>
            <a:picLocks noChangeAspect="1"/>
          </p:cNvPicPr>
          <p:nvPr/>
        </p:nvPicPr>
        <p:blipFill>
          <a:blip r:embed="rId2">
            <a:alphaModFix amt="34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44A5FCF-D5E0-2C4C-BBDA-BA119DF09D2C}"/>
              </a:ext>
            </a:extLst>
          </p:cNvPr>
          <p:cNvSpPr>
            <a:spLocks noGrp="1"/>
          </p:cNvSpPr>
          <p:nvPr>
            <p:ph type="title"/>
          </p:nvPr>
        </p:nvSpPr>
        <p:spPr>
          <a:xfrm>
            <a:off x="6194729" y="2777658"/>
            <a:ext cx="4051663" cy="1110114"/>
          </a:xfrm>
        </p:spPr>
        <p:txBody>
          <a:bodyPr/>
          <a:lstStyle/>
          <a:p>
            <a:r>
              <a:rPr lang="en-GB" sz="4800" dirty="0" err="1">
                <a:solidFill>
                  <a:schemeClr val="accent6"/>
                </a:solidFill>
              </a:rPr>
              <a:t>useEffect</a:t>
            </a:r>
            <a:endParaRPr lang="en-GB" sz="4800" dirty="0">
              <a:solidFill>
                <a:schemeClr val="accent6"/>
              </a:solidFill>
            </a:endParaRPr>
          </a:p>
        </p:txBody>
      </p:sp>
      <p:sp>
        <p:nvSpPr>
          <p:cNvPr id="3" name="Text Placeholder 2">
            <a:extLst>
              <a:ext uri="{FF2B5EF4-FFF2-40B4-BE49-F238E27FC236}">
                <a16:creationId xmlns:a16="http://schemas.microsoft.com/office/drawing/2014/main" id="{1056C100-F2F8-DC4B-BEC3-AB70E9FEF206}"/>
              </a:ext>
            </a:extLst>
          </p:cNvPr>
          <p:cNvSpPr>
            <a:spLocks noGrp="1"/>
          </p:cNvSpPr>
          <p:nvPr>
            <p:ph type="body" sz="quarter" idx="10"/>
          </p:nvPr>
        </p:nvSpPr>
        <p:spPr>
          <a:xfrm>
            <a:off x="628153" y="755374"/>
            <a:ext cx="6370982" cy="5661991"/>
          </a:xfrm>
        </p:spPr>
        <p:txBody>
          <a:bodyPr>
            <a:normAutofit fontScale="92500"/>
          </a:bodyPr>
          <a:lstStyle/>
          <a:p>
            <a:pPr>
              <a:spcAft>
                <a:spcPts val="2400"/>
              </a:spcAft>
            </a:pPr>
            <a:r>
              <a:rPr lang="en-GB" sz="2400" dirty="0" err="1"/>
              <a:t>Koristi</a:t>
            </a:r>
            <a:r>
              <a:rPr lang="en-GB" sz="2400" dirty="0"/>
              <a:t> se za ”side effects”</a:t>
            </a:r>
          </a:p>
          <a:p>
            <a:pPr>
              <a:spcAft>
                <a:spcPts val="2400"/>
              </a:spcAft>
            </a:pPr>
            <a:r>
              <a:rPr lang="en-GB" sz="2400" dirty="0" err="1"/>
              <a:t>Pokreće</a:t>
            </a:r>
            <a:r>
              <a:rPr lang="en-GB" sz="2400" dirty="0"/>
              <a:t> se </a:t>
            </a:r>
            <a:r>
              <a:rPr lang="en-GB" sz="2400" dirty="0" err="1"/>
              <a:t>posle</a:t>
            </a:r>
            <a:r>
              <a:rPr lang="en-GB" sz="2400" dirty="0"/>
              <a:t> </a:t>
            </a:r>
            <a:r>
              <a:rPr lang="en-GB" sz="2400" dirty="0" err="1"/>
              <a:t>svakog</a:t>
            </a:r>
            <a:r>
              <a:rPr lang="en-GB" sz="2400" dirty="0"/>
              <a:t> </a:t>
            </a:r>
            <a:r>
              <a:rPr lang="en-GB" sz="2400" dirty="0" err="1"/>
              <a:t>rerendera</a:t>
            </a:r>
            <a:r>
              <a:rPr lang="en-GB" sz="2400" dirty="0"/>
              <a:t> (po </a:t>
            </a:r>
            <a:r>
              <a:rPr lang="en-GB" sz="2400" dirty="0" err="1"/>
              <a:t>defaultu</a:t>
            </a:r>
            <a:r>
              <a:rPr lang="en-GB" sz="2400" dirty="0"/>
              <a:t>)</a:t>
            </a:r>
          </a:p>
          <a:p>
            <a:pPr>
              <a:spcAft>
                <a:spcPts val="2400"/>
              </a:spcAft>
            </a:pPr>
            <a:r>
              <a:rPr lang="en-GB" sz="2400" dirty="0"/>
              <a:t>Dependency Array:</a:t>
            </a:r>
          </a:p>
          <a:p>
            <a:pPr marL="0" indent="0">
              <a:spcAft>
                <a:spcPts val="2400"/>
              </a:spcAft>
              <a:buNone/>
            </a:pPr>
            <a:r>
              <a:rPr lang="en-GB" sz="2400" dirty="0"/>
              <a:t>	1. </a:t>
            </a:r>
            <a:r>
              <a:rPr lang="en-GB" sz="2400" dirty="0" err="1"/>
              <a:t>Prazan</a:t>
            </a:r>
            <a:r>
              <a:rPr lang="en-GB" sz="2400" dirty="0"/>
              <a:t> [ ] – </a:t>
            </a:r>
            <a:r>
              <a:rPr lang="en-GB" sz="2400" dirty="0" err="1"/>
              <a:t>samo</a:t>
            </a:r>
            <a:r>
              <a:rPr lang="en-GB" sz="2400" dirty="0"/>
              <a:t> </a:t>
            </a:r>
            <a:r>
              <a:rPr lang="en-GB" sz="2400" dirty="0" err="1"/>
              <a:t>posle</a:t>
            </a:r>
            <a:r>
              <a:rPr lang="en-GB" sz="2400" dirty="0"/>
              <a:t> </a:t>
            </a:r>
            <a:r>
              <a:rPr lang="en-GB" sz="2400" dirty="0" err="1"/>
              <a:t>prvog</a:t>
            </a:r>
            <a:r>
              <a:rPr lang="en-GB" sz="2400" dirty="0"/>
              <a:t> </a:t>
            </a:r>
            <a:r>
              <a:rPr lang="en-GB" sz="2400" dirty="0" err="1"/>
              <a:t>rendera</a:t>
            </a:r>
            <a:endParaRPr lang="en-GB" sz="2400" dirty="0"/>
          </a:p>
          <a:p>
            <a:pPr marL="0" indent="0">
              <a:spcAft>
                <a:spcPts val="2400"/>
              </a:spcAft>
              <a:buNone/>
            </a:pPr>
            <a:r>
              <a:rPr lang="en-GB" sz="2400" dirty="0"/>
              <a:t>	2. Sa </a:t>
            </a:r>
            <a:r>
              <a:rPr lang="en-GB" sz="2400" dirty="0" err="1"/>
              <a:t>stateom</a:t>
            </a:r>
            <a:r>
              <a:rPr lang="en-GB" sz="2400" dirty="0"/>
              <a:t> [state] – </a:t>
            </a:r>
            <a:r>
              <a:rPr lang="en-GB" sz="2400" dirty="0" err="1"/>
              <a:t>na</a:t>
            </a:r>
            <a:r>
              <a:rPr lang="en-GB" sz="2400" dirty="0"/>
              <a:t> </a:t>
            </a:r>
            <a:r>
              <a:rPr lang="en-GB" sz="2400" dirty="0" err="1"/>
              <a:t>promenu</a:t>
            </a:r>
            <a:r>
              <a:rPr lang="en-GB" sz="2400" dirty="0"/>
              <a:t> state</a:t>
            </a:r>
          </a:p>
          <a:p>
            <a:pPr>
              <a:spcAft>
                <a:spcPts val="2400"/>
              </a:spcAft>
            </a:pPr>
            <a:r>
              <a:rPr lang="en-GB" sz="2400" dirty="0" err="1"/>
              <a:t>Možemo</a:t>
            </a:r>
            <a:r>
              <a:rPr lang="en-GB" sz="2400" dirty="0"/>
              <a:t> da </a:t>
            </a:r>
            <a:r>
              <a:rPr lang="en-GB" sz="2400" dirty="0" err="1"/>
              <a:t>imamo</a:t>
            </a:r>
            <a:r>
              <a:rPr lang="en-GB" sz="2400" dirty="0"/>
              <a:t> </a:t>
            </a:r>
            <a:r>
              <a:rPr lang="en-GB" sz="2400" dirty="0" err="1"/>
              <a:t>koliko</a:t>
            </a:r>
            <a:r>
              <a:rPr lang="en-GB" sz="2400" dirty="0"/>
              <a:t> </a:t>
            </a:r>
            <a:r>
              <a:rPr lang="en-GB" sz="2400" dirty="0" err="1"/>
              <a:t>želimo</a:t>
            </a:r>
            <a:r>
              <a:rPr lang="en-GB" sz="2400" dirty="0"/>
              <a:t> </a:t>
            </a:r>
            <a:r>
              <a:rPr lang="en-GB" sz="2400" dirty="0" err="1"/>
              <a:t>useEffecta</a:t>
            </a:r>
            <a:endParaRPr lang="en-GB" sz="2400" dirty="0"/>
          </a:p>
          <a:p>
            <a:pPr>
              <a:spcAft>
                <a:spcPts val="2400"/>
              </a:spcAft>
            </a:pPr>
            <a:r>
              <a:rPr lang="en-GB" sz="2400" dirty="0"/>
              <a:t>“Clean up” </a:t>
            </a:r>
            <a:r>
              <a:rPr lang="en-GB" sz="2400" dirty="0" err="1"/>
              <a:t>funkcija</a:t>
            </a:r>
            <a:endParaRPr lang="en-GB" sz="2400" dirty="0"/>
          </a:p>
          <a:p>
            <a:pPr>
              <a:spcAft>
                <a:spcPts val="2400"/>
              </a:spcAft>
            </a:pPr>
            <a:endParaRPr lang="en-GB" sz="2400" dirty="0"/>
          </a:p>
        </p:txBody>
      </p:sp>
    </p:spTree>
    <p:extLst>
      <p:ext uri="{BB962C8B-B14F-4D97-AF65-F5344CB8AC3E}">
        <p14:creationId xmlns:p14="http://schemas.microsoft.com/office/powerpoint/2010/main" val="2089828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 name="Picture 209" descr="A picture containing black, dark, set, cloudy&#10;&#10;Description automatically generated">
            <a:extLst>
              <a:ext uri="{FF2B5EF4-FFF2-40B4-BE49-F238E27FC236}">
                <a16:creationId xmlns:a16="http://schemas.microsoft.com/office/drawing/2014/main" id="{EC226C78-A2FC-2B40-B232-012393D258B6}"/>
              </a:ext>
            </a:extLst>
          </p:cNvPr>
          <p:cNvPicPr>
            <a:picLocks noChangeAspect="1"/>
          </p:cNvPicPr>
          <p:nvPr/>
        </p:nvPicPr>
        <p:blipFill>
          <a:blip r:embed="rId2">
            <a:alphaModFix amt="34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44A5FCF-D5E0-2C4C-BBDA-BA119DF09D2C}"/>
              </a:ext>
            </a:extLst>
          </p:cNvPr>
          <p:cNvSpPr>
            <a:spLocks noGrp="1"/>
          </p:cNvSpPr>
          <p:nvPr>
            <p:ph type="title"/>
          </p:nvPr>
        </p:nvSpPr>
        <p:spPr>
          <a:xfrm>
            <a:off x="533400" y="1219201"/>
            <a:ext cx="4051663" cy="1110114"/>
          </a:xfrm>
        </p:spPr>
        <p:txBody>
          <a:bodyPr/>
          <a:lstStyle/>
          <a:p>
            <a:r>
              <a:rPr lang="en-GB" sz="4800" dirty="0">
                <a:solidFill>
                  <a:srgbClr val="FFF3CD"/>
                </a:solidFill>
              </a:rPr>
              <a:t>Controlled</a:t>
            </a:r>
            <a:br>
              <a:rPr lang="en-GB" sz="4800" dirty="0">
                <a:solidFill>
                  <a:srgbClr val="FFF3CD"/>
                </a:solidFill>
              </a:rPr>
            </a:br>
            <a:r>
              <a:rPr lang="en-GB" sz="4800" dirty="0">
                <a:solidFill>
                  <a:schemeClr val="accent6"/>
                </a:solidFill>
              </a:rPr>
              <a:t>Inputs</a:t>
            </a:r>
          </a:p>
        </p:txBody>
      </p:sp>
      <p:sp>
        <p:nvSpPr>
          <p:cNvPr id="3" name="Text Placeholder 2">
            <a:extLst>
              <a:ext uri="{FF2B5EF4-FFF2-40B4-BE49-F238E27FC236}">
                <a16:creationId xmlns:a16="http://schemas.microsoft.com/office/drawing/2014/main" id="{1056C100-F2F8-DC4B-BEC3-AB70E9FEF206}"/>
              </a:ext>
            </a:extLst>
          </p:cNvPr>
          <p:cNvSpPr>
            <a:spLocks noGrp="1"/>
          </p:cNvSpPr>
          <p:nvPr>
            <p:ph type="body" sz="quarter" idx="10"/>
          </p:nvPr>
        </p:nvSpPr>
        <p:spPr>
          <a:xfrm>
            <a:off x="5287618" y="1219202"/>
            <a:ext cx="6370982" cy="4800598"/>
          </a:xfrm>
        </p:spPr>
        <p:txBody>
          <a:bodyPr>
            <a:normAutofit/>
          </a:bodyPr>
          <a:lstStyle/>
          <a:p>
            <a:pPr>
              <a:spcAft>
                <a:spcPts val="2400"/>
              </a:spcAft>
            </a:pPr>
            <a:r>
              <a:rPr lang="en-GB" sz="2400" dirty="0" err="1"/>
              <a:t>Validacija</a:t>
            </a:r>
            <a:r>
              <a:rPr lang="en-GB" sz="2400" dirty="0"/>
              <a:t> </a:t>
            </a:r>
            <a:r>
              <a:rPr lang="en-GB" sz="2400" dirty="0" err="1"/>
              <a:t>uz</a:t>
            </a:r>
            <a:r>
              <a:rPr lang="en-GB" sz="2400" dirty="0"/>
              <a:t> </a:t>
            </a:r>
            <a:r>
              <a:rPr lang="en-GB" sz="2400" dirty="0" err="1"/>
              <a:t>pomoc</a:t>
            </a:r>
            <a:r>
              <a:rPr lang="en-GB" sz="2400" dirty="0"/>
              <a:t> state </a:t>
            </a:r>
            <a:r>
              <a:rPr lang="en-GB" sz="2400" dirty="0" err="1"/>
              <a:t>promenljivih</a:t>
            </a:r>
            <a:endParaRPr lang="en-GB" sz="2400" dirty="0"/>
          </a:p>
          <a:p>
            <a:pPr>
              <a:spcAft>
                <a:spcPts val="2400"/>
              </a:spcAft>
            </a:pPr>
            <a:r>
              <a:rPr lang="en-GB" sz="2400" dirty="0"/>
              <a:t>Value attribute </a:t>
            </a:r>
            <a:r>
              <a:rPr lang="en-GB" sz="2400" dirty="0" err="1"/>
              <a:t>i</a:t>
            </a:r>
            <a:r>
              <a:rPr lang="en-GB" sz="2400" dirty="0"/>
              <a:t> </a:t>
            </a:r>
            <a:r>
              <a:rPr lang="en-GB" sz="2400" dirty="0" err="1"/>
              <a:t>onChange</a:t>
            </a:r>
            <a:r>
              <a:rPr lang="en-GB" sz="2400" dirty="0"/>
              <a:t> handler</a:t>
            </a:r>
          </a:p>
          <a:p>
            <a:pPr>
              <a:spcAft>
                <a:spcPts val="2400"/>
              </a:spcAft>
            </a:pPr>
            <a:r>
              <a:rPr lang="en-GB" sz="2400" dirty="0" err="1"/>
              <a:t>htmlFor</a:t>
            </a:r>
            <a:r>
              <a:rPr lang="en-GB" sz="2400" dirty="0"/>
              <a:t>, </a:t>
            </a:r>
            <a:r>
              <a:rPr lang="en-GB" sz="2400" dirty="0" err="1"/>
              <a:t>onSubmit</a:t>
            </a:r>
            <a:endParaRPr lang="en-GB" sz="2400" dirty="0"/>
          </a:p>
          <a:p>
            <a:pPr>
              <a:spcAft>
                <a:spcPts val="2400"/>
              </a:spcAft>
            </a:pPr>
            <a:r>
              <a:rPr lang="en-GB" sz="2400" dirty="0"/>
              <a:t>Id hack: new Date().</a:t>
            </a:r>
            <a:r>
              <a:rPr lang="en-GB" sz="2400" dirty="0" err="1"/>
              <a:t>getTime</a:t>
            </a:r>
            <a:r>
              <a:rPr lang="en-GB" sz="2400" dirty="0"/>
              <a:t>().</a:t>
            </a:r>
            <a:r>
              <a:rPr lang="en-GB" sz="2400" dirty="0" err="1"/>
              <a:t>toString</a:t>
            </a:r>
            <a:r>
              <a:rPr lang="en-GB" sz="2400" dirty="0"/>
              <a:t>()</a:t>
            </a:r>
          </a:p>
          <a:p>
            <a:pPr>
              <a:spcAft>
                <a:spcPts val="2400"/>
              </a:spcAft>
            </a:pPr>
            <a:r>
              <a:rPr lang="en-GB" sz="2400" dirty="0"/>
              <a:t>.filter().map()</a:t>
            </a:r>
          </a:p>
          <a:p>
            <a:pPr>
              <a:spcAft>
                <a:spcPts val="2400"/>
              </a:spcAft>
            </a:pPr>
            <a:endParaRPr lang="en-GB" sz="2400" dirty="0"/>
          </a:p>
          <a:p>
            <a:pPr>
              <a:spcAft>
                <a:spcPts val="2400"/>
              </a:spcAft>
            </a:pPr>
            <a:endParaRPr lang="en-GB" sz="2400" dirty="0"/>
          </a:p>
        </p:txBody>
      </p:sp>
    </p:spTree>
    <p:extLst>
      <p:ext uri="{BB962C8B-B14F-4D97-AF65-F5344CB8AC3E}">
        <p14:creationId xmlns:p14="http://schemas.microsoft.com/office/powerpoint/2010/main" val="3184262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9" name="Group 208">
            <a:extLst>
              <a:ext uri="{FF2B5EF4-FFF2-40B4-BE49-F238E27FC236}">
                <a16:creationId xmlns:a16="http://schemas.microsoft.com/office/drawing/2014/main" id="{AD6D55D5-AEA2-7148-817F-8135261A7523}"/>
              </a:ext>
            </a:extLst>
          </p:cNvPr>
          <p:cNvGrpSpPr/>
          <p:nvPr/>
        </p:nvGrpSpPr>
        <p:grpSpPr>
          <a:xfrm flipV="1">
            <a:off x="302" y="0"/>
            <a:ext cx="12191698" cy="6858001"/>
            <a:chOff x="18545679" y="424338"/>
            <a:chExt cx="4878471" cy="2744226"/>
          </a:xfrm>
        </p:grpSpPr>
        <p:sp>
          <p:nvSpPr>
            <p:cNvPr id="211" name="Freeform 210">
              <a:extLst>
                <a:ext uri="{FF2B5EF4-FFF2-40B4-BE49-F238E27FC236}">
                  <a16:creationId xmlns:a16="http://schemas.microsoft.com/office/drawing/2014/main" id="{51D82A65-D1D1-7243-B8D9-FACBA0FAD47D}"/>
                </a:ext>
              </a:extLst>
            </p:cNvPr>
            <p:cNvSpPr/>
            <p:nvPr/>
          </p:nvSpPr>
          <p:spPr>
            <a:xfrm>
              <a:off x="18545680" y="424338"/>
              <a:ext cx="4878470" cy="2380869"/>
            </a:xfrm>
            <a:custGeom>
              <a:avLst/>
              <a:gdLst>
                <a:gd name="connsiteX0" fmla="*/ 0 w 4878484"/>
                <a:gd name="connsiteY0" fmla="*/ 0 h 2380861"/>
                <a:gd name="connsiteX1" fmla="*/ 475144 w 4878484"/>
                <a:gd name="connsiteY1" fmla="*/ 655563 h 2380861"/>
                <a:gd name="connsiteX2" fmla="*/ 2119092 w 4878484"/>
                <a:gd name="connsiteY2" fmla="*/ 1111662 h 2380861"/>
                <a:gd name="connsiteX3" fmla="*/ 2942336 w 4878484"/>
                <a:gd name="connsiteY3" fmla="*/ 2380862 h 2380861"/>
                <a:gd name="connsiteX4" fmla="*/ 3374285 w 4878484"/>
                <a:gd name="connsiteY4" fmla="*/ 353191 h 2380861"/>
                <a:gd name="connsiteX5" fmla="*/ 4238183 w 4878484"/>
                <a:gd name="connsiteY5" fmla="*/ 852486 h 2380861"/>
                <a:gd name="connsiteX6" fmla="*/ 4878484 w 4878484"/>
                <a:gd name="connsiteY6" fmla="*/ 0 h 238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8484" h="2380861">
                  <a:moveTo>
                    <a:pt x="0" y="0"/>
                  </a:moveTo>
                  <a:lnTo>
                    <a:pt x="475144" y="655563"/>
                  </a:lnTo>
                  <a:lnTo>
                    <a:pt x="2119092" y="1111662"/>
                  </a:lnTo>
                  <a:lnTo>
                    <a:pt x="2942336" y="2380862"/>
                  </a:lnTo>
                  <a:lnTo>
                    <a:pt x="3374285" y="353191"/>
                  </a:lnTo>
                  <a:lnTo>
                    <a:pt x="4238183" y="852486"/>
                  </a:lnTo>
                  <a:lnTo>
                    <a:pt x="4878484" y="0"/>
                  </a:lnTo>
                </a:path>
              </a:pathLst>
            </a:custGeom>
            <a:noFill/>
            <a:ln w="5079" cap="flat">
              <a:solidFill>
                <a:srgbClr val="41547D"/>
              </a:solidFill>
              <a:prstDash val="solid"/>
              <a:miter/>
            </a:ln>
          </p:spPr>
          <p:txBody>
            <a:bodyPr rtlCol="0" anchor="ctr"/>
            <a:lstStyle/>
            <a:p>
              <a:endParaRPr lang="en-US"/>
            </a:p>
          </p:txBody>
        </p:sp>
        <p:sp>
          <p:nvSpPr>
            <p:cNvPr id="212" name="Freeform 211">
              <a:extLst>
                <a:ext uri="{FF2B5EF4-FFF2-40B4-BE49-F238E27FC236}">
                  <a16:creationId xmlns:a16="http://schemas.microsoft.com/office/drawing/2014/main" id="{305A4895-6310-8B40-8177-A39B0A77A209}"/>
                </a:ext>
              </a:extLst>
            </p:cNvPr>
            <p:cNvSpPr/>
            <p:nvPr/>
          </p:nvSpPr>
          <p:spPr>
            <a:xfrm>
              <a:off x="18545679" y="785153"/>
              <a:ext cx="3378086" cy="2383410"/>
            </a:xfrm>
            <a:custGeom>
              <a:avLst/>
              <a:gdLst>
                <a:gd name="connsiteX0" fmla="*/ 475144 w 3378096"/>
                <a:gd name="connsiteY0" fmla="*/ 294749 h 2383402"/>
                <a:gd name="connsiteX1" fmla="*/ 0 w 3378096"/>
                <a:gd name="connsiteY1" fmla="*/ 2383403 h 2383402"/>
                <a:gd name="connsiteX2" fmla="*/ 2119092 w 3378096"/>
                <a:gd name="connsiteY2" fmla="*/ 750848 h 2383402"/>
                <a:gd name="connsiteX3" fmla="*/ 3378096 w 3378096"/>
                <a:gd name="connsiteY3" fmla="*/ 0 h 2383402"/>
                <a:gd name="connsiteX4" fmla="*/ 475144 w 3378096"/>
                <a:gd name="connsiteY4" fmla="*/ 294749 h 2383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8096" h="2383402">
                  <a:moveTo>
                    <a:pt x="475144" y="294749"/>
                  </a:moveTo>
                  <a:lnTo>
                    <a:pt x="0" y="2383403"/>
                  </a:lnTo>
                  <a:lnTo>
                    <a:pt x="2119092" y="750848"/>
                  </a:lnTo>
                  <a:lnTo>
                    <a:pt x="3378096" y="0"/>
                  </a:lnTo>
                  <a:lnTo>
                    <a:pt x="475144" y="294749"/>
                  </a:lnTo>
                  <a:close/>
                </a:path>
              </a:pathLst>
            </a:custGeom>
            <a:noFill/>
            <a:ln w="2539" cap="flat">
              <a:solidFill>
                <a:srgbClr val="41547D">
                  <a:alpha val="50000"/>
                </a:srgbClr>
              </a:solidFill>
              <a:prstDash val="solid"/>
              <a:miter/>
            </a:ln>
          </p:spPr>
          <p:txBody>
            <a:bodyPr rtlCol="0" anchor="ctr"/>
            <a:lstStyle/>
            <a:p>
              <a:endParaRPr lang="en-US"/>
            </a:p>
          </p:txBody>
        </p:sp>
        <p:sp>
          <p:nvSpPr>
            <p:cNvPr id="213" name="Freeform 212">
              <a:extLst>
                <a:ext uri="{FF2B5EF4-FFF2-40B4-BE49-F238E27FC236}">
                  <a16:creationId xmlns:a16="http://schemas.microsoft.com/office/drawing/2014/main" id="{97AE0B61-7760-6043-89F3-930CF466719D}"/>
                </a:ext>
              </a:extLst>
            </p:cNvPr>
            <p:cNvSpPr/>
            <p:nvPr/>
          </p:nvSpPr>
          <p:spPr>
            <a:xfrm>
              <a:off x="19020822" y="1079903"/>
              <a:ext cx="2469725" cy="1729116"/>
            </a:xfrm>
            <a:custGeom>
              <a:avLst/>
              <a:gdLst>
                <a:gd name="connsiteX0" fmla="*/ 2469733 w 2469732"/>
                <a:gd name="connsiteY0" fmla="*/ 1729110 h 1729110"/>
                <a:gd name="connsiteX1" fmla="*/ 0 w 2469732"/>
                <a:gd name="connsiteY1" fmla="*/ 0 h 1729110"/>
              </a:gdLst>
              <a:ahLst/>
              <a:cxnLst>
                <a:cxn ang="0">
                  <a:pos x="connsiteX0" y="connsiteY0"/>
                </a:cxn>
                <a:cxn ang="0">
                  <a:pos x="connsiteX1" y="connsiteY1"/>
                </a:cxn>
              </a:cxnLst>
              <a:rect l="l" t="t" r="r" b="b"/>
              <a:pathLst>
                <a:path w="2469732" h="1729110">
                  <a:moveTo>
                    <a:pt x="2469733" y="1729110"/>
                  </a:moveTo>
                  <a:lnTo>
                    <a:pt x="0" y="0"/>
                  </a:lnTo>
                </a:path>
              </a:pathLst>
            </a:custGeom>
            <a:noFill/>
            <a:ln w="2539" cap="flat">
              <a:solidFill>
                <a:srgbClr val="41547D">
                  <a:alpha val="50000"/>
                </a:srgbClr>
              </a:solidFill>
              <a:prstDash val="solid"/>
              <a:miter/>
            </a:ln>
          </p:spPr>
          <p:txBody>
            <a:bodyPr rtlCol="0" anchor="ctr"/>
            <a:lstStyle/>
            <a:p>
              <a:endParaRPr lang="en-US"/>
            </a:p>
          </p:txBody>
        </p:sp>
        <p:sp>
          <p:nvSpPr>
            <p:cNvPr id="214" name="Freeform 213">
              <a:extLst>
                <a:ext uri="{FF2B5EF4-FFF2-40B4-BE49-F238E27FC236}">
                  <a16:creationId xmlns:a16="http://schemas.microsoft.com/office/drawing/2014/main" id="{091AEF8C-8541-924B-B552-D871A337C1A5}"/>
                </a:ext>
              </a:extLst>
            </p:cNvPr>
            <p:cNvSpPr/>
            <p:nvPr/>
          </p:nvSpPr>
          <p:spPr>
            <a:xfrm>
              <a:off x="21488007" y="1274286"/>
              <a:ext cx="1936142" cy="1894278"/>
            </a:xfrm>
            <a:custGeom>
              <a:avLst/>
              <a:gdLst>
                <a:gd name="connsiteX0" fmla="*/ 0 w 1936148"/>
                <a:gd name="connsiteY0" fmla="*/ 1532188 h 1894271"/>
                <a:gd name="connsiteX1" fmla="*/ 1294577 w 1936148"/>
                <a:gd name="connsiteY1" fmla="*/ 0 h 1894271"/>
                <a:gd name="connsiteX2" fmla="*/ 1936148 w 1936148"/>
                <a:gd name="connsiteY2" fmla="*/ 1894272 h 1894271"/>
              </a:gdLst>
              <a:ahLst/>
              <a:cxnLst>
                <a:cxn ang="0">
                  <a:pos x="connsiteX0" y="connsiteY0"/>
                </a:cxn>
                <a:cxn ang="0">
                  <a:pos x="connsiteX1" y="connsiteY1"/>
                </a:cxn>
                <a:cxn ang="0">
                  <a:pos x="connsiteX2" y="connsiteY2"/>
                </a:cxn>
              </a:cxnLst>
              <a:rect l="l" t="t" r="r" b="b"/>
              <a:pathLst>
                <a:path w="1936148" h="1894271">
                  <a:moveTo>
                    <a:pt x="0" y="1532188"/>
                  </a:moveTo>
                  <a:lnTo>
                    <a:pt x="1294577" y="0"/>
                  </a:lnTo>
                  <a:lnTo>
                    <a:pt x="1936148" y="1894272"/>
                  </a:lnTo>
                </a:path>
              </a:pathLst>
            </a:custGeom>
            <a:noFill/>
            <a:ln w="2539" cap="flat">
              <a:solidFill>
                <a:srgbClr val="41547D">
                  <a:alpha val="50000"/>
                </a:srgbClr>
              </a:solidFill>
              <a:prstDash val="solid"/>
              <a:miter/>
            </a:ln>
          </p:spPr>
          <p:txBody>
            <a:bodyPr rtlCol="0" anchor="ctr"/>
            <a:lstStyle/>
            <a:p>
              <a:endParaRPr lang="en-US"/>
            </a:p>
          </p:txBody>
        </p:sp>
        <p:sp>
          <p:nvSpPr>
            <p:cNvPr id="215" name="Freeform 214">
              <a:extLst>
                <a:ext uri="{FF2B5EF4-FFF2-40B4-BE49-F238E27FC236}">
                  <a16:creationId xmlns:a16="http://schemas.microsoft.com/office/drawing/2014/main" id="{696251EE-0D6A-904F-8D78-DDE76A587BEF}"/>
                </a:ext>
              </a:extLst>
            </p:cNvPr>
            <p:cNvSpPr/>
            <p:nvPr/>
          </p:nvSpPr>
          <p:spPr>
            <a:xfrm>
              <a:off x="21489278" y="2809020"/>
              <a:ext cx="1934871" cy="359544"/>
            </a:xfrm>
            <a:custGeom>
              <a:avLst/>
              <a:gdLst>
                <a:gd name="connsiteX0" fmla="*/ 0 w 1934877"/>
                <a:gd name="connsiteY0" fmla="*/ 0 h 359543"/>
                <a:gd name="connsiteX1" fmla="*/ 1934878 w 1934877"/>
                <a:gd name="connsiteY1" fmla="*/ 359543 h 359543"/>
              </a:gdLst>
              <a:ahLst/>
              <a:cxnLst>
                <a:cxn ang="0">
                  <a:pos x="connsiteX0" y="connsiteY0"/>
                </a:cxn>
                <a:cxn ang="0">
                  <a:pos x="connsiteX1" y="connsiteY1"/>
                </a:cxn>
              </a:cxnLst>
              <a:rect l="l" t="t" r="r" b="b"/>
              <a:pathLst>
                <a:path w="1934877" h="359543">
                  <a:moveTo>
                    <a:pt x="0" y="0"/>
                  </a:moveTo>
                  <a:lnTo>
                    <a:pt x="1934878" y="359543"/>
                  </a:lnTo>
                </a:path>
              </a:pathLst>
            </a:custGeom>
            <a:noFill/>
            <a:ln w="2539" cap="flat">
              <a:solidFill>
                <a:srgbClr val="41547D">
                  <a:alpha val="50000"/>
                </a:srgbClr>
              </a:solidFill>
              <a:prstDash val="solid"/>
              <a:miter/>
            </a:ln>
          </p:spPr>
          <p:txBody>
            <a:bodyPr rtlCol="0" anchor="ctr"/>
            <a:lstStyle/>
            <a:p>
              <a:endParaRPr lang="en-US"/>
            </a:p>
          </p:txBody>
        </p:sp>
        <p:sp>
          <p:nvSpPr>
            <p:cNvPr id="216" name="Freeform 215">
              <a:extLst>
                <a:ext uri="{FF2B5EF4-FFF2-40B4-BE49-F238E27FC236}">
                  <a16:creationId xmlns:a16="http://schemas.microsoft.com/office/drawing/2014/main" id="{53BCD3DA-B55E-F244-9E3D-B3EE8415D4B4}"/>
                </a:ext>
              </a:extLst>
            </p:cNvPr>
            <p:cNvSpPr/>
            <p:nvPr/>
          </p:nvSpPr>
          <p:spPr>
            <a:xfrm>
              <a:off x="22766065" y="1257770"/>
              <a:ext cx="30490" cy="30491"/>
            </a:xfrm>
            <a:custGeom>
              <a:avLst/>
              <a:gdLst>
                <a:gd name="connsiteX0" fmla="*/ 30491 w 30490"/>
                <a:gd name="connsiteY0" fmla="*/ 15246 h 30491"/>
                <a:gd name="connsiteX1" fmla="*/ 15245 w 30490"/>
                <a:gd name="connsiteY1" fmla="*/ 30491 h 30491"/>
                <a:gd name="connsiteX2" fmla="*/ 0 w 30490"/>
                <a:gd name="connsiteY2" fmla="*/ 15246 h 30491"/>
                <a:gd name="connsiteX3" fmla="*/ 15245 w 30490"/>
                <a:gd name="connsiteY3" fmla="*/ 0 h 30491"/>
                <a:gd name="connsiteX4" fmla="*/ 30491 w 30490"/>
                <a:gd name="connsiteY4" fmla="*/ 15246 h 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0" h="30491">
                  <a:moveTo>
                    <a:pt x="30491" y="15246"/>
                  </a:moveTo>
                  <a:cubicBezTo>
                    <a:pt x="30491" y="23666"/>
                    <a:pt x="23665" y="30491"/>
                    <a:pt x="15245" y="30491"/>
                  </a:cubicBezTo>
                  <a:cubicBezTo>
                    <a:pt x="6826" y="30491"/>
                    <a:pt x="0" y="23666"/>
                    <a:pt x="0" y="15246"/>
                  </a:cubicBezTo>
                  <a:cubicBezTo>
                    <a:pt x="0" y="6826"/>
                    <a:pt x="6826" y="0"/>
                    <a:pt x="15245" y="0"/>
                  </a:cubicBezTo>
                  <a:cubicBezTo>
                    <a:pt x="23665" y="0"/>
                    <a:pt x="30491" y="6826"/>
                    <a:pt x="30491" y="15246"/>
                  </a:cubicBezTo>
                  <a:close/>
                </a:path>
              </a:pathLst>
            </a:custGeom>
            <a:solidFill>
              <a:srgbClr val="41547D"/>
            </a:solidFill>
            <a:ln w="2539" cap="flat">
              <a:noFill/>
              <a:prstDash val="solid"/>
              <a:miter/>
            </a:ln>
          </p:spPr>
          <p:txBody>
            <a:bodyPr rtlCol="0" anchor="ctr"/>
            <a:lstStyle/>
            <a:p>
              <a:endParaRPr lang="en-US"/>
            </a:p>
          </p:txBody>
        </p:sp>
        <p:sp>
          <p:nvSpPr>
            <p:cNvPr id="217" name="Freeform 216">
              <a:extLst>
                <a:ext uri="{FF2B5EF4-FFF2-40B4-BE49-F238E27FC236}">
                  <a16:creationId xmlns:a16="http://schemas.microsoft.com/office/drawing/2014/main" id="{245A0637-B958-6146-8A3B-78498C6B5D79}"/>
                </a:ext>
              </a:extLst>
            </p:cNvPr>
            <p:cNvSpPr/>
            <p:nvPr/>
          </p:nvSpPr>
          <p:spPr>
            <a:xfrm>
              <a:off x="21907252" y="769908"/>
              <a:ext cx="30490" cy="30491"/>
            </a:xfrm>
            <a:custGeom>
              <a:avLst/>
              <a:gdLst>
                <a:gd name="connsiteX0" fmla="*/ 30491 w 30490"/>
                <a:gd name="connsiteY0" fmla="*/ 15246 h 30491"/>
                <a:gd name="connsiteX1" fmla="*/ 15245 w 30490"/>
                <a:gd name="connsiteY1" fmla="*/ 30491 h 30491"/>
                <a:gd name="connsiteX2" fmla="*/ 0 w 30490"/>
                <a:gd name="connsiteY2" fmla="*/ 15246 h 30491"/>
                <a:gd name="connsiteX3" fmla="*/ 15245 w 30490"/>
                <a:gd name="connsiteY3" fmla="*/ 0 h 30491"/>
                <a:gd name="connsiteX4" fmla="*/ 30491 w 30490"/>
                <a:gd name="connsiteY4" fmla="*/ 15246 h 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0" h="30491">
                  <a:moveTo>
                    <a:pt x="30491" y="15246"/>
                  </a:moveTo>
                  <a:cubicBezTo>
                    <a:pt x="30491" y="23666"/>
                    <a:pt x="23665" y="30491"/>
                    <a:pt x="15245" y="30491"/>
                  </a:cubicBezTo>
                  <a:cubicBezTo>
                    <a:pt x="6826" y="30491"/>
                    <a:pt x="0" y="23666"/>
                    <a:pt x="0" y="15246"/>
                  </a:cubicBezTo>
                  <a:cubicBezTo>
                    <a:pt x="0" y="6826"/>
                    <a:pt x="6826" y="0"/>
                    <a:pt x="15245" y="0"/>
                  </a:cubicBezTo>
                  <a:cubicBezTo>
                    <a:pt x="23665" y="0"/>
                    <a:pt x="30491" y="6826"/>
                    <a:pt x="30491" y="15246"/>
                  </a:cubicBezTo>
                  <a:close/>
                </a:path>
              </a:pathLst>
            </a:custGeom>
            <a:solidFill>
              <a:srgbClr val="41547D"/>
            </a:solidFill>
            <a:ln w="2539" cap="flat">
              <a:noFill/>
              <a:prstDash val="solid"/>
              <a:miter/>
            </a:ln>
          </p:spPr>
          <p:txBody>
            <a:bodyPr rtlCol="0" anchor="ctr"/>
            <a:lstStyle/>
            <a:p>
              <a:endParaRPr lang="en-US"/>
            </a:p>
          </p:txBody>
        </p:sp>
        <p:sp>
          <p:nvSpPr>
            <p:cNvPr id="218" name="Freeform 217">
              <a:extLst>
                <a:ext uri="{FF2B5EF4-FFF2-40B4-BE49-F238E27FC236}">
                  <a16:creationId xmlns:a16="http://schemas.microsoft.com/office/drawing/2014/main" id="{1F409686-D169-D84F-9B17-7BECD288BAB5}"/>
                </a:ext>
              </a:extLst>
            </p:cNvPr>
            <p:cNvSpPr/>
            <p:nvPr/>
          </p:nvSpPr>
          <p:spPr>
            <a:xfrm>
              <a:off x="21472763" y="2789963"/>
              <a:ext cx="30490" cy="30491"/>
            </a:xfrm>
            <a:custGeom>
              <a:avLst/>
              <a:gdLst>
                <a:gd name="connsiteX0" fmla="*/ 30491 w 30490"/>
                <a:gd name="connsiteY0" fmla="*/ 15246 h 30491"/>
                <a:gd name="connsiteX1" fmla="*/ 15245 w 30490"/>
                <a:gd name="connsiteY1" fmla="*/ 30491 h 30491"/>
                <a:gd name="connsiteX2" fmla="*/ 0 w 30490"/>
                <a:gd name="connsiteY2" fmla="*/ 15246 h 30491"/>
                <a:gd name="connsiteX3" fmla="*/ 15245 w 30490"/>
                <a:gd name="connsiteY3" fmla="*/ 0 h 30491"/>
                <a:gd name="connsiteX4" fmla="*/ 30491 w 30490"/>
                <a:gd name="connsiteY4" fmla="*/ 15246 h 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0" h="30491">
                  <a:moveTo>
                    <a:pt x="30491" y="15246"/>
                  </a:moveTo>
                  <a:cubicBezTo>
                    <a:pt x="30491" y="23666"/>
                    <a:pt x="23665" y="30491"/>
                    <a:pt x="15245" y="30491"/>
                  </a:cubicBezTo>
                  <a:cubicBezTo>
                    <a:pt x="6826" y="30491"/>
                    <a:pt x="0" y="23666"/>
                    <a:pt x="0" y="15246"/>
                  </a:cubicBezTo>
                  <a:cubicBezTo>
                    <a:pt x="0" y="6826"/>
                    <a:pt x="6826" y="0"/>
                    <a:pt x="15245" y="0"/>
                  </a:cubicBezTo>
                  <a:cubicBezTo>
                    <a:pt x="23665" y="0"/>
                    <a:pt x="30491" y="6826"/>
                    <a:pt x="30491" y="15246"/>
                  </a:cubicBezTo>
                  <a:close/>
                </a:path>
              </a:pathLst>
            </a:custGeom>
            <a:solidFill>
              <a:srgbClr val="41547D"/>
            </a:solidFill>
            <a:ln w="2539" cap="flat">
              <a:noFill/>
              <a:prstDash val="solid"/>
              <a:miter/>
            </a:ln>
          </p:spPr>
          <p:txBody>
            <a:bodyPr rtlCol="0" anchor="ctr"/>
            <a:lstStyle/>
            <a:p>
              <a:endParaRPr lang="en-US"/>
            </a:p>
          </p:txBody>
        </p:sp>
        <p:sp>
          <p:nvSpPr>
            <p:cNvPr id="219" name="Freeform 218">
              <a:extLst>
                <a:ext uri="{FF2B5EF4-FFF2-40B4-BE49-F238E27FC236}">
                  <a16:creationId xmlns:a16="http://schemas.microsoft.com/office/drawing/2014/main" id="{86AB7856-51B6-0E46-AC2A-D610381A485A}"/>
                </a:ext>
              </a:extLst>
            </p:cNvPr>
            <p:cNvSpPr/>
            <p:nvPr/>
          </p:nvSpPr>
          <p:spPr>
            <a:xfrm>
              <a:off x="20649523" y="1522029"/>
              <a:ext cx="30490" cy="30491"/>
            </a:xfrm>
            <a:custGeom>
              <a:avLst/>
              <a:gdLst>
                <a:gd name="connsiteX0" fmla="*/ 30491 w 30490"/>
                <a:gd name="connsiteY0" fmla="*/ 15246 h 30491"/>
                <a:gd name="connsiteX1" fmla="*/ 15245 w 30490"/>
                <a:gd name="connsiteY1" fmla="*/ 30491 h 30491"/>
                <a:gd name="connsiteX2" fmla="*/ 0 w 30490"/>
                <a:gd name="connsiteY2" fmla="*/ 15246 h 30491"/>
                <a:gd name="connsiteX3" fmla="*/ 15245 w 30490"/>
                <a:gd name="connsiteY3" fmla="*/ 0 h 30491"/>
                <a:gd name="connsiteX4" fmla="*/ 30491 w 30490"/>
                <a:gd name="connsiteY4" fmla="*/ 15246 h 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0" h="30491">
                  <a:moveTo>
                    <a:pt x="30491" y="15246"/>
                  </a:moveTo>
                  <a:cubicBezTo>
                    <a:pt x="30491" y="23666"/>
                    <a:pt x="23665" y="30491"/>
                    <a:pt x="15245" y="30491"/>
                  </a:cubicBezTo>
                  <a:cubicBezTo>
                    <a:pt x="6826" y="30491"/>
                    <a:pt x="0" y="23666"/>
                    <a:pt x="0" y="15246"/>
                  </a:cubicBezTo>
                  <a:cubicBezTo>
                    <a:pt x="0" y="6826"/>
                    <a:pt x="6826" y="0"/>
                    <a:pt x="15245" y="0"/>
                  </a:cubicBezTo>
                  <a:cubicBezTo>
                    <a:pt x="23665" y="0"/>
                    <a:pt x="30491" y="6826"/>
                    <a:pt x="30491" y="15246"/>
                  </a:cubicBezTo>
                  <a:close/>
                </a:path>
              </a:pathLst>
            </a:custGeom>
            <a:solidFill>
              <a:srgbClr val="41547D"/>
            </a:solidFill>
            <a:ln w="2539" cap="flat">
              <a:noFill/>
              <a:prstDash val="solid"/>
              <a:miter/>
            </a:ln>
          </p:spPr>
          <p:txBody>
            <a:bodyPr rtlCol="0" anchor="ctr"/>
            <a:lstStyle/>
            <a:p>
              <a:endParaRPr lang="en-US"/>
            </a:p>
          </p:txBody>
        </p:sp>
        <p:sp>
          <p:nvSpPr>
            <p:cNvPr id="220" name="Freeform 219">
              <a:extLst>
                <a:ext uri="{FF2B5EF4-FFF2-40B4-BE49-F238E27FC236}">
                  <a16:creationId xmlns:a16="http://schemas.microsoft.com/office/drawing/2014/main" id="{756A1069-BA1F-DD4D-A5C0-9672C1BA7E6A}"/>
                </a:ext>
              </a:extLst>
            </p:cNvPr>
            <p:cNvSpPr/>
            <p:nvPr/>
          </p:nvSpPr>
          <p:spPr>
            <a:xfrm>
              <a:off x="19005634" y="1064654"/>
              <a:ext cx="30490" cy="30491"/>
            </a:xfrm>
            <a:custGeom>
              <a:avLst/>
              <a:gdLst>
                <a:gd name="connsiteX0" fmla="*/ 30491 w 30490"/>
                <a:gd name="connsiteY0" fmla="*/ 15246 h 30491"/>
                <a:gd name="connsiteX1" fmla="*/ 15245 w 30490"/>
                <a:gd name="connsiteY1" fmla="*/ 30491 h 30491"/>
                <a:gd name="connsiteX2" fmla="*/ 0 w 30490"/>
                <a:gd name="connsiteY2" fmla="*/ 15246 h 30491"/>
                <a:gd name="connsiteX3" fmla="*/ 15245 w 30490"/>
                <a:gd name="connsiteY3" fmla="*/ 0 h 30491"/>
                <a:gd name="connsiteX4" fmla="*/ 30491 w 30490"/>
                <a:gd name="connsiteY4" fmla="*/ 15246 h 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0" h="30491">
                  <a:moveTo>
                    <a:pt x="30491" y="15246"/>
                  </a:moveTo>
                  <a:cubicBezTo>
                    <a:pt x="30491" y="23666"/>
                    <a:pt x="23665" y="30491"/>
                    <a:pt x="15245" y="30491"/>
                  </a:cubicBezTo>
                  <a:cubicBezTo>
                    <a:pt x="6826" y="30491"/>
                    <a:pt x="0" y="23666"/>
                    <a:pt x="0" y="15246"/>
                  </a:cubicBezTo>
                  <a:cubicBezTo>
                    <a:pt x="0" y="6826"/>
                    <a:pt x="6826" y="0"/>
                    <a:pt x="15245" y="0"/>
                  </a:cubicBezTo>
                  <a:cubicBezTo>
                    <a:pt x="23665" y="0"/>
                    <a:pt x="30491" y="6826"/>
                    <a:pt x="30491" y="15246"/>
                  </a:cubicBezTo>
                  <a:close/>
                </a:path>
              </a:pathLst>
            </a:custGeom>
            <a:solidFill>
              <a:srgbClr val="41547D"/>
            </a:solidFill>
            <a:ln w="2539"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644A5FCF-D5E0-2C4C-BBDA-BA119DF09D2C}"/>
              </a:ext>
            </a:extLst>
          </p:cNvPr>
          <p:cNvSpPr>
            <a:spLocks noGrp="1"/>
          </p:cNvSpPr>
          <p:nvPr>
            <p:ph type="title"/>
          </p:nvPr>
        </p:nvSpPr>
        <p:spPr>
          <a:xfrm>
            <a:off x="1348032" y="908049"/>
            <a:ext cx="3909947" cy="1110114"/>
          </a:xfrm>
        </p:spPr>
        <p:txBody>
          <a:bodyPr/>
          <a:lstStyle/>
          <a:p>
            <a:pPr algn="l"/>
            <a:r>
              <a:rPr lang="en-GB" sz="6000" dirty="0" err="1">
                <a:solidFill>
                  <a:schemeClr val="accent6"/>
                </a:solidFill>
              </a:rPr>
              <a:t>Šta</a:t>
            </a:r>
            <a:r>
              <a:rPr lang="en-GB" sz="6000" dirty="0">
                <a:solidFill>
                  <a:schemeClr val="accent6"/>
                </a:solidFill>
              </a:rPr>
              <a:t> </a:t>
            </a:r>
            <a:r>
              <a:rPr lang="en-GB" sz="6000" dirty="0" err="1">
                <a:solidFill>
                  <a:schemeClr val="accent6"/>
                </a:solidFill>
              </a:rPr>
              <a:t>dalje</a:t>
            </a:r>
            <a:r>
              <a:rPr lang="en-GB" sz="6000" dirty="0">
                <a:solidFill>
                  <a:schemeClr val="accent6"/>
                </a:solidFill>
              </a:rPr>
              <a:t>?</a:t>
            </a:r>
          </a:p>
        </p:txBody>
      </p:sp>
      <p:sp>
        <p:nvSpPr>
          <p:cNvPr id="3" name="Text Placeholder 2">
            <a:extLst>
              <a:ext uri="{FF2B5EF4-FFF2-40B4-BE49-F238E27FC236}">
                <a16:creationId xmlns:a16="http://schemas.microsoft.com/office/drawing/2014/main" id="{1056C100-F2F8-DC4B-BEC3-AB70E9FEF206}"/>
              </a:ext>
            </a:extLst>
          </p:cNvPr>
          <p:cNvSpPr>
            <a:spLocks noGrp="1"/>
          </p:cNvSpPr>
          <p:nvPr>
            <p:ph type="body" sz="quarter" idx="10"/>
          </p:nvPr>
        </p:nvSpPr>
        <p:spPr>
          <a:xfrm>
            <a:off x="1348032" y="2878071"/>
            <a:ext cx="7440958" cy="3616749"/>
          </a:xfrm>
        </p:spPr>
        <p:txBody>
          <a:bodyPr>
            <a:normAutofit/>
          </a:bodyPr>
          <a:lstStyle/>
          <a:p>
            <a:pPr marL="0" indent="0">
              <a:spcAft>
                <a:spcPts val="2400"/>
              </a:spcAft>
              <a:buNone/>
            </a:pPr>
            <a:r>
              <a:rPr lang="en-GB" sz="2400" dirty="0" err="1"/>
              <a:t>Još</a:t>
            </a:r>
            <a:r>
              <a:rPr lang="en-GB" sz="2400" dirty="0"/>
              <a:t> hook-ova: </a:t>
            </a:r>
            <a:r>
              <a:rPr lang="en-GB" sz="2400" dirty="0" err="1"/>
              <a:t>useRef</a:t>
            </a:r>
            <a:r>
              <a:rPr lang="en-GB" sz="2400" dirty="0"/>
              <a:t>, </a:t>
            </a:r>
            <a:r>
              <a:rPr lang="en-GB" sz="2400" dirty="0" err="1"/>
              <a:t>useCallback</a:t>
            </a:r>
            <a:r>
              <a:rPr lang="en-GB" sz="2400" dirty="0"/>
              <a:t>…</a:t>
            </a:r>
          </a:p>
          <a:p>
            <a:pPr marL="0" indent="0">
              <a:spcAft>
                <a:spcPts val="2400"/>
              </a:spcAft>
              <a:buNone/>
            </a:pPr>
            <a:r>
              <a:rPr lang="en-GB" sz="2400" dirty="0"/>
              <a:t>Custom Hooks – </a:t>
            </a:r>
            <a:r>
              <a:rPr lang="en-GB" sz="2400" dirty="0" err="1"/>
              <a:t>Napravite</a:t>
            </a:r>
            <a:r>
              <a:rPr lang="en-GB" sz="2400" dirty="0"/>
              <a:t> </a:t>
            </a:r>
            <a:r>
              <a:rPr lang="en-GB" sz="2400" dirty="0" err="1"/>
              <a:t>svoj</a:t>
            </a:r>
            <a:r>
              <a:rPr lang="en-GB" sz="2400" dirty="0"/>
              <a:t> hook, </a:t>
            </a:r>
            <a:r>
              <a:rPr lang="en-GB" sz="2400" dirty="0" err="1"/>
              <a:t>npr</a:t>
            </a:r>
            <a:r>
              <a:rPr lang="en-GB" sz="2400" dirty="0"/>
              <a:t>. </a:t>
            </a:r>
            <a:r>
              <a:rPr lang="en-GB" sz="2400" dirty="0" err="1"/>
              <a:t>useFetch</a:t>
            </a:r>
            <a:r>
              <a:rPr lang="en-GB" sz="2400" dirty="0"/>
              <a:t> koji </a:t>
            </a:r>
            <a:r>
              <a:rPr lang="en-GB" sz="2400" dirty="0" err="1"/>
              <a:t>ćete</a:t>
            </a:r>
            <a:r>
              <a:rPr lang="en-GB" sz="2400" dirty="0"/>
              <a:t> reuse </a:t>
            </a:r>
            <a:r>
              <a:rPr lang="en-GB" sz="2400" dirty="0" err="1"/>
              <a:t>na</a:t>
            </a:r>
            <a:r>
              <a:rPr lang="en-GB" sz="2400" dirty="0"/>
              <a:t> celom </a:t>
            </a:r>
            <a:r>
              <a:rPr lang="en-GB" sz="2400" dirty="0" err="1"/>
              <a:t>projektu</a:t>
            </a:r>
            <a:endParaRPr lang="en-GB" sz="2400" dirty="0"/>
          </a:p>
          <a:p>
            <a:pPr marL="0" indent="0">
              <a:spcAft>
                <a:spcPts val="2400"/>
              </a:spcAft>
              <a:buNone/>
            </a:pPr>
            <a:r>
              <a:rPr lang="en-GB" sz="2400" dirty="0"/>
              <a:t>React router</a:t>
            </a:r>
          </a:p>
          <a:p>
            <a:pPr marL="0" indent="0">
              <a:spcAft>
                <a:spcPts val="2400"/>
              </a:spcAft>
              <a:buNone/>
            </a:pPr>
            <a:r>
              <a:rPr lang="en-GB" sz="2400" dirty="0"/>
              <a:t>Context API / Redux</a:t>
            </a:r>
          </a:p>
        </p:txBody>
      </p:sp>
    </p:spTree>
    <p:extLst>
      <p:ext uri="{BB962C8B-B14F-4D97-AF65-F5344CB8AC3E}">
        <p14:creationId xmlns:p14="http://schemas.microsoft.com/office/powerpoint/2010/main" val="3877140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624C18-65A6-5B46-B602-91567501D285}"/>
              </a:ext>
            </a:extLst>
          </p:cNvPr>
          <p:cNvSpPr>
            <a:spLocks noGrp="1"/>
          </p:cNvSpPr>
          <p:nvPr>
            <p:ph type="title"/>
          </p:nvPr>
        </p:nvSpPr>
        <p:spPr/>
        <p:txBody>
          <a:bodyPr>
            <a:normAutofit/>
          </a:bodyPr>
          <a:lstStyle/>
          <a:p>
            <a:r>
              <a:rPr lang="en-GB" sz="2400" dirty="0"/>
              <a:t>If you prefer to use the empty template slides, just go to “New Slide” and then choose the respective slide</a:t>
            </a:r>
          </a:p>
        </p:txBody>
      </p:sp>
      <p:pic>
        <p:nvPicPr>
          <p:cNvPr id="6" name="Picture Placeholder 5">
            <a:extLst>
              <a:ext uri="{FF2B5EF4-FFF2-40B4-BE49-F238E27FC236}">
                <a16:creationId xmlns:a16="http://schemas.microsoft.com/office/drawing/2014/main" id="{C6A98B8D-E12B-F54F-BA18-E139673535D4}"/>
              </a:ext>
            </a:extLst>
          </p:cNvPr>
          <p:cNvPicPr>
            <a:picLocks noGrp="1" noChangeAspect="1"/>
          </p:cNvPicPr>
          <p:nvPr>
            <p:ph type="pic" sz="quarter" idx="12"/>
          </p:nvPr>
        </p:nvPicPr>
        <p:blipFill rotWithShape="1">
          <a:blip r:embed="rId2"/>
          <a:srcRect t="14302" b="14302"/>
          <a:stretch/>
        </p:blipFill>
        <p:spPr>
          <a:prstGeom prst="rect">
            <a:avLst/>
          </a:prstGeom>
        </p:spPr>
      </p:pic>
    </p:spTree>
    <p:extLst>
      <p:ext uri="{BB962C8B-B14F-4D97-AF65-F5344CB8AC3E}">
        <p14:creationId xmlns:p14="http://schemas.microsoft.com/office/powerpoint/2010/main" val="2173768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4201724C-66C6-D64B-99BF-F390C1CC6973}"/>
              </a:ext>
            </a:extLst>
          </p:cNvPr>
          <p:cNvGrpSpPr/>
          <p:nvPr/>
        </p:nvGrpSpPr>
        <p:grpSpPr>
          <a:xfrm>
            <a:off x="611762" y="1916811"/>
            <a:ext cx="2725236" cy="2835309"/>
            <a:chOff x="914404" y="723797"/>
            <a:chExt cx="2725236" cy="2835309"/>
          </a:xfrm>
        </p:grpSpPr>
        <p:sp>
          <p:nvSpPr>
            <p:cNvPr id="52" name="Rectangle 51">
              <a:extLst>
                <a:ext uri="{FF2B5EF4-FFF2-40B4-BE49-F238E27FC236}">
                  <a16:creationId xmlns:a16="http://schemas.microsoft.com/office/drawing/2014/main" id="{AE3C9445-B75A-D84B-8F55-788ED91A9BF9}"/>
                </a:ext>
              </a:extLst>
            </p:cNvPr>
            <p:cNvSpPr/>
            <p:nvPr/>
          </p:nvSpPr>
          <p:spPr>
            <a:xfrm>
              <a:off x="1957800" y="2656136"/>
              <a:ext cx="902970" cy="902970"/>
            </a:xfrm>
            <a:prstGeom prst="rect">
              <a:avLst/>
            </a:prstGeom>
            <a:solidFill>
              <a:srgbClr val="FF64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53" name="Rectangle 52">
              <a:extLst>
                <a:ext uri="{FF2B5EF4-FFF2-40B4-BE49-F238E27FC236}">
                  <a16:creationId xmlns:a16="http://schemas.microsoft.com/office/drawing/2014/main" id="{35CD434C-5F30-4844-8338-2C268227DEC9}"/>
                </a:ext>
              </a:extLst>
            </p:cNvPr>
            <p:cNvSpPr/>
            <p:nvPr/>
          </p:nvSpPr>
          <p:spPr>
            <a:xfrm>
              <a:off x="1957800" y="1005840"/>
              <a:ext cx="902970" cy="9029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54" name="Rectangle 53">
              <a:extLst>
                <a:ext uri="{FF2B5EF4-FFF2-40B4-BE49-F238E27FC236}">
                  <a16:creationId xmlns:a16="http://schemas.microsoft.com/office/drawing/2014/main" id="{6FAC2FDB-DD00-1B43-B2A4-D5AB9CBCB276}"/>
                </a:ext>
              </a:extLst>
            </p:cNvPr>
            <p:cNvSpPr/>
            <p:nvPr/>
          </p:nvSpPr>
          <p:spPr>
            <a:xfrm>
              <a:off x="914404" y="1005840"/>
              <a:ext cx="902970" cy="90297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55" name="Rectangle 54">
              <a:extLst>
                <a:ext uri="{FF2B5EF4-FFF2-40B4-BE49-F238E27FC236}">
                  <a16:creationId xmlns:a16="http://schemas.microsoft.com/office/drawing/2014/main" id="{37226A10-1759-824B-A083-9F3CEF3EE784}"/>
                </a:ext>
              </a:extLst>
            </p:cNvPr>
            <p:cNvSpPr/>
            <p:nvPr/>
          </p:nvSpPr>
          <p:spPr>
            <a:xfrm>
              <a:off x="914404" y="2650421"/>
              <a:ext cx="902970" cy="902970"/>
            </a:xfrm>
            <a:prstGeom prst="rect">
              <a:avLst/>
            </a:prstGeom>
            <a:solidFill>
              <a:srgbClr val="4154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56" name="Rectangle 55">
              <a:extLst>
                <a:ext uri="{FF2B5EF4-FFF2-40B4-BE49-F238E27FC236}">
                  <a16:creationId xmlns:a16="http://schemas.microsoft.com/office/drawing/2014/main" id="{691BCB3A-C2D3-324E-A6FC-0519C5093A58}"/>
                </a:ext>
              </a:extLst>
            </p:cNvPr>
            <p:cNvSpPr/>
            <p:nvPr/>
          </p:nvSpPr>
          <p:spPr>
            <a:xfrm>
              <a:off x="914404" y="723797"/>
              <a:ext cx="1946366" cy="138499"/>
            </a:xfrm>
            <a:prstGeom prst="rect">
              <a:avLst/>
            </a:prstGeom>
            <a:noFill/>
          </p:spPr>
          <p:txBody>
            <a:bodyPr wrap="square" lIns="0" tIns="0" rIns="0" bIns="0">
              <a:spAutoFit/>
            </a:bodyPr>
            <a:lstStyle/>
            <a:p>
              <a:r>
                <a:rPr lang="en-US" sz="900" b="1" dirty="0">
                  <a:latin typeface="Proxima Nova Rg" panose="02000506030000020004" pitchFamily="2" charset="0"/>
                </a:rPr>
                <a:t>MAIN COLORS</a:t>
              </a:r>
            </a:p>
          </p:txBody>
        </p:sp>
        <p:sp>
          <p:nvSpPr>
            <p:cNvPr id="57" name="Rectangle 56">
              <a:extLst>
                <a:ext uri="{FF2B5EF4-FFF2-40B4-BE49-F238E27FC236}">
                  <a16:creationId xmlns:a16="http://schemas.microsoft.com/office/drawing/2014/main" id="{F6F01C64-DEB9-7B48-8A0C-2F21FDF63258}"/>
                </a:ext>
              </a:extLst>
            </p:cNvPr>
            <p:cNvSpPr/>
            <p:nvPr/>
          </p:nvSpPr>
          <p:spPr>
            <a:xfrm>
              <a:off x="914404" y="2385523"/>
              <a:ext cx="2725236" cy="138499"/>
            </a:xfrm>
            <a:prstGeom prst="rect">
              <a:avLst/>
            </a:prstGeom>
            <a:noFill/>
          </p:spPr>
          <p:txBody>
            <a:bodyPr wrap="square" lIns="0" tIns="0" rIns="0" bIns="0">
              <a:spAutoFit/>
            </a:bodyPr>
            <a:lstStyle/>
            <a:p>
              <a:r>
                <a:rPr lang="en-US" sz="900" b="1" dirty="0">
                  <a:latin typeface="Proxima Nova Rg" panose="02000506030000020004" pitchFamily="2" charset="0"/>
                </a:rPr>
                <a:t>SUPPORTING MAIN COLORS TINT</a:t>
              </a:r>
            </a:p>
          </p:txBody>
        </p:sp>
      </p:grpSp>
      <p:grpSp>
        <p:nvGrpSpPr>
          <p:cNvPr id="58" name="Group 57">
            <a:extLst>
              <a:ext uri="{FF2B5EF4-FFF2-40B4-BE49-F238E27FC236}">
                <a16:creationId xmlns:a16="http://schemas.microsoft.com/office/drawing/2014/main" id="{823F6516-F1AC-024F-A728-82CF45CDAFF8}"/>
              </a:ext>
            </a:extLst>
          </p:cNvPr>
          <p:cNvGrpSpPr/>
          <p:nvPr/>
        </p:nvGrpSpPr>
        <p:grpSpPr>
          <a:xfrm>
            <a:off x="3477424" y="1916811"/>
            <a:ext cx="6119944" cy="2778159"/>
            <a:chOff x="908141" y="3804454"/>
            <a:chExt cx="6119944" cy="2778159"/>
          </a:xfrm>
        </p:grpSpPr>
        <p:sp>
          <p:nvSpPr>
            <p:cNvPr id="59" name="Rectangle 58">
              <a:extLst>
                <a:ext uri="{FF2B5EF4-FFF2-40B4-BE49-F238E27FC236}">
                  <a16:creationId xmlns:a16="http://schemas.microsoft.com/office/drawing/2014/main" id="{2FF4357A-BC62-EE49-A9AC-DE28D22457D0}"/>
                </a:ext>
              </a:extLst>
            </p:cNvPr>
            <p:cNvSpPr/>
            <p:nvPr/>
          </p:nvSpPr>
          <p:spPr>
            <a:xfrm>
              <a:off x="908141" y="5679643"/>
              <a:ext cx="902970" cy="902970"/>
            </a:xfrm>
            <a:prstGeom prst="rect">
              <a:avLst/>
            </a:prstGeom>
            <a:solidFill>
              <a:srgbClr val="986D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57CCAF8F-BB22-3F4D-A519-BEF21B01DDF1}"/>
                </a:ext>
              </a:extLst>
            </p:cNvPr>
            <p:cNvSpPr/>
            <p:nvPr/>
          </p:nvSpPr>
          <p:spPr>
            <a:xfrm>
              <a:off x="1951537" y="5679643"/>
              <a:ext cx="902970" cy="902970"/>
            </a:xfrm>
            <a:prstGeom prst="rect">
              <a:avLst/>
            </a:prstGeom>
            <a:solidFill>
              <a:srgbClr val="439C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2AE6642-14C4-C546-B268-C7BFFB64D444}"/>
                </a:ext>
              </a:extLst>
            </p:cNvPr>
            <p:cNvSpPr/>
            <p:nvPr/>
          </p:nvSpPr>
          <p:spPr>
            <a:xfrm>
              <a:off x="2994933" y="5679643"/>
              <a:ext cx="902970" cy="902970"/>
            </a:xfrm>
            <a:prstGeom prst="rect">
              <a:avLst/>
            </a:prstGeom>
            <a:solidFill>
              <a:srgbClr val="A2F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A77F4DBA-BE45-8648-9FBB-528AD86570DC}"/>
                </a:ext>
              </a:extLst>
            </p:cNvPr>
            <p:cNvSpPr/>
            <p:nvPr/>
          </p:nvSpPr>
          <p:spPr>
            <a:xfrm>
              <a:off x="4038327" y="5679643"/>
              <a:ext cx="902970" cy="902970"/>
            </a:xfrm>
            <a:prstGeom prst="rect">
              <a:avLst/>
            </a:prstGeom>
            <a:solidFill>
              <a:srgbClr val="FFF3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D4D6C396-9130-F246-B6AF-27000481F7DB}"/>
                </a:ext>
              </a:extLst>
            </p:cNvPr>
            <p:cNvSpPr/>
            <p:nvPr/>
          </p:nvSpPr>
          <p:spPr>
            <a:xfrm>
              <a:off x="5081721" y="5679643"/>
              <a:ext cx="902970" cy="902970"/>
            </a:xfrm>
            <a:prstGeom prst="rect">
              <a:avLst/>
            </a:prstGeom>
            <a:solidFill>
              <a:srgbClr val="AEA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F42FF1B8-DE7C-BC40-89AA-AFFA8E13C305}"/>
                </a:ext>
              </a:extLst>
            </p:cNvPr>
            <p:cNvSpPr/>
            <p:nvPr/>
          </p:nvSpPr>
          <p:spPr>
            <a:xfrm>
              <a:off x="6125115" y="5679643"/>
              <a:ext cx="902970" cy="90297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1F80DFA-DD89-D947-B4B6-09B65ADDACFD}"/>
                </a:ext>
              </a:extLst>
            </p:cNvPr>
            <p:cNvSpPr/>
            <p:nvPr/>
          </p:nvSpPr>
          <p:spPr>
            <a:xfrm>
              <a:off x="908141" y="4086497"/>
              <a:ext cx="902970" cy="90297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D88308FC-5A39-F141-9B3E-414B0BB71F8D}"/>
                </a:ext>
              </a:extLst>
            </p:cNvPr>
            <p:cNvSpPr/>
            <p:nvPr/>
          </p:nvSpPr>
          <p:spPr>
            <a:xfrm>
              <a:off x="1951537" y="4086497"/>
              <a:ext cx="902970" cy="9029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94A73DF8-C6CB-4348-9B99-FC56FC8F4AE1}"/>
                </a:ext>
              </a:extLst>
            </p:cNvPr>
            <p:cNvSpPr/>
            <p:nvPr/>
          </p:nvSpPr>
          <p:spPr>
            <a:xfrm>
              <a:off x="2994933" y="4086497"/>
              <a:ext cx="902970" cy="9029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766076C-170E-5A4E-B7CC-63AC4243E918}"/>
                </a:ext>
              </a:extLst>
            </p:cNvPr>
            <p:cNvSpPr/>
            <p:nvPr/>
          </p:nvSpPr>
          <p:spPr>
            <a:xfrm>
              <a:off x="4038327" y="4086497"/>
              <a:ext cx="902970" cy="90297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1BA90D60-DF04-7548-B196-8DFB9D4227F5}"/>
                </a:ext>
              </a:extLst>
            </p:cNvPr>
            <p:cNvSpPr/>
            <p:nvPr/>
          </p:nvSpPr>
          <p:spPr>
            <a:xfrm>
              <a:off x="5081721" y="4086497"/>
              <a:ext cx="902970" cy="9029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880A029C-57FA-1849-8CEE-A20444AB50DB}"/>
                </a:ext>
              </a:extLst>
            </p:cNvPr>
            <p:cNvSpPr/>
            <p:nvPr/>
          </p:nvSpPr>
          <p:spPr>
            <a:xfrm>
              <a:off x="6125115" y="4086497"/>
              <a:ext cx="902970" cy="90297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D0841080-D23A-3742-933F-F45A0E549E88}"/>
                </a:ext>
              </a:extLst>
            </p:cNvPr>
            <p:cNvSpPr/>
            <p:nvPr/>
          </p:nvSpPr>
          <p:spPr>
            <a:xfrm>
              <a:off x="914404" y="3804454"/>
              <a:ext cx="1946366" cy="138499"/>
            </a:xfrm>
            <a:prstGeom prst="rect">
              <a:avLst/>
            </a:prstGeom>
            <a:noFill/>
          </p:spPr>
          <p:txBody>
            <a:bodyPr wrap="square" lIns="0" tIns="0" rIns="0" bIns="0">
              <a:spAutoFit/>
            </a:bodyPr>
            <a:lstStyle/>
            <a:p>
              <a:r>
                <a:rPr lang="en-US" sz="900" b="1" dirty="0">
                  <a:latin typeface="Proxima Nova Rg" panose="02000506030000020004" pitchFamily="2" charset="0"/>
                </a:rPr>
                <a:t>SECONDARY COLORS</a:t>
              </a:r>
            </a:p>
          </p:txBody>
        </p:sp>
        <p:sp>
          <p:nvSpPr>
            <p:cNvPr id="72" name="Rectangle 71">
              <a:extLst>
                <a:ext uri="{FF2B5EF4-FFF2-40B4-BE49-F238E27FC236}">
                  <a16:creationId xmlns:a16="http://schemas.microsoft.com/office/drawing/2014/main" id="{B1EF987A-C2ED-8444-BA3A-29D5111EEB91}"/>
                </a:ext>
              </a:extLst>
            </p:cNvPr>
            <p:cNvSpPr/>
            <p:nvPr/>
          </p:nvSpPr>
          <p:spPr>
            <a:xfrm>
              <a:off x="914404" y="5466180"/>
              <a:ext cx="3031712" cy="138499"/>
            </a:xfrm>
            <a:prstGeom prst="rect">
              <a:avLst/>
            </a:prstGeom>
            <a:noFill/>
          </p:spPr>
          <p:txBody>
            <a:bodyPr wrap="square" lIns="0" tIns="0" rIns="0" bIns="0">
              <a:spAutoFit/>
            </a:bodyPr>
            <a:lstStyle/>
            <a:p>
              <a:r>
                <a:rPr lang="en-US" sz="900" b="1" dirty="0">
                  <a:latin typeface="Proxima Nova Rg" panose="02000506030000020004" pitchFamily="2" charset="0"/>
                </a:rPr>
                <a:t>SUPPORTING SECONDARY COLORS TINT</a:t>
              </a:r>
            </a:p>
          </p:txBody>
        </p:sp>
      </p:grpSp>
      <p:sp>
        <p:nvSpPr>
          <p:cNvPr id="2" name="Title 1">
            <a:extLst>
              <a:ext uri="{FF2B5EF4-FFF2-40B4-BE49-F238E27FC236}">
                <a16:creationId xmlns:a16="http://schemas.microsoft.com/office/drawing/2014/main" id="{AC7F5BF1-B8AD-9440-9886-E1C881D38B9A}"/>
              </a:ext>
            </a:extLst>
          </p:cNvPr>
          <p:cNvSpPr>
            <a:spLocks noGrp="1"/>
          </p:cNvSpPr>
          <p:nvPr>
            <p:ph type="title"/>
          </p:nvPr>
        </p:nvSpPr>
        <p:spPr/>
        <p:txBody>
          <a:bodyPr/>
          <a:lstStyle/>
          <a:p>
            <a:r>
              <a:rPr lang="en-US" dirty="0"/>
              <a:t>Feel free to replace the colors on the following slides accordingly</a:t>
            </a:r>
          </a:p>
        </p:txBody>
      </p:sp>
    </p:spTree>
    <p:extLst>
      <p:ext uri="{BB962C8B-B14F-4D97-AF65-F5344CB8AC3E}">
        <p14:creationId xmlns:p14="http://schemas.microsoft.com/office/powerpoint/2010/main" val="21919703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 name="Picture 209" descr="A picture containing black, dark, set, cloudy&#10;&#10;Description automatically generated">
            <a:extLst>
              <a:ext uri="{FF2B5EF4-FFF2-40B4-BE49-F238E27FC236}">
                <a16:creationId xmlns:a16="http://schemas.microsoft.com/office/drawing/2014/main" id="{EC226C78-A2FC-2B40-B232-012393D258B6}"/>
              </a:ext>
            </a:extLst>
          </p:cNvPr>
          <p:cNvPicPr>
            <a:picLocks noChangeAspect="1"/>
          </p:cNvPicPr>
          <p:nvPr/>
        </p:nvPicPr>
        <p:blipFill>
          <a:blip r:embed="rId2">
            <a:alphaModFix amt="34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44A5FCF-D5E0-2C4C-BBDA-BA119DF09D2C}"/>
              </a:ext>
            </a:extLst>
          </p:cNvPr>
          <p:cNvSpPr>
            <a:spLocks noGrp="1"/>
          </p:cNvSpPr>
          <p:nvPr>
            <p:ph type="title"/>
          </p:nvPr>
        </p:nvSpPr>
        <p:spPr>
          <a:xfrm>
            <a:off x="533400" y="1219201"/>
            <a:ext cx="4051663" cy="1110114"/>
          </a:xfrm>
        </p:spPr>
        <p:txBody>
          <a:bodyPr/>
          <a:lstStyle/>
          <a:p>
            <a:r>
              <a:rPr lang="en-GB" sz="4800" dirty="0">
                <a:solidFill>
                  <a:srgbClr val="FFF3CD"/>
                </a:solidFill>
              </a:rPr>
              <a:t>TABLE OF </a:t>
            </a:r>
            <a:r>
              <a:rPr lang="en-GB" sz="4800" dirty="0">
                <a:solidFill>
                  <a:schemeClr val="accent6"/>
                </a:solidFill>
              </a:rPr>
              <a:t>CONTENTS</a:t>
            </a:r>
          </a:p>
        </p:txBody>
      </p:sp>
      <p:sp>
        <p:nvSpPr>
          <p:cNvPr id="3" name="Text Placeholder 2">
            <a:extLst>
              <a:ext uri="{FF2B5EF4-FFF2-40B4-BE49-F238E27FC236}">
                <a16:creationId xmlns:a16="http://schemas.microsoft.com/office/drawing/2014/main" id="{1056C100-F2F8-DC4B-BEC3-AB70E9FEF206}"/>
              </a:ext>
            </a:extLst>
          </p:cNvPr>
          <p:cNvSpPr>
            <a:spLocks noGrp="1"/>
          </p:cNvSpPr>
          <p:nvPr>
            <p:ph type="body" sz="quarter" idx="10"/>
          </p:nvPr>
        </p:nvSpPr>
        <p:spPr/>
        <p:txBody>
          <a:bodyPr>
            <a:normAutofit/>
          </a:bodyPr>
          <a:lstStyle/>
          <a:p>
            <a:pPr marL="0" indent="0">
              <a:spcAft>
                <a:spcPts val="2400"/>
              </a:spcAft>
              <a:buNone/>
            </a:pPr>
            <a:r>
              <a:rPr lang="en-GB" sz="2400" dirty="0"/>
              <a:t>Chapter</a:t>
            </a:r>
          </a:p>
          <a:p>
            <a:pPr marL="0" indent="0">
              <a:spcAft>
                <a:spcPts val="2400"/>
              </a:spcAft>
              <a:buNone/>
            </a:pPr>
            <a:r>
              <a:rPr lang="en-GB" sz="2400" dirty="0"/>
              <a:t>Chapter</a:t>
            </a:r>
          </a:p>
          <a:p>
            <a:pPr marL="0" indent="0">
              <a:spcAft>
                <a:spcPts val="2400"/>
              </a:spcAft>
              <a:buNone/>
            </a:pPr>
            <a:r>
              <a:rPr lang="en-GB" sz="2400" dirty="0"/>
              <a:t>Chapter</a:t>
            </a:r>
          </a:p>
          <a:p>
            <a:pPr marL="0" indent="0">
              <a:spcAft>
                <a:spcPts val="2400"/>
              </a:spcAft>
              <a:buNone/>
            </a:pPr>
            <a:r>
              <a:rPr lang="en-GB" sz="2400" dirty="0"/>
              <a:t>Chapter</a:t>
            </a:r>
          </a:p>
          <a:p>
            <a:pPr marL="0" indent="0">
              <a:spcAft>
                <a:spcPts val="2400"/>
              </a:spcAft>
              <a:buNone/>
            </a:pPr>
            <a:endParaRPr lang="en-GB" sz="2400" dirty="0"/>
          </a:p>
          <a:p>
            <a:pPr marL="0" indent="0">
              <a:spcAft>
                <a:spcPts val="2400"/>
              </a:spcAft>
              <a:buNone/>
            </a:pPr>
            <a:endParaRPr lang="en-GB" sz="2400" dirty="0"/>
          </a:p>
        </p:txBody>
      </p:sp>
    </p:spTree>
    <p:extLst>
      <p:ext uri="{BB962C8B-B14F-4D97-AF65-F5344CB8AC3E}">
        <p14:creationId xmlns:p14="http://schemas.microsoft.com/office/powerpoint/2010/main" val="166983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 name="Picture 209" descr="A picture containing black, dark, set, cloudy&#10;&#10;Description automatically generated">
            <a:extLst>
              <a:ext uri="{FF2B5EF4-FFF2-40B4-BE49-F238E27FC236}">
                <a16:creationId xmlns:a16="http://schemas.microsoft.com/office/drawing/2014/main" id="{EC226C78-A2FC-2B40-B232-012393D258B6}"/>
              </a:ext>
            </a:extLst>
          </p:cNvPr>
          <p:cNvPicPr>
            <a:picLocks noChangeAspect="1"/>
          </p:cNvPicPr>
          <p:nvPr/>
        </p:nvPicPr>
        <p:blipFill>
          <a:blip r:embed="rId2">
            <a:alphaModFix amt="34000"/>
            <a:extLst>
              <a:ext uri="{28A0092B-C50C-407E-A947-70E740481C1C}">
                <a14:useLocalDpi xmlns:a14="http://schemas.microsoft.com/office/drawing/2010/main" val="0"/>
              </a:ext>
            </a:extLst>
          </a:blip>
          <a:stretch>
            <a:fillRect/>
          </a:stretch>
        </p:blipFill>
        <p:spPr>
          <a:xfrm>
            <a:off x="3610466" y="5370897"/>
            <a:ext cx="12192000" cy="6858000"/>
          </a:xfrm>
          <a:prstGeom prst="rect">
            <a:avLst/>
          </a:prstGeom>
        </p:spPr>
      </p:pic>
      <p:sp>
        <p:nvSpPr>
          <p:cNvPr id="2" name="Title 1">
            <a:extLst>
              <a:ext uri="{FF2B5EF4-FFF2-40B4-BE49-F238E27FC236}">
                <a16:creationId xmlns:a16="http://schemas.microsoft.com/office/drawing/2014/main" id="{644A5FCF-D5E0-2C4C-BBDA-BA119DF09D2C}"/>
              </a:ext>
            </a:extLst>
          </p:cNvPr>
          <p:cNvSpPr>
            <a:spLocks noGrp="1"/>
          </p:cNvSpPr>
          <p:nvPr>
            <p:ph type="title"/>
          </p:nvPr>
        </p:nvSpPr>
        <p:spPr>
          <a:xfrm>
            <a:off x="1244799" y="378590"/>
            <a:ext cx="9702402" cy="1131132"/>
          </a:xfrm>
        </p:spPr>
        <p:txBody>
          <a:bodyPr/>
          <a:lstStyle/>
          <a:p>
            <a:pPr algn="ctr"/>
            <a:r>
              <a:rPr lang="en-GB" sz="4000" dirty="0" err="1">
                <a:solidFill>
                  <a:schemeClr val="accent6"/>
                </a:solidFill>
              </a:rPr>
              <a:t>Cilj</a:t>
            </a:r>
            <a:r>
              <a:rPr lang="en-GB" sz="4000" dirty="0">
                <a:solidFill>
                  <a:schemeClr val="accent6"/>
                </a:solidFill>
              </a:rPr>
              <a:t> </a:t>
            </a:r>
            <a:r>
              <a:rPr lang="en-GB" sz="4000" dirty="0" err="1">
                <a:solidFill>
                  <a:schemeClr val="accent6"/>
                </a:solidFill>
              </a:rPr>
              <a:t>Workshopa</a:t>
            </a:r>
            <a:br>
              <a:rPr lang="en-GB" sz="4000" dirty="0">
                <a:solidFill>
                  <a:schemeClr val="accent6"/>
                </a:solidFill>
              </a:rPr>
            </a:br>
            <a:r>
              <a:rPr lang="en-GB" sz="3200" dirty="0">
                <a:solidFill>
                  <a:schemeClr val="accent6"/>
                </a:solidFill>
              </a:rPr>
              <a:t>Na </a:t>
            </a:r>
            <a:r>
              <a:rPr lang="en-GB" sz="3200" dirty="0" err="1">
                <a:solidFill>
                  <a:schemeClr val="accent6"/>
                </a:solidFill>
              </a:rPr>
              <a:t>kraju</a:t>
            </a:r>
            <a:r>
              <a:rPr lang="en-GB" sz="3200" dirty="0">
                <a:solidFill>
                  <a:schemeClr val="accent6"/>
                </a:solidFill>
              </a:rPr>
              <a:t> </a:t>
            </a:r>
            <a:r>
              <a:rPr lang="en-GB" sz="3200" dirty="0" err="1">
                <a:solidFill>
                  <a:schemeClr val="accent6"/>
                </a:solidFill>
              </a:rPr>
              <a:t>ovog</a:t>
            </a:r>
            <a:r>
              <a:rPr lang="en-GB" sz="3200" dirty="0">
                <a:solidFill>
                  <a:schemeClr val="accent6"/>
                </a:solidFill>
              </a:rPr>
              <a:t> </a:t>
            </a:r>
            <a:r>
              <a:rPr lang="en-GB" sz="3200" dirty="0" err="1">
                <a:solidFill>
                  <a:schemeClr val="accent6"/>
                </a:solidFill>
              </a:rPr>
              <a:t>workshopa</a:t>
            </a:r>
            <a:r>
              <a:rPr lang="en-GB" sz="3200" dirty="0">
                <a:solidFill>
                  <a:schemeClr val="accent6"/>
                </a:solidFill>
              </a:rPr>
              <a:t> </a:t>
            </a:r>
            <a:r>
              <a:rPr lang="en-GB" sz="3200" dirty="0" err="1">
                <a:solidFill>
                  <a:schemeClr val="accent6"/>
                </a:solidFill>
              </a:rPr>
              <a:t>znaćemo</a:t>
            </a:r>
            <a:r>
              <a:rPr lang="en-GB" sz="3200" dirty="0">
                <a:solidFill>
                  <a:schemeClr val="accent6"/>
                </a:solidFill>
              </a:rPr>
              <a:t>:</a:t>
            </a:r>
          </a:p>
        </p:txBody>
      </p:sp>
      <p:sp>
        <p:nvSpPr>
          <p:cNvPr id="3" name="Text Placeholder 2">
            <a:extLst>
              <a:ext uri="{FF2B5EF4-FFF2-40B4-BE49-F238E27FC236}">
                <a16:creationId xmlns:a16="http://schemas.microsoft.com/office/drawing/2014/main" id="{1056C100-F2F8-DC4B-BEC3-AB70E9FEF206}"/>
              </a:ext>
            </a:extLst>
          </p:cNvPr>
          <p:cNvSpPr>
            <a:spLocks noGrp="1"/>
          </p:cNvSpPr>
          <p:nvPr>
            <p:ph type="body" sz="quarter" idx="10"/>
          </p:nvPr>
        </p:nvSpPr>
        <p:spPr>
          <a:xfrm>
            <a:off x="2890887" y="1798164"/>
            <a:ext cx="6815579" cy="4800598"/>
          </a:xfrm>
        </p:spPr>
        <p:txBody>
          <a:bodyPr>
            <a:normAutofit/>
          </a:bodyPr>
          <a:lstStyle/>
          <a:p>
            <a:pPr>
              <a:spcAft>
                <a:spcPts val="2400"/>
              </a:spcAft>
            </a:pPr>
            <a:r>
              <a:rPr lang="en-GB" sz="2400" dirty="0"/>
              <a:t>Sami da </a:t>
            </a:r>
            <a:r>
              <a:rPr lang="en-GB" sz="2400" dirty="0" err="1"/>
              <a:t>namestimo</a:t>
            </a:r>
            <a:r>
              <a:rPr lang="en-GB" sz="2400" dirty="0"/>
              <a:t> </a:t>
            </a:r>
            <a:r>
              <a:rPr lang="en-GB" sz="2400" dirty="0" err="1"/>
              <a:t>osnovni</a:t>
            </a:r>
            <a:r>
              <a:rPr lang="en-GB" sz="2400" dirty="0"/>
              <a:t> react </a:t>
            </a:r>
            <a:r>
              <a:rPr lang="en-GB" sz="2400" dirty="0" err="1"/>
              <a:t>projekat</a:t>
            </a:r>
            <a:endParaRPr lang="en-GB" sz="2400" dirty="0"/>
          </a:p>
          <a:p>
            <a:pPr>
              <a:spcAft>
                <a:spcPts val="2400"/>
              </a:spcAft>
            </a:pPr>
            <a:r>
              <a:rPr lang="en-GB" sz="2400" dirty="0" err="1"/>
              <a:t>Osnove</a:t>
            </a:r>
            <a:r>
              <a:rPr lang="en-GB" sz="2400" dirty="0"/>
              <a:t> JSX-a</a:t>
            </a:r>
          </a:p>
          <a:p>
            <a:pPr>
              <a:spcAft>
                <a:spcPts val="2400"/>
              </a:spcAft>
            </a:pPr>
            <a:r>
              <a:rPr lang="en-GB" sz="2400" dirty="0" err="1"/>
              <a:t>Komponente</a:t>
            </a:r>
            <a:r>
              <a:rPr lang="en-GB" sz="2400" dirty="0"/>
              <a:t> </a:t>
            </a:r>
            <a:r>
              <a:rPr lang="en-GB" sz="2400" dirty="0" err="1"/>
              <a:t>i</a:t>
            </a:r>
            <a:r>
              <a:rPr lang="en-GB" sz="2400" dirty="0"/>
              <a:t> </a:t>
            </a:r>
            <a:r>
              <a:rPr lang="en-GB" sz="2400" dirty="0" err="1"/>
              <a:t>njihovo</a:t>
            </a:r>
            <a:r>
              <a:rPr lang="en-GB" sz="2400" dirty="0"/>
              <a:t> </a:t>
            </a:r>
            <a:r>
              <a:rPr lang="en-GB" sz="2400" dirty="0" err="1"/>
              <a:t>nestovanje</a:t>
            </a:r>
            <a:endParaRPr lang="en-GB" sz="2400" dirty="0"/>
          </a:p>
          <a:p>
            <a:pPr>
              <a:spcAft>
                <a:spcPts val="2400"/>
              </a:spcAft>
            </a:pPr>
            <a:r>
              <a:rPr lang="en-GB" sz="2400" dirty="0" err="1"/>
              <a:t>Dva</a:t>
            </a:r>
            <a:r>
              <a:rPr lang="en-GB" sz="2400" dirty="0"/>
              <a:t> </a:t>
            </a:r>
            <a:r>
              <a:rPr lang="en-GB" sz="2400" dirty="0" err="1"/>
              <a:t>najkorišćenija</a:t>
            </a:r>
            <a:r>
              <a:rPr lang="en-GB" sz="2400" dirty="0"/>
              <a:t> hook-a: </a:t>
            </a:r>
            <a:r>
              <a:rPr lang="en-GB" sz="2400" dirty="0" err="1"/>
              <a:t>useState</a:t>
            </a:r>
            <a:r>
              <a:rPr lang="en-GB" sz="2400" dirty="0"/>
              <a:t> </a:t>
            </a:r>
            <a:r>
              <a:rPr lang="en-GB" sz="2400" dirty="0" err="1"/>
              <a:t>i</a:t>
            </a:r>
            <a:r>
              <a:rPr lang="en-GB" sz="2400" dirty="0"/>
              <a:t> </a:t>
            </a:r>
            <a:r>
              <a:rPr lang="en-GB" sz="2400" dirty="0" err="1"/>
              <a:t>useEffect</a:t>
            </a:r>
            <a:endParaRPr lang="en-GB" sz="2400" dirty="0"/>
          </a:p>
          <a:p>
            <a:pPr>
              <a:spcAft>
                <a:spcPts val="2400"/>
              </a:spcAft>
            </a:pPr>
            <a:r>
              <a:rPr lang="en-GB" sz="2400" dirty="0" err="1"/>
              <a:t>Fetchovanje</a:t>
            </a:r>
            <a:r>
              <a:rPr lang="en-GB" sz="2400" dirty="0"/>
              <a:t> </a:t>
            </a:r>
            <a:r>
              <a:rPr lang="en-GB" sz="2400" dirty="0" err="1"/>
              <a:t>podataka</a:t>
            </a:r>
            <a:r>
              <a:rPr lang="en-GB" sz="2400" dirty="0"/>
              <a:t> </a:t>
            </a:r>
            <a:r>
              <a:rPr lang="en-GB" sz="2400" dirty="0" err="1"/>
              <a:t>i</a:t>
            </a:r>
            <a:r>
              <a:rPr lang="en-GB" sz="2400" dirty="0"/>
              <a:t> </a:t>
            </a:r>
            <a:r>
              <a:rPr lang="en-GB" sz="2400" dirty="0" err="1"/>
              <a:t>njihov</a:t>
            </a:r>
            <a:r>
              <a:rPr lang="en-GB" sz="2400" dirty="0"/>
              <a:t> </a:t>
            </a:r>
            <a:r>
              <a:rPr lang="en-GB" sz="2400" dirty="0" err="1"/>
              <a:t>prikaz</a:t>
            </a:r>
            <a:endParaRPr lang="en-GB" sz="2400" dirty="0"/>
          </a:p>
          <a:p>
            <a:pPr>
              <a:spcAft>
                <a:spcPts val="2400"/>
              </a:spcAft>
            </a:pPr>
            <a:r>
              <a:rPr lang="en-GB" sz="2400" dirty="0"/>
              <a:t>Controlled inputs</a:t>
            </a:r>
          </a:p>
          <a:p>
            <a:pPr>
              <a:spcAft>
                <a:spcPts val="2400"/>
              </a:spcAft>
            </a:pPr>
            <a:endParaRPr lang="en-GB" sz="2400" dirty="0"/>
          </a:p>
          <a:p>
            <a:pPr>
              <a:spcAft>
                <a:spcPts val="2400"/>
              </a:spcAft>
            </a:pPr>
            <a:endParaRPr lang="en-GB" sz="2400" dirty="0"/>
          </a:p>
        </p:txBody>
      </p:sp>
    </p:spTree>
    <p:extLst>
      <p:ext uri="{BB962C8B-B14F-4D97-AF65-F5344CB8AC3E}">
        <p14:creationId xmlns:p14="http://schemas.microsoft.com/office/powerpoint/2010/main" val="16505495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FC9347F-FECC-404B-B797-A972C7A5EE25}"/>
              </a:ext>
            </a:extLst>
          </p:cNvPr>
          <p:cNvGrpSpPr/>
          <p:nvPr/>
        </p:nvGrpSpPr>
        <p:grpSpPr>
          <a:xfrm flipV="1">
            <a:off x="302" y="-1"/>
            <a:ext cx="12191698" cy="6858001"/>
            <a:chOff x="18545679" y="424338"/>
            <a:chExt cx="4878471" cy="2744226"/>
          </a:xfrm>
        </p:grpSpPr>
        <p:sp>
          <p:nvSpPr>
            <p:cNvPr id="6" name="Freeform 5">
              <a:extLst>
                <a:ext uri="{FF2B5EF4-FFF2-40B4-BE49-F238E27FC236}">
                  <a16:creationId xmlns:a16="http://schemas.microsoft.com/office/drawing/2014/main" id="{44CE5F7C-0EB2-E347-A106-E0FBB4CCB78C}"/>
                </a:ext>
              </a:extLst>
            </p:cNvPr>
            <p:cNvSpPr/>
            <p:nvPr/>
          </p:nvSpPr>
          <p:spPr>
            <a:xfrm>
              <a:off x="18545680" y="424338"/>
              <a:ext cx="4878470" cy="2380869"/>
            </a:xfrm>
            <a:custGeom>
              <a:avLst/>
              <a:gdLst>
                <a:gd name="connsiteX0" fmla="*/ 0 w 4878484"/>
                <a:gd name="connsiteY0" fmla="*/ 0 h 2380861"/>
                <a:gd name="connsiteX1" fmla="*/ 475144 w 4878484"/>
                <a:gd name="connsiteY1" fmla="*/ 655563 h 2380861"/>
                <a:gd name="connsiteX2" fmla="*/ 2119092 w 4878484"/>
                <a:gd name="connsiteY2" fmla="*/ 1111662 h 2380861"/>
                <a:gd name="connsiteX3" fmla="*/ 2942336 w 4878484"/>
                <a:gd name="connsiteY3" fmla="*/ 2380862 h 2380861"/>
                <a:gd name="connsiteX4" fmla="*/ 3374285 w 4878484"/>
                <a:gd name="connsiteY4" fmla="*/ 353191 h 2380861"/>
                <a:gd name="connsiteX5" fmla="*/ 4238183 w 4878484"/>
                <a:gd name="connsiteY5" fmla="*/ 852486 h 2380861"/>
                <a:gd name="connsiteX6" fmla="*/ 4878484 w 4878484"/>
                <a:gd name="connsiteY6" fmla="*/ 0 h 238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8484" h="2380861">
                  <a:moveTo>
                    <a:pt x="0" y="0"/>
                  </a:moveTo>
                  <a:lnTo>
                    <a:pt x="475144" y="655563"/>
                  </a:lnTo>
                  <a:lnTo>
                    <a:pt x="2119092" y="1111662"/>
                  </a:lnTo>
                  <a:lnTo>
                    <a:pt x="2942336" y="2380862"/>
                  </a:lnTo>
                  <a:lnTo>
                    <a:pt x="3374285" y="353191"/>
                  </a:lnTo>
                  <a:lnTo>
                    <a:pt x="4238183" y="852486"/>
                  </a:lnTo>
                  <a:lnTo>
                    <a:pt x="4878484" y="0"/>
                  </a:lnTo>
                </a:path>
              </a:pathLst>
            </a:custGeom>
            <a:noFill/>
            <a:ln w="5079" cap="flat">
              <a:solidFill>
                <a:srgbClr val="41547D"/>
              </a:solid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0B091209-4BBB-2145-8493-5998C9BA0FF7}"/>
                </a:ext>
              </a:extLst>
            </p:cNvPr>
            <p:cNvSpPr/>
            <p:nvPr/>
          </p:nvSpPr>
          <p:spPr>
            <a:xfrm>
              <a:off x="18545679" y="785153"/>
              <a:ext cx="3378086" cy="2383410"/>
            </a:xfrm>
            <a:custGeom>
              <a:avLst/>
              <a:gdLst>
                <a:gd name="connsiteX0" fmla="*/ 475144 w 3378096"/>
                <a:gd name="connsiteY0" fmla="*/ 294749 h 2383402"/>
                <a:gd name="connsiteX1" fmla="*/ 0 w 3378096"/>
                <a:gd name="connsiteY1" fmla="*/ 2383403 h 2383402"/>
                <a:gd name="connsiteX2" fmla="*/ 2119092 w 3378096"/>
                <a:gd name="connsiteY2" fmla="*/ 750848 h 2383402"/>
                <a:gd name="connsiteX3" fmla="*/ 3378096 w 3378096"/>
                <a:gd name="connsiteY3" fmla="*/ 0 h 2383402"/>
                <a:gd name="connsiteX4" fmla="*/ 475144 w 3378096"/>
                <a:gd name="connsiteY4" fmla="*/ 294749 h 2383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8096" h="2383402">
                  <a:moveTo>
                    <a:pt x="475144" y="294749"/>
                  </a:moveTo>
                  <a:lnTo>
                    <a:pt x="0" y="2383403"/>
                  </a:lnTo>
                  <a:lnTo>
                    <a:pt x="2119092" y="750848"/>
                  </a:lnTo>
                  <a:lnTo>
                    <a:pt x="3378096" y="0"/>
                  </a:lnTo>
                  <a:lnTo>
                    <a:pt x="475144" y="294749"/>
                  </a:lnTo>
                  <a:close/>
                </a:path>
              </a:pathLst>
            </a:custGeom>
            <a:noFill/>
            <a:ln w="2539" cap="flat">
              <a:solidFill>
                <a:srgbClr val="41547D">
                  <a:alpha val="50000"/>
                </a:srgbClr>
              </a:solid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ECD836CD-761A-604D-872F-B653B52888A8}"/>
                </a:ext>
              </a:extLst>
            </p:cNvPr>
            <p:cNvSpPr/>
            <p:nvPr/>
          </p:nvSpPr>
          <p:spPr>
            <a:xfrm>
              <a:off x="19020822" y="1079903"/>
              <a:ext cx="2469725" cy="1729116"/>
            </a:xfrm>
            <a:custGeom>
              <a:avLst/>
              <a:gdLst>
                <a:gd name="connsiteX0" fmla="*/ 2469733 w 2469732"/>
                <a:gd name="connsiteY0" fmla="*/ 1729110 h 1729110"/>
                <a:gd name="connsiteX1" fmla="*/ 0 w 2469732"/>
                <a:gd name="connsiteY1" fmla="*/ 0 h 1729110"/>
              </a:gdLst>
              <a:ahLst/>
              <a:cxnLst>
                <a:cxn ang="0">
                  <a:pos x="connsiteX0" y="connsiteY0"/>
                </a:cxn>
                <a:cxn ang="0">
                  <a:pos x="connsiteX1" y="connsiteY1"/>
                </a:cxn>
              </a:cxnLst>
              <a:rect l="l" t="t" r="r" b="b"/>
              <a:pathLst>
                <a:path w="2469732" h="1729110">
                  <a:moveTo>
                    <a:pt x="2469733" y="1729110"/>
                  </a:moveTo>
                  <a:lnTo>
                    <a:pt x="0" y="0"/>
                  </a:lnTo>
                </a:path>
              </a:pathLst>
            </a:custGeom>
            <a:noFill/>
            <a:ln w="2539" cap="flat">
              <a:solidFill>
                <a:srgbClr val="41547D">
                  <a:alpha val="50000"/>
                </a:srgbClr>
              </a:solid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66950BC9-34CC-2A4D-9F53-2F0AA390C254}"/>
                </a:ext>
              </a:extLst>
            </p:cNvPr>
            <p:cNvSpPr/>
            <p:nvPr/>
          </p:nvSpPr>
          <p:spPr>
            <a:xfrm>
              <a:off x="21488007" y="1274286"/>
              <a:ext cx="1936142" cy="1894278"/>
            </a:xfrm>
            <a:custGeom>
              <a:avLst/>
              <a:gdLst>
                <a:gd name="connsiteX0" fmla="*/ 0 w 1936148"/>
                <a:gd name="connsiteY0" fmla="*/ 1532188 h 1894271"/>
                <a:gd name="connsiteX1" fmla="*/ 1294577 w 1936148"/>
                <a:gd name="connsiteY1" fmla="*/ 0 h 1894271"/>
                <a:gd name="connsiteX2" fmla="*/ 1936148 w 1936148"/>
                <a:gd name="connsiteY2" fmla="*/ 1894272 h 1894271"/>
              </a:gdLst>
              <a:ahLst/>
              <a:cxnLst>
                <a:cxn ang="0">
                  <a:pos x="connsiteX0" y="connsiteY0"/>
                </a:cxn>
                <a:cxn ang="0">
                  <a:pos x="connsiteX1" y="connsiteY1"/>
                </a:cxn>
                <a:cxn ang="0">
                  <a:pos x="connsiteX2" y="connsiteY2"/>
                </a:cxn>
              </a:cxnLst>
              <a:rect l="l" t="t" r="r" b="b"/>
              <a:pathLst>
                <a:path w="1936148" h="1894271">
                  <a:moveTo>
                    <a:pt x="0" y="1532188"/>
                  </a:moveTo>
                  <a:lnTo>
                    <a:pt x="1294577" y="0"/>
                  </a:lnTo>
                  <a:lnTo>
                    <a:pt x="1936148" y="1894272"/>
                  </a:lnTo>
                </a:path>
              </a:pathLst>
            </a:custGeom>
            <a:noFill/>
            <a:ln w="2539" cap="flat">
              <a:solidFill>
                <a:srgbClr val="41547D">
                  <a:alpha val="50000"/>
                </a:srgbClr>
              </a:solid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44C20CA3-74C3-274E-AC7A-799E3D28EAE4}"/>
                </a:ext>
              </a:extLst>
            </p:cNvPr>
            <p:cNvSpPr/>
            <p:nvPr/>
          </p:nvSpPr>
          <p:spPr>
            <a:xfrm>
              <a:off x="21489278" y="2809020"/>
              <a:ext cx="1934871" cy="359544"/>
            </a:xfrm>
            <a:custGeom>
              <a:avLst/>
              <a:gdLst>
                <a:gd name="connsiteX0" fmla="*/ 0 w 1934877"/>
                <a:gd name="connsiteY0" fmla="*/ 0 h 359543"/>
                <a:gd name="connsiteX1" fmla="*/ 1934878 w 1934877"/>
                <a:gd name="connsiteY1" fmla="*/ 359543 h 359543"/>
              </a:gdLst>
              <a:ahLst/>
              <a:cxnLst>
                <a:cxn ang="0">
                  <a:pos x="connsiteX0" y="connsiteY0"/>
                </a:cxn>
                <a:cxn ang="0">
                  <a:pos x="connsiteX1" y="connsiteY1"/>
                </a:cxn>
              </a:cxnLst>
              <a:rect l="l" t="t" r="r" b="b"/>
              <a:pathLst>
                <a:path w="1934877" h="359543">
                  <a:moveTo>
                    <a:pt x="0" y="0"/>
                  </a:moveTo>
                  <a:lnTo>
                    <a:pt x="1934878" y="359543"/>
                  </a:lnTo>
                </a:path>
              </a:pathLst>
            </a:custGeom>
            <a:noFill/>
            <a:ln w="2539" cap="flat">
              <a:solidFill>
                <a:srgbClr val="41547D">
                  <a:alpha val="50000"/>
                </a:srgbClr>
              </a:solid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30CAC8CD-20AB-664E-8C5E-A22C2F2CACE5}"/>
                </a:ext>
              </a:extLst>
            </p:cNvPr>
            <p:cNvSpPr/>
            <p:nvPr/>
          </p:nvSpPr>
          <p:spPr>
            <a:xfrm>
              <a:off x="22766065" y="1257770"/>
              <a:ext cx="30490" cy="30491"/>
            </a:xfrm>
            <a:custGeom>
              <a:avLst/>
              <a:gdLst>
                <a:gd name="connsiteX0" fmla="*/ 30491 w 30490"/>
                <a:gd name="connsiteY0" fmla="*/ 15246 h 30491"/>
                <a:gd name="connsiteX1" fmla="*/ 15245 w 30490"/>
                <a:gd name="connsiteY1" fmla="*/ 30491 h 30491"/>
                <a:gd name="connsiteX2" fmla="*/ 0 w 30490"/>
                <a:gd name="connsiteY2" fmla="*/ 15246 h 30491"/>
                <a:gd name="connsiteX3" fmla="*/ 15245 w 30490"/>
                <a:gd name="connsiteY3" fmla="*/ 0 h 30491"/>
                <a:gd name="connsiteX4" fmla="*/ 30491 w 30490"/>
                <a:gd name="connsiteY4" fmla="*/ 15246 h 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0" h="30491">
                  <a:moveTo>
                    <a:pt x="30491" y="15246"/>
                  </a:moveTo>
                  <a:cubicBezTo>
                    <a:pt x="30491" y="23666"/>
                    <a:pt x="23665" y="30491"/>
                    <a:pt x="15245" y="30491"/>
                  </a:cubicBezTo>
                  <a:cubicBezTo>
                    <a:pt x="6826" y="30491"/>
                    <a:pt x="0" y="23666"/>
                    <a:pt x="0" y="15246"/>
                  </a:cubicBezTo>
                  <a:cubicBezTo>
                    <a:pt x="0" y="6826"/>
                    <a:pt x="6826" y="0"/>
                    <a:pt x="15245" y="0"/>
                  </a:cubicBezTo>
                  <a:cubicBezTo>
                    <a:pt x="23665" y="0"/>
                    <a:pt x="30491" y="6826"/>
                    <a:pt x="30491" y="15246"/>
                  </a:cubicBezTo>
                  <a:close/>
                </a:path>
              </a:pathLst>
            </a:custGeom>
            <a:solidFill>
              <a:srgbClr val="41547D"/>
            </a:solidFill>
            <a:ln w="2539"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3D6C2341-CAB7-9D4E-8E0F-3697A9C4AEE4}"/>
                </a:ext>
              </a:extLst>
            </p:cNvPr>
            <p:cNvSpPr/>
            <p:nvPr/>
          </p:nvSpPr>
          <p:spPr>
            <a:xfrm>
              <a:off x="21907252" y="769908"/>
              <a:ext cx="30490" cy="30491"/>
            </a:xfrm>
            <a:custGeom>
              <a:avLst/>
              <a:gdLst>
                <a:gd name="connsiteX0" fmla="*/ 30491 w 30490"/>
                <a:gd name="connsiteY0" fmla="*/ 15246 h 30491"/>
                <a:gd name="connsiteX1" fmla="*/ 15245 w 30490"/>
                <a:gd name="connsiteY1" fmla="*/ 30491 h 30491"/>
                <a:gd name="connsiteX2" fmla="*/ 0 w 30490"/>
                <a:gd name="connsiteY2" fmla="*/ 15246 h 30491"/>
                <a:gd name="connsiteX3" fmla="*/ 15245 w 30490"/>
                <a:gd name="connsiteY3" fmla="*/ 0 h 30491"/>
                <a:gd name="connsiteX4" fmla="*/ 30491 w 30490"/>
                <a:gd name="connsiteY4" fmla="*/ 15246 h 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0" h="30491">
                  <a:moveTo>
                    <a:pt x="30491" y="15246"/>
                  </a:moveTo>
                  <a:cubicBezTo>
                    <a:pt x="30491" y="23666"/>
                    <a:pt x="23665" y="30491"/>
                    <a:pt x="15245" y="30491"/>
                  </a:cubicBezTo>
                  <a:cubicBezTo>
                    <a:pt x="6826" y="30491"/>
                    <a:pt x="0" y="23666"/>
                    <a:pt x="0" y="15246"/>
                  </a:cubicBezTo>
                  <a:cubicBezTo>
                    <a:pt x="0" y="6826"/>
                    <a:pt x="6826" y="0"/>
                    <a:pt x="15245" y="0"/>
                  </a:cubicBezTo>
                  <a:cubicBezTo>
                    <a:pt x="23665" y="0"/>
                    <a:pt x="30491" y="6826"/>
                    <a:pt x="30491" y="15246"/>
                  </a:cubicBezTo>
                  <a:close/>
                </a:path>
              </a:pathLst>
            </a:custGeom>
            <a:solidFill>
              <a:srgbClr val="41547D"/>
            </a:solidFill>
            <a:ln w="2539"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4A4F4EAB-1B33-6342-84AC-61597394C578}"/>
                </a:ext>
              </a:extLst>
            </p:cNvPr>
            <p:cNvSpPr/>
            <p:nvPr/>
          </p:nvSpPr>
          <p:spPr>
            <a:xfrm>
              <a:off x="21472763" y="2789963"/>
              <a:ext cx="30490" cy="30491"/>
            </a:xfrm>
            <a:custGeom>
              <a:avLst/>
              <a:gdLst>
                <a:gd name="connsiteX0" fmla="*/ 30491 w 30490"/>
                <a:gd name="connsiteY0" fmla="*/ 15246 h 30491"/>
                <a:gd name="connsiteX1" fmla="*/ 15245 w 30490"/>
                <a:gd name="connsiteY1" fmla="*/ 30491 h 30491"/>
                <a:gd name="connsiteX2" fmla="*/ 0 w 30490"/>
                <a:gd name="connsiteY2" fmla="*/ 15246 h 30491"/>
                <a:gd name="connsiteX3" fmla="*/ 15245 w 30490"/>
                <a:gd name="connsiteY3" fmla="*/ 0 h 30491"/>
                <a:gd name="connsiteX4" fmla="*/ 30491 w 30490"/>
                <a:gd name="connsiteY4" fmla="*/ 15246 h 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0" h="30491">
                  <a:moveTo>
                    <a:pt x="30491" y="15246"/>
                  </a:moveTo>
                  <a:cubicBezTo>
                    <a:pt x="30491" y="23666"/>
                    <a:pt x="23665" y="30491"/>
                    <a:pt x="15245" y="30491"/>
                  </a:cubicBezTo>
                  <a:cubicBezTo>
                    <a:pt x="6826" y="30491"/>
                    <a:pt x="0" y="23666"/>
                    <a:pt x="0" y="15246"/>
                  </a:cubicBezTo>
                  <a:cubicBezTo>
                    <a:pt x="0" y="6826"/>
                    <a:pt x="6826" y="0"/>
                    <a:pt x="15245" y="0"/>
                  </a:cubicBezTo>
                  <a:cubicBezTo>
                    <a:pt x="23665" y="0"/>
                    <a:pt x="30491" y="6826"/>
                    <a:pt x="30491" y="15246"/>
                  </a:cubicBezTo>
                  <a:close/>
                </a:path>
              </a:pathLst>
            </a:custGeom>
            <a:solidFill>
              <a:srgbClr val="41547D"/>
            </a:solidFill>
            <a:ln w="2539"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730C35B6-866B-9F4B-8459-A56D8EA6B676}"/>
                </a:ext>
              </a:extLst>
            </p:cNvPr>
            <p:cNvSpPr/>
            <p:nvPr/>
          </p:nvSpPr>
          <p:spPr>
            <a:xfrm>
              <a:off x="20649523" y="1522029"/>
              <a:ext cx="30490" cy="30491"/>
            </a:xfrm>
            <a:custGeom>
              <a:avLst/>
              <a:gdLst>
                <a:gd name="connsiteX0" fmla="*/ 30491 w 30490"/>
                <a:gd name="connsiteY0" fmla="*/ 15246 h 30491"/>
                <a:gd name="connsiteX1" fmla="*/ 15245 w 30490"/>
                <a:gd name="connsiteY1" fmla="*/ 30491 h 30491"/>
                <a:gd name="connsiteX2" fmla="*/ 0 w 30490"/>
                <a:gd name="connsiteY2" fmla="*/ 15246 h 30491"/>
                <a:gd name="connsiteX3" fmla="*/ 15245 w 30490"/>
                <a:gd name="connsiteY3" fmla="*/ 0 h 30491"/>
                <a:gd name="connsiteX4" fmla="*/ 30491 w 30490"/>
                <a:gd name="connsiteY4" fmla="*/ 15246 h 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0" h="30491">
                  <a:moveTo>
                    <a:pt x="30491" y="15246"/>
                  </a:moveTo>
                  <a:cubicBezTo>
                    <a:pt x="30491" y="23666"/>
                    <a:pt x="23665" y="30491"/>
                    <a:pt x="15245" y="30491"/>
                  </a:cubicBezTo>
                  <a:cubicBezTo>
                    <a:pt x="6826" y="30491"/>
                    <a:pt x="0" y="23666"/>
                    <a:pt x="0" y="15246"/>
                  </a:cubicBezTo>
                  <a:cubicBezTo>
                    <a:pt x="0" y="6826"/>
                    <a:pt x="6826" y="0"/>
                    <a:pt x="15245" y="0"/>
                  </a:cubicBezTo>
                  <a:cubicBezTo>
                    <a:pt x="23665" y="0"/>
                    <a:pt x="30491" y="6826"/>
                    <a:pt x="30491" y="15246"/>
                  </a:cubicBezTo>
                  <a:close/>
                </a:path>
              </a:pathLst>
            </a:custGeom>
            <a:solidFill>
              <a:srgbClr val="41547D"/>
            </a:solidFill>
            <a:ln w="2539"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BFD3189B-273F-EE42-86D0-AAAA98796CA1}"/>
                </a:ext>
              </a:extLst>
            </p:cNvPr>
            <p:cNvSpPr/>
            <p:nvPr/>
          </p:nvSpPr>
          <p:spPr>
            <a:xfrm>
              <a:off x="19005634" y="1064654"/>
              <a:ext cx="30490" cy="30491"/>
            </a:xfrm>
            <a:custGeom>
              <a:avLst/>
              <a:gdLst>
                <a:gd name="connsiteX0" fmla="*/ 30491 w 30490"/>
                <a:gd name="connsiteY0" fmla="*/ 15246 h 30491"/>
                <a:gd name="connsiteX1" fmla="*/ 15245 w 30490"/>
                <a:gd name="connsiteY1" fmla="*/ 30491 h 30491"/>
                <a:gd name="connsiteX2" fmla="*/ 0 w 30490"/>
                <a:gd name="connsiteY2" fmla="*/ 15246 h 30491"/>
                <a:gd name="connsiteX3" fmla="*/ 15245 w 30490"/>
                <a:gd name="connsiteY3" fmla="*/ 0 h 30491"/>
                <a:gd name="connsiteX4" fmla="*/ 30491 w 30490"/>
                <a:gd name="connsiteY4" fmla="*/ 15246 h 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0" h="30491">
                  <a:moveTo>
                    <a:pt x="30491" y="15246"/>
                  </a:moveTo>
                  <a:cubicBezTo>
                    <a:pt x="30491" y="23666"/>
                    <a:pt x="23665" y="30491"/>
                    <a:pt x="15245" y="30491"/>
                  </a:cubicBezTo>
                  <a:cubicBezTo>
                    <a:pt x="6826" y="30491"/>
                    <a:pt x="0" y="23666"/>
                    <a:pt x="0" y="15246"/>
                  </a:cubicBezTo>
                  <a:cubicBezTo>
                    <a:pt x="0" y="6826"/>
                    <a:pt x="6826" y="0"/>
                    <a:pt x="15245" y="0"/>
                  </a:cubicBezTo>
                  <a:cubicBezTo>
                    <a:pt x="23665" y="0"/>
                    <a:pt x="30491" y="6826"/>
                    <a:pt x="30491" y="15246"/>
                  </a:cubicBezTo>
                  <a:close/>
                </a:path>
              </a:pathLst>
            </a:custGeom>
            <a:solidFill>
              <a:srgbClr val="41547D"/>
            </a:solidFill>
            <a:ln w="2539" cap="flat">
              <a:noFill/>
              <a:prstDash val="solid"/>
              <a:miter/>
            </a:ln>
          </p:spPr>
          <p:txBody>
            <a:bodyPr rtlCol="0" anchor="ctr"/>
            <a:lstStyle/>
            <a:p>
              <a:endParaRPr lang="en-US"/>
            </a:p>
          </p:txBody>
        </p:sp>
      </p:grpSp>
      <p:sp>
        <p:nvSpPr>
          <p:cNvPr id="3" name="Text Placeholder 2">
            <a:extLst>
              <a:ext uri="{FF2B5EF4-FFF2-40B4-BE49-F238E27FC236}">
                <a16:creationId xmlns:a16="http://schemas.microsoft.com/office/drawing/2014/main" id="{213D4224-B76C-3943-AD2B-1059C78A8292}"/>
              </a:ext>
            </a:extLst>
          </p:cNvPr>
          <p:cNvSpPr>
            <a:spLocks noGrp="1"/>
          </p:cNvSpPr>
          <p:nvPr>
            <p:ph type="body" sz="quarter" idx="10"/>
          </p:nvPr>
        </p:nvSpPr>
        <p:spPr/>
        <p:txBody>
          <a:bodyPr/>
          <a:lstStyle/>
          <a:p>
            <a:r>
              <a:rPr lang="en-GB">
                <a:solidFill>
                  <a:schemeClr val="bg2"/>
                </a:solidFill>
              </a:rPr>
              <a:t>[Author]</a:t>
            </a:r>
          </a:p>
          <a:p>
            <a:r>
              <a:rPr lang="en-GB">
                <a:solidFill>
                  <a:schemeClr val="bg2"/>
                </a:solidFill>
              </a:rPr>
              <a:t>[Date]</a:t>
            </a:r>
          </a:p>
        </p:txBody>
      </p:sp>
      <p:sp>
        <p:nvSpPr>
          <p:cNvPr id="5" name="Title 4">
            <a:extLst>
              <a:ext uri="{FF2B5EF4-FFF2-40B4-BE49-F238E27FC236}">
                <a16:creationId xmlns:a16="http://schemas.microsoft.com/office/drawing/2014/main" id="{21F87432-E949-1443-BEE2-B639A185CADF}"/>
              </a:ext>
            </a:extLst>
          </p:cNvPr>
          <p:cNvSpPr>
            <a:spLocks noGrp="1"/>
          </p:cNvSpPr>
          <p:nvPr>
            <p:ph type="title"/>
          </p:nvPr>
        </p:nvSpPr>
        <p:spPr/>
        <p:txBody>
          <a:bodyPr/>
          <a:lstStyle/>
          <a:p>
            <a:r>
              <a:rPr lang="en-GB" sz="6600">
                <a:solidFill>
                  <a:srgbClr val="FFF3CD"/>
                </a:solidFill>
              </a:rPr>
              <a:t>TITLE FIRST ROW</a:t>
            </a:r>
            <a:br>
              <a:rPr lang="en-GB" sz="6600">
                <a:solidFill>
                  <a:srgbClr val="FFF3CD"/>
                </a:solidFill>
              </a:rPr>
            </a:br>
            <a:r>
              <a:rPr lang="en-GB" sz="6600">
                <a:solidFill>
                  <a:schemeClr val="accent6"/>
                </a:solidFill>
              </a:rPr>
              <a:t>TITLE SECOND ROW</a:t>
            </a:r>
          </a:p>
        </p:txBody>
      </p:sp>
    </p:spTree>
    <p:extLst>
      <p:ext uri="{BB962C8B-B14F-4D97-AF65-F5344CB8AC3E}">
        <p14:creationId xmlns:p14="http://schemas.microsoft.com/office/powerpoint/2010/main" val="28592339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A5FCF-D5E0-2C4C-BBDA-BA119DF09D2C}"/>
              </a:ext>
            </a:extLst>
          </p:cNvPr>
          <p:cNvSpPr>
            <a:spLocks noGrp="1"/>
          </p:cNvSpPr>
          <p:nvPr>
            <p:ph type="title"/>
          </p:nvPr>
        </p:nvSpPr>
        <p:spPr>
          <a:xfrm>
            <a:off x="2011680" y="1465360"/>
            <a:ext cx="5684883" cy="1110114"/>
          </a:xfrm>
        </p:spPr>
        <p:txBody>
          <a:bodyPr/>
          <a:lstStyle/>
          <a:p>
            <a:r>
              <a:rPr lang="en-GB" sz="4800" dirty="0">
                <a:solidFill>
                  <a:srgbClr val="FFF3CD"/>
                </a:solidFill>
              </a:rPr>
              <a:t>IMPORT / </a:t>
            </a:r>
            <a:r>
              <a:rPr lang="en-GB" sz="4800" dirty="0">
                <a:solidFill>
                  <a:schemeClr val="accent6"/>
                </a:solidFill>
              </a:rPr>
              <a:t>EXPORT</a:t>
            </a:r>
          </a:p>
        </p:txBody>
      </p:sp>
      <p:sp>
        <p:nvSpPr>
          <p:cNvPr id="3" name="Text Placeholder 2">
            <a:extLst>
              <a:ext uri="{FF2B5EF4-FFF2-40B4-BE49-F238E27FC236}">
                <a16:creationId xmlns:a16="http://schemas.microsoft.com/office/drawing/2014/main" id="{1056C100-F2F8-DC4B-BEC3-AB70E9FEF206}"/>
              </a:ext>
            </a:extLst>
          </p:cNvPr>
          <p:cNvSpPr>
            <a:spLocks noGrp="1"/>
          </p:cNvSpPr>
          <p:nvPr>
            <p:ph type="body" sz="quarter" idx="10"/>
          </p:nvPr>
        </p:nvSpPr>
        <p:spPr>
          <a:xfrm>
            <a:off x="3618963" y="4292685"/>
            <a:ext cx="5562599" cy="743549"/>
          </a:xfrm>
        </p:spPr>
        <p:txBody>
          <a:bodyPr>
            <a:noAutofit/>
          </a:bodyPr>
          <a:lstStyle/>
          <a:p>
            <a:pPr marL="0" indent="0">
              <a:spcAft>
                <a:spcPts val="2400"/>
              </a:spcAft>
              <a:buNone/>
            </a:pPr>
            <a:r>
              <a:rPr lang="en-GB" sz="4000" dirty="0"/>
              <a:t>Default Export</a:t>
            </a:r>
          </a:p>
        </p:txBody>
      </p:sp>
      <p:grpSp>
        <p:nvGrpSpPr>
          <p:cNvPr id="4" name="Group 3">
            <a:extLst>
              <a:ext uri="{FF2B5EF4-FFF2-40B4-BE49-F238E27FC236}">
                <a16:creationId xmlns:a16="http://schemas.microsoft.com/office/drawing/2014/main" id="{F31338B9-1264-A449-8CCF-7C8C1A3D82E0}"/>
              </a:ext>
            </a:extLst>
          </p:cNvPr>
          <p:cNvGrpSpPr>
            <a:grpSpLocks noChangeAspect="1"/>
          </p:cNvGrpSpPr>
          <p:nvPr/>
        </p:nvGrpSpPr>
        <p:grpSpPr>
          <a:xfrm>
            <a:off x="2805824" y="3127131"/>
            <a:ext cx="407429" cy="678579"/>
            <a:chOff x="13788390" y="419734"/>
            <a:chExt cx="552449" cy="920115"/>
          </a:xfrm>
          <a:solidFill>
            <a:srgbClr val="FFF3CD"/>
          </a:solidFill>
        </p:grpSpPr>
        <p:sp>
          <p:nvSpPr>
            <p:cNvPr id="5" name="Freeform 4">
              <a:extLst>
                <a:ext uri="{FF2B5EF4-FFF2-40B4-BE49-F238E27FC236}">
                  <a16:creationId xmlns:a16="http://schemas.microsoft.com/office/drawing/2014/main" id="{276A710B-F3D4-6244-9121-36B0B50436EC}"/>
                </a:ext>
              </a:extLst>
            </p:cNvPr>
            <p:cNvSpPr/>
            <p:nvPr/>
          </p:nvSpPr>
          <p:spPr>
            <a:xfrm>
              <a:off x="13805769" y="435609"/>
              <a:ext cx="518560" cy="887729"/>
            </a:xfrm>
            <a:custGeom>
              <a:avLst/>
              <a:gdLst>
                <a:gd name="connsiteX0" fmla="*/ 505861 w 518560"/>
                <a:gd name="connsiteY0" fmla="*/ 887730 h 887729"/>
                <a:gd name="connsiteX1" fmla="*/ 283611 w 518560"/>
                <a:gd name="connsiteY1" fmla="*/ 887730 h 887729"/>
                <a:gd name="connsiteX2" fmla="*/ 270911 w 518560"/>
                <a:gd name="connsiteY2" fmla="*/ 875030 h 887729"/>
                <a:gd name="connsiteX3" fmla="*/ 270911 w 518560"/>
                <a:gd name="connsiteY3" fmla="*/ 328295 h 887729"/>
                <a:gd name="connsiteX4" fmla="*/ 147721 w 518560"/>
                <a:gd name="connsiteY4" fmla="*/ 452120 h 887729"/>
                <a:gd name="connsiteX5" fmla="*/ 138831 w 518560"/>
                <a:gd name="connsiteY5" fmla="*/ 455930 h 887729"/>
                <a:gd name="connsiteX6" fmla="*/ 129941 w 518560"/>
                <a:gd name="connsiteY6" fmla="*/ 452120 h 887729"/>
                <a:gd name="connsiteX7" fmla="*/ 3576 w 518560"/>
                <a:gd name="connsiteY7" fmla="*/ 318770 h 887729"/>
                <a:gd name="connsiteX8" fmla="*/ 3576 w 518560"/>
                <a:gd name="connsiteY8" fmla="*/ 300990 h 887729"/>
                <a:gd name="connsiteX9" fmla="*/ 304566 w 518560"/>
                <a:gd name="connsiteY9" fmla="*/ 3810 h 887729"/>
                <a:gd name="connsiteX10" fmla="*/ 313456 w 518560"/>
                <a:gd name="connsiteY10" fmla="*/ 0 h 887729"/>
                <a:gd name="connsiteX11" fmla="*/ 505861 w 518560"/>
                <a:gd name="connsiteY11" fmla="*/ 0 h 887729"/>
                <a:gd name="connsiteX12" fmla="*/ 518561 w 518560"/>
                <a:gd name="connsiteY12" fmla="*/ 12700 h 887729"/>
                <a:gd name="connsiteX13" fmla="*/ 518561 w 518560"/>
                <a:gd name="connsiteY13" fmla="*/ 874395 h 887729"/>
                <a:gd name="connsiteX14" fmla="*/ 505861 w 518560"/>
                <a:gd name="connsiteY14" fmla="*/ 887730 h 887729"/>
                <a:gd name="connsiteX15" fmla="*/ 296311 w 518560"/>
                <a:gd name="connsiteY15" fmla="*/ 862330 h 887729"/>
                <a:gd name="connsiteX16" fmla="*/ 493161 w 518560"/>
                <a:gd name="connsiteY16" fmla="*/ 862330 h 887729"/>
                <a:gd name="connsiteX17" fmla="*/ 493161 w 518560"/>
                <a:gd name="connsiteY17" fmla="*/ 25400 h 887729"/>
                <a:gd name="connsiteX18" fmla="*/ 318536 w 518560"/>
                <a:gd name="connsiteY18" fmla="*/ 25400 h 887729"/>
                <a:gd name="connsiteX19" fmla="*/ 29611 w 518560"/>
                <a:gd name="connsiteY19" fmla="*/ 310515 h 887729"/>
                <a:gd name="connsiteX20" fmla="*/ 138196 w 518560"/>
                <a:gd name="connsiteY20" fmla="*/ 425450 h 887729"/>
                <a:gd name="connsiteX21" fmla="*/ 274086 w 518560"/>
                <a:gd name="connsiteY21" fmla="*/ 288290 h 887729"/>
                <a:gd name="connsiteX22" fmla="*/ 288056 w 518560"/>
                <a:gd name="connsiteY22" fmla="*/ 285750 h 887729"/>
                <a:gd name="connsiteX23" fmla="*/ 295676 w 518560"/>
                <a:gd name="connsiteY23" fmla="*/ 297180 h 887729"/>
                <a:gd name="connsiteX24" fmla="*/ 295676 w 518560"/>
                <a:gd name="connsiteY24" fmla="*/ 862330 h 88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8560" h="887729">
                  <a:moveTo>
                    <a:pt x="505861" y="887730"/>
                  </a:moveTo>
                  <a:lnTo>
                    <a:pt x="283611" y="887730"/>
                  </a:lnTo>
                  <a:cubicBezTo>
                    <a:pt x="276626" y="887730"/>
                    <a:pt x="270911" y="882015"/>
                    <a:pt x="270911" y="875030"/>
                  </a:cubicBezTo>
                  <a:lnTo>
                    <a:pt x="270911" y="328295"/>
                  </a:lnTo>
                  <a:lnTo>
                    <a:pt x="147721" y="452120"/>
                  </a:lnTo>
                  <a:cubicBezTo>
                    <a:pt x="145181" y="454660"/>
                    <a:pt x="142006" y="455930"/>
                    <a:pt x="138831" y="455930"/>
                  </a:cubicBezTo>
                  <a:cubicBezTo>
                    <a:pt x="135656" y="455930"/>
                    <a:pt x="131846" y="454660"/>
                    <a:pt x="129941" y="452120"/>
                  </a:cubicBezTo>
                  <a:lnTo>
                    <a:pt x="3576" y="318770"/>
                  </a:lnTo>
                  <a:cubicBezTo>
                    <a:pt x="-1504" y="313690"/>
                    <a:pt x="-869" y="306070"/>
                    <a:pt x="3576" y="300990"/>
                  </a:cubicBezTo>
                  <a:lnTo>
                    <a:pt x="304566" y="3810"/>
                  </a:lnTo>
                  <a:cubicBezTo>
                    <a:pt x="307106" y="1270"/>
                    <a:pt x="310281" y="0"/>
                    <a:pt x="313456" y="0"/>
                  </a:cubicBezTo>
                  <a:lnTo>
                    <a:pt x="505861" y="0"/>
                  </a:lnTo>
                  <a:cubicBezTo>
                    <a:pt x="512846" y="0"/>
                    <a:pt x="518561" y="5715"/>
                    <a:pt x="518561" y="12700"/>
                  </a:cubicBezTo>
                  <a:lnTo>
                    <a:pt x="518561" y="874395"/>
                  </a:lnTo>
                  <a:cubicBezTo>
                    <a:pt x="518561" y="882015"/>
                    <a:pt x="512846" y="887730"/>
                    <a:pt x="505861" y="887730"/>
                  </a:cubicBezTo>
                  <a:close/>
                  <a:moveTo>
                    <a:pt x="296311" y="862330"/>
                  </a:moveTo>
                  <a:lnTo>
                    <a:pt x="493161" y="862330"/>
                  </a:lnTo>
                  <a:lnTo>
                    <a:pt x="493161" y="25400"/>
                  </a:lnTo>
                  <a:lnTo>
                    <a:pt x="318536" y="25400"/>
                  </a:lnTo>
                  <a:lnTo>
                    <a:pt x="29611" y="310515"/>
                  </a:lnTo>
                  <a:lnTo>
                    <a:pt x="138196" y="425450"/>
                  </a:lnTo>
                  <a:lnTo>
                    <a:pt x="274086" y="288290"/>
                  </a:lnTo>
                  <a:cubicBezTo>
                    <a:pt x="277896" y="284480"/>
                    <a:pt x="282976" y="283845"/>
                    <a:pt x="288056" y="285750"/>
                  </a:cubicBezTo>
                  <a:cubicBezTo>
                    <a:pt x="292501" y="287655"/>
                    <a:pt x="295676" y="292100"/>
                    <a:pt x="295676" y="297180"/>
                  </a:cubicBezTo>
                  <a:lnTo>
                    <a:pt x="295676" y="862330"/>
                  </a:lnTo>
                  <a:close/>
                </a:path>
              </a:pathLst>
            </a:custGeom>
            <a:grpFill/>
            <a:ln w="6350" cap="flat">
              <a:noFill/>
              <a:prstDash val="solid"/>
              <a:miter/>
            </a:ln>
          </p:spPr>
          <p:txBody>
            <a:bodyPr rtlCol="0" anchor="ctr"/>
            <a:lstStyle/>
            <a:p>
              <a:endParaRPr lang="en-US"/>
            </a:p>
          </p:txBody>
        </p:sp>
        <p:grpSp>
          <p:nvGrpSpPr>
            <p:cNvPr id="6" name="Graphic 336">
              <a:extLst>
                <a:ext uri="{FF2B5EF4-FFF2-40B4-BE49-F238E27FC236}">
                  <a16:creationId xmlns:a16="http://schemas.microsoft.com/office/drawing/2014/main" id="{0412FF38-9A8E-C847-ACF8-DF88EF99D287}"/>
                </a:ext>
              </a:extLst>
            </p:cNvPr>
            <p:cNvGrpSpPr/>
            <p:nvPr/>
          </p:nvGrpSpPr>
          <p:grpSpPr>
            <a:xfrm>
              <a:off x="14282419" y="419734"/>
              <a:ext cx="58420" cy="58420"/>
              <a:chOff x="14282419" y="419734"/>
              <a:chExt cx="58420" cy="58420"/>
            </a:xfrm>
            <a:grpFill/>
          </p:grpSpPr>
          <p:sp>
            <p:nvSpPr>
              <p:cNvPr id="29" name="Freeform 28">
                <a:extLst>
                  <a:ext uri="{FF2B5EF4-FFF2-40B4-BE49-F238E27FC236}">
                    <a16:creationId xmlns:a16="http://schemas.microsoft.com/office/drawing/2014/main" id="{BCB43D77-37CD-C046-A48B-A17543394BE7}"/>
                  </a:ext>
                </a:extLst>
              </p:cNvPr>
              <p:cNvSpPr/>
              <p:nvPr/>
            </p:nvSpPr>
            <p:spPr>
              <a:xfrm>
                <a:off x="14295119" y="43180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6035"/>
                      <a:pt x="25400" y="33020"/>
                      <a:pt x="16510" y="33020"/>
                    </a:cubicBezTo>
                    <a:cubicBezTo>
                      <a:pt x="6985" y="33020"/>
                      <a:pt x="0" y="25400"/>
                      <a:pt x="0" y="16510"/>
                    </a:cubicBezTo>
                    <a:cubicBezTo>
                      <a:pt x="0" y="7620"/>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627B1272-9B3B-8B4B-87A1-6A375C098618}"/>
                  </a:ext>
                </a:extLst>
              </p:cNvPr>
              <p:cNvSpPr/>
              <p:nvPr/>
            </p:nvSpPr>
            <p:spPr>
              <a:xfrm>
                <a:off x="14282419" y="419734"/>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4765 h 58420"/>
                  <a:gd name="connsiteX6" fmla="*/ 25400 w 58420"/>
                  <a:gd name="connsiteY6" fmla="*/ 28575 h 58420"/>
                  <a:gd name="connsiteX7" fmla="*/ 29210 w 58420"/>
                  <a:gd name="connsiteY7" fmla="*/ 32385 h 58420"/>
                  <a:gd name="connsiteX8" fmla="*/ 33020 w 58420"/>
                  <a:gd name="connsiteY8" fmla="*/ 28575 h 58420"/>
                  <a:gd name="connsiteX9" fmla="*/ 29210 w 58420"/>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2700" y="58420"/>
                      <a:pt x="0" y="45085"/>
                      <a:pt x="0" y="29210"/>
                    </a:cubicBezTo>
                    <a:cubicBezTo>
                      <a:pt x="0" y="13335"/>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p>
            </p:txBody>
          </p:sp>
        </p:grpSp>
        <p:grpSp>
          <p:nvGrpSpPr>
            <p:cNvPr id="7" name="Graphic 336">
              <a:extLst>
                <a:ext uri="{FF2B5EF4-FFF2-40B4-BE49-F238E27FC236}">
                  <a16:creationId xmlns:a16="http://schemas.microsoft.com/office/drawing/2014/main" id="{F502DF14-7B3C-DD43-9785-10B6C7000584}"/>
                </a:ext>
              </a:extLst>
            </p:cNvPr>
            <p:cNvGrpSpPr/>
            <p:nvPr/>
          </p:nvGrpSpPr>
          <p:grpSpPr>
            <a:xfrm>
              <a:off x="14282419" y="987425"/>
              <a:ext cx="58420" cy="58419"/>
              <a:chOff x="14282419" y="987425"/>
              <a:chExt cx="58420" cy="58419"/>
            </a:xfrm>
            <a:grpFill/>
          </p:grpSpPr>
          <p:sp>
            <p:nvSpPr>
              <p:cNvPr id="27" name="Freeform 26">
                <a:extLst>
                  <a:ext uri="{FF2B5EF4-FFF2-40B4-BE49-F238E27FC236}">
                    <a16:creationId xmlns:a16="http://schemas.microsoft.com/office/drawing/2014/main" id="{65BAEC38-75F8-8640-A45C-B8FD4C5CBDC4}"/>
                  </a:ext>
                </a:extLst>
              </p:cNvPr>
              <p:cNvSpPr/>
              <p:nvPr/>
            </p:nvSpPr>
            <p:spPr>
              <a:xfrm>
                <a:off x="14295119" y="1000087"/>
                <a:ext cx="33020" cy="33056"/>
              </a:xfrm>
              <a:custGeom>
                <a:avLst/>
                <a:gdLst>
                  <a:gd name="connsiteX0" fmla="*/ 33020 w 33020"/>
                  <a:gd name="connsiteY0" fmla="*/ 16547 h 33056"/>
                  <a:gd name="connsiteX1" fmla="*/ 16510 w 33020"/>
                  <a:gd name="connsiteY1" fmla="*/ 33057 h 33056"/>
                  <a:gd name="connsiteX2" fmla="*/ 0 w 33020"/>
                  <a:gd name="connsiteY2" fmla="*/ 16547 h 33056"/>
                  <a:gd name="connsiteX3" fmla="*/ 16510 w 33020"/>
                  <a:gd name="connsiteY3" fmla="*/ 37 h 33056"/>
                  <a:gd name="connsiteX4" fmla="*/ 33020 w 33020"/>
                  <a:gd name="connsiteY4" fmla="*/ 16547 h 33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56">
                    <a:moveTo>
                      <a:pt x="33020" y="16547"/>
                    </a:moveTo>
                    <a:cubicBezTo>
                      <a:pt x="33020" y="26072"/>
                      <a:pt x="25400" y="33057"/>
                      <a:pt x="16510" y="33057"/>
                    </a:cubicBezTo>
                    <a:cubicBezTo>
                      <a:pt x="6985" y="33057"/>
                      <a:pt x="0" y="25437"/>
                      <a:pt x="0" y="16547"/>
                    </a:cubicBezTo>
                    <a:cubicBezTo>
                      <a:pt x="0" y="7022"/>
                      <a:pt x="7620" y="37"/>
                      <a:pt x="16510" y="37"/>
                    </a:cubicBezTo>
                    <a:cubicBezTo>
                      <a:pt x="25400" y="-598"/>
                      <a:pt x="33020" y="7022"/>
                      <a:pt x="33020" y="16547"/>
                    </a:cubicBezTo>
                    <a:close/>
                  </a:path>
                </a:pathLst>
              </a:custGeom>
              <a:grpFill/>
              <a:ln w="6350"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EC2056EA-182C-2E4E-845C-9C5139314EB1}"/>
                  </a:ext>
                </a:extLst>
              </p:cNvPr>
              <p:cNvSpPr/>
              <p:nvPr/>
            </p:nvSpPr>
            <p:spPr>
              <a:xfrm>
                <a:off x="14282419" y="987425"/>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4765 h 58419"/>
                  <a:gd name="connsiteX6" fmla="*/ 25400 w 58420"/>
                  <a:gd name="connsiteY6" fmla="*/ 28575 h 58419"/>
                  <a:gd name="connsiteX7" fmla="*/ 29210 w 58420"/>
                  <a:gd name="connsiteY7" fmla="*/ 32385 h 58419"/>
                  <a:gd name="connsiteX8" fmla="*/ 33020 w 58420"/>
                  <a:gd name="connsiteY8" fmla="*/ 28575 h 58419"/>
                  <a:gd name="connsiteX9" fmla="*/ 29210 w 58420"/>
                  <a:gd name="connsiteY9" fmla="*/ 2476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2700" y="58420"/>
                      <a:pt x="0" y="45085"/>
                      <a:pt x="0" y="29210"/>
                    </a:cubicBezTo>
                    <a:cubicBezTo>
                      <a:pt x="0" y="12700"/>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p>
            </p:txBody>
          </p:sp>
        </p:grpSp>
        <p:grpSp>
          <p:nvGrpSpPr>
            <p:cNvPr id="8" name="Graphic 336">
              <a:extLst>
                <a:ext uri="{FF2B5EF4-FFF2-40B4-BE49-F238E27FC236}">
                  <a16:creationId xmlns:a16="http://schemas.microsoft.com/office/drawing/2014/main" id="{4E538E33-F5F9-BC43-87DD-C855D8872F18}"/>
                </a:ext>
              </a:extLst>
            </p:cNvPr>
            <p:cNvGrpSpPr/>
            <p:nvPr/>
          </p:nvGrpSpPr>
          <p:grpSpPr>
            <a:xfrm>
              <a:off x="14282419" y="1281430"/>
              <a:ext cx="58420" cy="58419"/>
              <a:chOff x="14282419" y="1281430"/>
              <a:chExt cx="58420" cy="58419"/>
            </a:xfrm>
            <a:grpFill/>
          </p:grpSpPr>
          <p:sp>
            <p:nvSpPr>
              <p:cNvPr id="25" name="Freeform 24">
                <a:extLst>
                  <a:ext uri="{FF2B5EF4-FFF2-40B4-BE49-F238E27FC236}">
                    <a16:creationId xmlns:a16="http://schemas.microsoft.com/office/drawing/2014/main" id="{38FD237E-8557-5A40-9AA0-C05096778B9D}"/>
                  </a:ext>
                </a:extLst>
              </p:cNvPr>
              <p:cNvSpPr/>
              <p:nvPr/>
            </p:nvSpPr>
            <p:spPr>
              <a:xfrm>
                <a:off x="14295119" y="1294093"/>
                <a:ext cx="33020" cy="33056"/>
              </a:xfrm>
              <a:custGeom>
                <a:avLst/>
                <a:gdLst>
                  <a:gd name="connsiteX0" fmla="*/ 33020 w 33020"/>
                  <a:gd name="connsiteY0" fmla="*/ 16547 h 33056"/>
                  <a:gd name="connsiteX1" fmla="*/ 16510 w 33020"/>
                  <a:gd name="connsiteY1" fmla="*/ 33057 h 33056"/>
                  <a:gd name="connsiteX2" fmla="*/ 0 w 33020"/>
                  <a:gd name="connsiteY2" fmla="*/ 16547 h 33056"/>
                  <a:gd name="connsiteX3" fmla="*/ 16510 w 33020"/>
                  <a:gd name="connsiteY3" fmla="*/ 37 h 33056"/>
                  <a:gd name="connsiteX4" fmla="*/ 33020 w 33020"/>
                  <a:gd name="connsiteY4" fmla="*/ 16547 h 33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56">
                    <a:moveTo>
                      <a:pt x="33020" y="16547"/>
                    </a:moveTo>
                    <a:cubicBezTo>
                      <a:pt x="33020" y="26072"/>
                      <a:pt x="25400" y="33057"/>
                      <a:pt x="16510" y="33057"/>
                    </a:cubicBezTo>
                    <a:cubicBezTo>
                      <a:pt x="6985" y="33057"/>
                      <a:pt x="0" y="25437"/>
                      <a:pt x="0" y="16547"/>
                    </a:cubicBezTo>
                    <a:cubicBezTo>
                      <a:pt x="0" y="7022"/>
                      <a:pt x="7620" y="37"/>
                      <a:pt x="16510" y="37"/>
                    </a:cubicBezTo>
                    <a:cubicBezTo>
                      <a:pt x="25400" y="-598"/>
                      <a:pt x="33020" y="7022"/>
                      <a:pt x="33020" y="16547"/>
                    </a:cubicBezTo>
                    <a:close/>
                  </a:path>
                </a:pathLst>
              </a:custGeom>
              <a:grpFill/>
              <a:ln w="6350"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90C50B78-C3CF-7849-8171-86CEE1EF0E3A}"/>
                  </a:ext>
                </a:extLst>
              </p:cNvPr>
              <p:cNvSpPr/>
              <p:nvPr/>
            </p:nvSpPr>
            <p:spPr>
              <a:xfrm>
                <a:off x="14282419" y="128143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4765 h 58419"/>
                  <a:gd name="connsiteX6" fmla="*/ 25400 w 58420"/>
                  <a:gd name="connsiteY6" fmla="*/ 28575 h 58419"/>
                  <a:gd name="connsiteX7" fmla="*/ 29210 w 58420"/>
                  <a:gd name="connsiteY7" fmla="*/ 32385 h 58419"/>
                  <a:gd name="connsiteX8" fmla="*/ 33020 w 58420"/>
                  <a:gd name="connsiteY8" fmla="*/ 28575 h 58419"/>
                  <a:gd name="connsiteX9" fmla="*/ 29210 w 58420"/>
                  <a:gd name="connsiteY9" fmla="*/ 2476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2700" y="58420"/>
                      <a:pt x="0" y="45085"/>
                      <a:pt x="0" y="29210"/>
                    </a:cubicBezTo>
                    <a:cubicBezTo>
                      <a:pt x="0" y="12700"/>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p>
            </p:txBody>
          </p:sp>
        </p:grpSp>
        <p:grpSp>
          <p:nvGrpSpPr>
            <p:cNvPr id="9" name="Graphic 336">
              <a:extLst>
                <a:ext uri="{FF2B5EF4-FFF2-40B4-BE49-F238E27FC236}">
                  <a16:creationId xmlns:a16="http://schemas.microsoft.com/office/drawing/2014/main" id="{0740F2A9-B753-8F4A-80D5-9EB2441E65D7}"/>
                </a:ext>
              </a:extLst>
            </p:cNvPr>
            <p:cNvGrpSpPr/>
            <p:nvPr/>
          </p:nvGrpSpPr>
          <p:grpSpPr>
            <a:xfrm>
              <a:off x="14058900" y="1281430"/>
              <a:ext cx="58441" cy="58419"/>
              <a:chOff x="14058900" y="1281430"/>
              <a:chExt cx="58441" cy="58419"/>
            </a:xfrm>
            <a:grpFill/>
          </p:grpSpPr>
          <p:sp>
            <p:nvSpPr>
              <p:cNvPr id="23" name="Freeform 22">
                <a:extLst>
                  <a:ext uri="{FF2B5EF4-FFF2-40B4-BE49-F238E27FC236}">
                    <a16:creationId xmlns:a16="http://schemas.microsoft.com/office/drawing/2014/main" id="{14A62D82-4D4E-FB48-BBD9-F2820F7754A6}"/>
                  </a:ext>
                </a:extLst>
              </p:cNvPr>
              <p:cNvSpPr/>
              <p:nvPr/>
            </p:nvSpPr>
            <p:spPr>
              <a:xfrm>
                <a:off x="14072234" y="1294093"/>
                <a:ext cx="33019" cy="33056"/>
              </a:xfrm>
              <a:custGeom>
                <a:avLst/>
                <a:gdLst>
                  <a:gd name="connsiteX0" fmla="*/ 33020 w 33019"/>
                  <a:gd name="connsiteY0" fmla="*/ 16547 h 33056"/>
                  <a:gd name="connsiteX1" fmla="*/ 16510 w 33019"/>
                  <a:gd name="connsiteY1" fmla="*/ 33057 h 33056"/>
                  <a:gd name="connsiteX2" fmla="*/ 0 w 33019"/>
                  <a:gd name="connsiteY2" fmla="*/ 16547 h 33056"/>
                  <a:gd name="connsiteX3" fmla="*/ 16510 w 33019"/>
                  <a:gd name="connsiteY3" fmla="*/ 37 h 33056"/>
                  <a:gd name="connsiteX4" fmla="*/ 33020 w 33019"/>
                  <a:gd name="connsiteY4" fmla="*/ 16547 h 33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56">
                    <a:moveTo>
                      <a:pt x="33020" y="16547"/>
                    </a:moveTo>
                    <a:cubicBezTo>
                      <a:pt x="33020" y="26072"/>
                      <a:pt x="25400" y="33057"/>
                      <a:pt x="16510" y="33057"/>
                    </a:cubicBezTo>
                    <a:cubicBezTo>
                      <a:pt x="6985" y="33057"/>
                      <a:pt x="0" y="25437"/>
                      <a:pt x="0" y="16547"/>
                    </a:cubicBezTo>
                    <a:cubicBezTo>
                      <a:pt x="0" y="7022"/>
                      <a:pt x="7620" y="37"/>
                      <a:pt x="16510" y="37"/>
                    </a:cubicBezTo>
                    <a:cubicBezTo>
                      <a:pt x="25400" y="-598"/>
                      <a:pt x="33020" y="7022"/>
                      <a:pt x="33020" y="16547"/>
                    </a:cubicBezTo>
                    <a:close/>
                  </a:path>
                </a:pathLst>
              </a:custGeom>
              <a:grpFill/>
              <a:ln w="6350"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11DB3D22-69C5-CB4E-BA65-7F84EB521FC5}"/>
                  </a:ext>
                </a:extLst>
              </p:cNvPr>
              <p:cNvSpPr/>
              <p:nvPr/>
            </p:nvSpPr>
            <p:spPr>
              <a:xfrm>
                <a:off x="14058900" y="1281430"/>
                <a:ext cx="58441" cy="58419"/>
              </a:xfrm>
              <a:custGeom>
                <a:avLst/>
                <a:gdLst>
                  <a:gd name="connsiteX0" fmla="*/ 29210 w 58441"/>
                  <a:gd name="connsiteY0" fmla="*/ 58420 h 58419"/>
                  <a:gd name="connsiteX1" fmla="*/ 0 w 58441"/>
                  <a:gd name="connsiteY1" fmla="*/ 29210 h 58419"/>
                  <a:gd name="connsiteX2" fmla="*/ 29210 w 58441"/>
                  <a:gd name="connsiteY2" fmla="*/ 0 h 58419"/>
                  <a:gd name="connsiteX3" fmla="*/ 58420 w 58441"/>
                  <a:gd name="connsiteY3" fmla="*/ 29210 h 58419"/>
                  <a:gd name="connsiteX4" fmla="*/ 29210 w 58441"/>
                  <a:gd name="connsiteY4" fmla="*/ 58420 h 58419"/>
                  <a:gd name="connsiteX5" fmla="*/ 29210 w 58441"/>
                  <a:gd name="connsiteY5" fmla="*/ 24765 h 58419"/>
                  <a:gd name="connsiteX6" fmla="*/ 25400 w 58441"/>
                  <a:gd name="connsiteY6" fmla="*/ 28575 h 58419"/>
                  <a:gd name="connsiteX7" fmla="*/ 29210 w 58441"/>
                  <a:gd name="connsiteY7" fmla="*/ 32385 h 58419"/>
                  <a:gd name="connsiteX8" fmla="*/ 33020 w 58441"/>
                  <a:gd name="connsiteY8" fmla="*/ 28575 h 58419"/>
                  <a:gd name="connsiteX9" fmla="*/ 29210 w 58441"/>
                  <a:gd name="connsiteY9" fmla="*/ 2476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19">
                    <a:moveTo>
                      <a:pt x="29210" y="58420"/>
                    </a:moveTo>
                    <a:cubicBezTo>
                      <a:pt x="12700" y="58420"/>
                      <a:pt x="0" y="45085"/>
                      <a:pt x="0" y="29210"/>
                    </a:cubicBezTo>
                    <a:cubicBezTo>
                      <a:pt x="0" y="12700"/>
                      <a:pt x="13335" y="0"/>
                      <a:pt x="29210" y="0"/>
                    </a:cubicBezTo>
                    <a:cubicBezTo>
                      <a:pt x="45720" y="0"/>
                      <a:pt x="58420" y="13335"/>
                      <a:pt x="58420" y="29210"/>
                    </a:cubicBezTo>
                    <a:cubicBezTo>
                      <a:pt x="59055" y="45085"/>
                      <a:pt x="45720"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655" y="26670"/>
                      <a:pt x="31750" y="24765"/>
                      <a:pt x="29210" y="24765"/>
                    </a:cubicBezTo>
                    <a:close/>
                  </a:path>
                </a:pathLst>
              </a:custGeom>
              <a:grpFill/>
              <a:ln w="6350" cap="flat">
                <a:noFill/>
                <a:prstDash val="solid"/>
                <a:miter/>
              </a:ln>
            </p:spPr>
            <p:txBody>
              <a:bodyPr rtlCol="0" anchor="ctr"/>
              <a:lstStyle/>
              <a:p>
                <a:endParaRPr lang="en-US"/>
              </a:p>
            </p:txBody>
          </p:sp>
        </p:grpSp>
        <p:grpSp>
          <p:nvGrpSpPr>
            <p:cNvPr id="10" name="Graphic 336">
              <a:extLst>
                <a:ext uri="{FF2B5EF4-FFF2-40B4-BE49-F238E27FC236}">
                  <a16:creationId xmlns:a16="http://schemas.microsoft.com/office/drawing/2014/main" id="{BB854956-6202-274A-AD2D-512370A021B0}"/>
                </a:ext>
              </a:extLst>
            </p:cNvPr>
            <p:cNvGrpSpPr/>
            <p:nvPr/>
          </p:nvGrpSpPr>
          <p:grpSpPr>
            <a:xfrm>
              <a:off x="14058900" y="705484"/>
              <a:ext cx="58441" cy="58420"/>
              <a:chOff x="14058900" y="705484"/>
              <a:chExt cx="58441" cy="58420"/>
            </a:xfrm>
            <a:grpFill/>
          </p:grpSpPr>
          <p:sp>
            <p:nvSpPr>
              <p:cNvPr id="21" name="Freeform 20">
                <a:extLst>
                  <a:ext uri="{FF2B5EF4-FFF2-40B4-BE49-F238E27FC236}">
                    <a16:creationId xmlns:a16="http://schemas.microsoft.com/office/drawing/2014/main" id="{93D99127-266B-EC45-A070-D3053381B438}"/>
                  </a:ext>
                </a:extLst>
              </p:cNvPr>
              <p:cNvSpPr/>
              <p:nvPr/>
            </p:nvSpPr>
            <p:spPr>
              <a:xfrm>
                <a:off x="14072234" y="718147"/>
                <a:ext cx="33019" cy="33057"/>
              </a:xfrm>
              <a:custGeom>
                <a:avLst/>
                <a:gdLst>
                  <a:gd name="connsiteX0" fmla="*/ 33020 w 33019"/>
                  <a:gd name="connsiteY0" fmla="*/ 16547 h 33057"/>
                  <a:gd name="connsiteX1" fmla="*/ 16510 w 33019"/>
                  <a:gd name="connsiteY1" fmla="*/ 33057 h 33057"/>
                  <a:gd name="connsiteX2" fmla="*/ 0 w 33019"/>
                  <a:gd name="connsiteY2" fmla="*/ 16547 h 33057"/>
                  <a:gd name="connsiteX3" fmla="*/ 16510 w 33019"/>
                  <a:gd name="connsiteY3" fmla="*/ 37 h 33057"/>
                  <a:gd name="connsiteX4" fmla="*/ 33020 w 33019"/>
                  <a:gd name="connsiteY4" fmla="*/ 16547 h 33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57">
                    <a:moveTo>
                      <a:pt x="33020" y="16547"/>
                    </a:moveTo>
                    <a:cubicBezTo>
                      <a:pt x="33020" y="26072"/>
                      <a:pt x="25400" y="33057"/>
                      <a:pt x="16510" y="33057"/>
                    </a:cubicBezTo>
                    <a:cubicBezTo>
                      <a:pt x="6985" y="33057"/>
                      <a:pt x="0" y="25437"/>
                      <a:pt x="0" y="16547"/>
                    </a:cubicBezTo>
                    <a:cubicBezTo>
                      <a:pt x="0" y="7022"/>
                      <a:pt x="7620" y="37"/>
                      <a:pt x="16510" y="37"/>
                    </a:cubicBezTo>
                    <a:cubicBezTo>
                      <a:pt x="25400" y="-598"/>
                      <a:pt x="33020" y="7022"/>
                      <a:pt x="33020" y="16547"/>
                    </a:cubicBezTo>
                    <a:close/>
                  </a:path>
                </a:pathLst>
              </a:custGeom>
              <a:grpFill/>
              <a:ln w="6350"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591111A3-C67F-ED4C-B6A9-BC5ACC374601}"/>
                  </a:ext>
                </a:extLst>
              </p:cNvPr>
              <p:cNvSpPr/>
              <p:nvPr/>
            </p:nvSpPr>
            <p:spPr>
              <a:xfrm>
                <a:off x="14058900" y="705484"/>
                <a:ext cx="58441" cy="58420"/>
              </a:xfrm>
              <a:custGeom>
                <a:avLst/>
                <a:gdLst>
                  <a:gd name="connsiteX0" fmla="*/ 29210 w 58441"/>
                  <a:gd name="connsiteY0" fmla="*/ 58420 h 58420"/>
                  <a:gd name="connsiteX1" fmla="*/ 0 w 58441"/>
                  <a:gd name="connsiteY1" fmla="*/ 29210 h 58420"/>
                  <a:gd name="connsiteX2" fmla="*/ 29210 w 58441"/>
                  <a:gd name="connsiteY2" fmla="*/ 0 h 58420"/>
                  <a:gd name="connsiteX3" fmla="*/ 58420 w 58441"/>
                  <a:gd name="connsiteY3" fmla="*/ 29210 h 58420"/>
                  <a:gd name="connsiteX4" fmla="*/ 29210 w 58441"/>
                  <a:gd name="connsiteY4" fmla="*/ 58420 h 58420"/>
                  <a:gd name="connsiteX5" fmla="*/ 29210 w 58441"/>
                  <a:gd name="connsiteY5" fmla="*/ 24765 h 58420"/>
                  <a:gd name="connsiteX6" fmla="*/ 25400 w 58441"/>
                  <a:gd name="connsiteY6" fmla="*/ 28575 h 58420"/>
                  <a:gd name="connsiteX7" fmla="*/ 29210 w 58441"/>
                  <a:gd name="connsiteY7" fmla="*/ 32385 h 58420"/>
                  <a:gd name="connsiteX8" fmla="*/ 33020 w 58441"/>
                  <a:gd name="connsiteY8" fmla="*/ 28575 h 58420"/>
                  <a:gd name="connsiteX9" fmla="*/ 29210 w 58441"/>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20">
                    <a:moveTo>
                      <a:pt x="29210" y="58420"/>
                    </a:moveTo>
                    <a:cubicBezTo>
                      <a:pt x="12700" y="58420"/>
                      <a:pt x="0" y="45085"/>
                      <a:pt x="0" y="29210"/>
                    </a:cubicBezTo>
                    <a:cubicBezTo>
                      <a:pt x="0" y="12700"/>
                      <a:pt x="13335" y="0"/>
                      <a:pt x="29210" y="0"/>
                    </a:cubicBezTo>
                    <a:cubicBezTo>
                      <a:pt x="45720" y="0"/>
                      <a:pt x="58420" y="13335"/>
                      <a:pt x="58420" y="29210"/>
                    </a:cubicBezTo>
                    <a:cubicBezTo>
                      <a:pt x="59055" y="45085"/>
                      <a:pt x="45720"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020" y="26670"/>
                      <a:pt x="31750" y="24765"/>
                      <a:pt x="29210" y="24765"/>
                    </a:cubicBezTo>
                    <a:close/>
                  </a:path>
                </a:pathLst>
              </a:custGeom>
              <a:grpFill/>
              <a:ln w="6350" cap="flat">
                <a:noFill/>
                <a:prstDash val="solid"/>
                <a:miter/>
              </a:ln>
            </p:spPr>
            <p:txBody>
              <a:bodyPr rtlCol="0" anchor="ctr"/>
              <a:lstStyle/>
              <a:p>
                <a:endParaRPr lang="en-US"/>
              </a:p>
            </p:txBody>
          </p:sp>
        </p:grpSp>
        <p:grpSp>
          <p:nvGrpSpPr>
            <p:cNvPr id="11" name="Graphic 336">
              <a:extLst>
                <a:ext uri="{FF2B5EF4-FFF2-40B4-BE49-F238E27FC236}">
                  <a16:creationId xmlns:a16="http://schemas.microsoft.com/office/drawing/2014/main" id="{2D727463-4E8A-1042-9C68-A917CEC010D6}"/>
                </a:ext>
              </a:extLst>
            </p:cNvPr>
            <p:cNvGrpSpPr/>
            <p:nvPr/>
          </p:nvGrpSpPr>
          <p:grpSpPr>
            <a:xfrm>
              <a:off x="13915390" y="850264"/>
              <a:ext cx="58419" cy="58420"/>
              <a:chOff x="13915390" y="850264"/>
              <a:chExt cx="58419" cy="58420"/>
            </a:xfrm>
            <a:grpFill/>
          </p:grpSpPr>
          <p:sp>
            <p:nvSpPr>
              <p:cNvPr id="19" name="Freeform 18">
                <a:extLst>
                  <a:ext uri="{FF2B5EF4-FFF2-40B4-BE49-F238E27FC236}">
                    <a16:creationId xmlns:a16="http://schemas.microsoft.com/office/drawing/2014/main" id="{43688D52-0989-9844-9F79-CBB10A096EA2}"/>
                  </a:ext>
                </a:extLst>
              </p:cNvPr>
              <p:cNvSpPr/>
              <p:nvPr/>
            </p:nvSpPr>
            <p:spPr>
              <a:xfrm>
                <a:off x="13928090" y="862964"/>
                <a:ext cx="33019" cy="33020"/>
              </a:xfrm>
              <a:custGeom>
                <a:avLst/>
                <a:gdLst>
                  <a:gd name="connsiteX0" fmla="*/ 33020 w 33019"/>
                  <a:gd name="connsiteY0" fmla="*/ 16510 h 33020"/>
                  <a:gd name="connsiteX1" fmla="*/ 16510 w 33019"/>
                  <a:gd name="connsiteY1" fmla="*/ 33020 h 33020"/>
                  <a:gd name="connsiteX2" fmla="*/ 0 w 33019"/>
                  <a:gd name="connsiteY2" fmla="*/ 16510 h 33020"/>
                  <a:gd name="connsiteX3" fmla="*/ 16510 w 33019"/>
                  <a:gd name="connsiteY3" fmla="*/ 0 h 33020"/>
                  <a:gd name="connsiteX4" fmla="*/ 33020 w 33019"/>
                  <a:gd name="connsiteY4" fmla="*/ 16510 h 3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20">
                    <a:moveTo>
                      <a:pt x="33020" y="16510"/>
                    </a:moveTo>
                    <a:cubicBezTo>
                      <a:pt x="33020" y="26035"/>
                      <a:pt x="25400" y="33020"/>
                      <a:pt x="16510" y="33020"/>
                    </a:cubicBezTo>
                    <a:cubicBezTo>
                      <a:pt x="6985" y="33020"/>
                      <a:pt x="0" y="25400"/>
                      <a:pt x="0" y="16510"/>
                    </a:cubicBezTo>
                    <a:cubicBezTo>
                      <a:pt x="0" y="6985"/>
                      <a:pt x="7620" y="0"/>
                      <a:pt x="16510" y="0"/>
                    </a:cubicBezTo>
                    <a:cubicBezTo>
                      <a:pt x="26035" y="0"/>
                      <a:pt x="33020" y="6985"/>
                      <a:pt x="33020" y="16510"/>
                    </a:cubicBezTo>
                    <a:close/>
                  </a:path>
                </a:pathLst>
              </a:custGeom>
              <a:grpFill/>
              <a:ln w="6350"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671D3244-F0AF-324A-9E87-47E955722C80}"/>
                  </a:ext>
                </a:extLst>
              </p:cNvPr>
              <p:cNvSpPr/>
              <p:nvPr/>
            </p:nvSpPr>
            <p:spPr>
              <a:xfrm>
                <a:off x="13915390" y="850264"/>
                <a:ext cx="58419" cy="58420"/>
              </a:xfrm>
              <a:custGeom>
                <a:avLst/>
                <a:gdLst>
                  <a:gd name="connsiteX0" fmla="*/ 29210 w 58419"/>
                  <a:gd name="connsiteY0" fmla="*/ 58420 h 58420"/>
                  <a:gd name="connsiteX1" fmla="*/ 0 w 58419"/>
                  <a:gd name="connsiteY1" fmla="*/ 29210 h 58420"/>
                  <a:gd name="connsiteX2" fmla="*/ 29210 w 58419"/>
                  <a:gd name="connsiteY2" fmla="*/ 0 h 58420"/>
                  <a:gd name="connsiteX3" fmla="*/ 58420 w 58419"/>
                  <a:gd name="connsiteY3" fmla="*/ 29210 h 58420"/>
                  <a:gd name="connsiteX4" fmla="*/ 29210 w 58419"/>
                  <a:gd name="connsiteY4" fmla="*/ 58420 h 58420"/>
                  <a:gd name="connsiteX5" fmla="*/ 29210 w 58419"/>
                  <a:gd name="connsiteY5" fmla="*/ 25400 h 58420"/>
                  <a:gd name="connsiteX6" fmla="*/ 25400 w 58419"/>
                  <a:gd name="connsiteY6" fmla="*/ 29210 h 58420"/>
                  <a:gd name="connsiteX7" fmla="*/ 29210 w 58419"/>
                  <a:gd name="connsiteY7" fmla="*/ 33020 h 58420"/>
                  <a:gd name="connsiteX8" fmla="*/ 33020 w 58419"/>
                  <a:gd name="connsiteY8" fmla="*/ 29210 h 58420"/>
                  <a:gd name="connsiteX9" fmla="*/ 29210 w 58419"/>
                  <a:gd name="connsiteY9" fmla="*/ 25400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20">
                    <a:moveTo>
                      <a:pt x="29210" y="58420"/>
                    </a:moveTo>
                    <a:cubicBezTo>
                      <a:pt x="12700" y="58420"/>
                      <a:pt x="0" y="45085"/>
                      <a:pt x="0" y="29210"/>
                    </a:cubicBezTo>
                    <a:cubicBezTo>
                      <a:pt x="0" y="12700"/>
                      <a:pt x="13335" y="0"/>
                      <a:pt x="29210" y="0"/>
                    </a:cubicBezTo>
                    <a:cubicBezTo>
                      <a:pt x="45720" y="0"/>
                      <a:pt x="58420" y="13335"/>
                      <a:pt x="58420" y="29210"/>
                    </a:cubicBezTo>
                    <a:cubicBezTo>
                      <a:pt x="58420" y="45720"/>
                      <a:pt x="45720"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750" y="25400"/>
                      <a:pt x="29210" y="25400"/>
                    </a:cubicBezTo>
                    <a:close/>
                  </a:path>
                </a:pathLst>
              </a:custGeom>
              <a:grpFill/>
              <a:ln w="6350" cap="flat">
                <a:noFill/>
                <a:prstDash val="solid"/>
                <a:miter/>
              </a:ln>
            </p:spPr>
            <p:txBody>
              <a:bodyPr rtlCol="0" anchor="ctr"/>
              <a:lstStyle/>
              <a:p>
                <a:endParaRPr lang="en-US"/>
              </a:p>
            </p:txBody>
          </p:sp>
        </p:grpSp>
        <p:grpSp>
          <p:nvGrpSpPr>
            <p:cNvPr id="12" name="Graphic 336">
              <a:extLst>
                <a:ext uri="{FF2B5EF4-FFF2-40B4-BE49-F238E27FC236}">
                  <a16:creationId xmlns:a16="http://schemas.microsoft.com/office/drawing/2014/main" id="{BB237496-3BB7-CF4C-97AD-ED2D180F52D7}"/>
                </a:ext>
              </a:extLst>
            </p:cNvPr>
            <p:cNvGrpSpPr/>
            <p:nvPr/>
          </p:nvGrpSpPr>
          <p:grpSpPr>
            <a:xfrm>
              <a:off x="13788390" y="716280"/>
              <a:ext cx="58441" cy="58419"/>
              <a:chOff x="13788390" y="716280"/>
              <a:chExt cx="58441" cy="58419"/>
            </a:xfrm>
            <a:grpFill/>
          </p:grpSpPr>
          <p:sp>
            <p:nvSpPr>
              <p:cNvPr id="17" name="Freeform 16">
                <a:extLst>
                  <a:ext uri="{FF2B5EF4-FFF2-40B4-BE49-F238E27FC236}">
                    <a16:creationId xmlns:a16="http://schemas.microsoft.com/office/drawing/2014/main" id="{C99D93CB-8D96-1945-80EA-B4BBA5CC8415}"/>
                  </a:ext>
                </a:extLst>
              </p:cNvPr>
              <p:cNvSpPr/>
              <p:nvPr/>
            </p:nvSpPr>
            <p:spPr>
              <a:xfrm>
                <a:off x="13801725" y="72898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6985" y="33020"/>
                      <a:pt x="0" y="25400"/>
                      <a:pt x="0" y="16510"/>
                    </a:cubicBezTo>
                    <a:cubicBezTo>
                      <a:pt x="0" y="6985"/>
                      <a:pt x="7620" y="0"/>
                      <a:pt x="16510" y="0"/>
                    </a:cubicBezTo>
                    <a:cubicBezTo>
                      <a:pt x="25400" y="0"/>
                      <a:pt x="33020" y="6985"/>
                      <a:pt x="33020" y="16510"/>
                    </a:cubicBezTo>
                    <a:close/>
                  </a:path>
                </a:pathLst>
              </a:custGeom>
              <a:grpFill/>
              <a:ln w="6350"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D7FFAF02-8E78-754F-A77D-9D0CD850849C}"/>
                  </a:ext>
                </a:extLst>
              </p:cNvPr>
              <p:cNvSpPr/>
              <p:nvPr/>
            </p:nvSpPr>
            <p:spPr>
              <a:xfrm>
                <a:off x="13788390" y="716280"/>
                <a:ext cx="58441" cy="58419"/>
              </a:xfrm>
              <a:custGeom>
                <a:avLst/>
                <a:gdLst>
                  <a:gd name="connsiteX0" fmla="*/ 29210 w 58441"/>
                  <a:gd name="connsiteY0" fmla="*/ 58420 h 58419"/>
                  <a:gd name="connsiteX1" fmla="*/ 0 w 58441"/>
                  <a:gd name="connsiteY1" fmla="*/ 29210 h 58419"/>
                  <a:gd name="connsiteX2" fmla="*/ 29210 w 58441"/>
                  <a:gd name="connsiteY2" fmla="*/ 0 h 58419"/>
                  <a:gd name="connsiteX3" fmla="*/ 58420 w 58441"/>
                  <a:gd name="connsiteY3" fmla="*/ 29210 h 58419"/>
                  <a:gd name="connsiteX4" fmla="*/ 29210 w 58441"/>
                  <a:gd name="connsiteY4" fmla="*/ 58420 h 58419"/>
                  <a:gd name="connsiteX5" fmla="*/ 29210 w 58441"/>
                  <a:gd name="connsiteY5" fmla="*/ 25400 h 58419"/>
                  <a:gd name="connsiteX6" fmla="*/ 25400 w 58441"/>
                  <a:gd name="connsiteY6" fmla="*/ 29210 h 58419"/>
                  <a:gd name="connsiteX7" fmla="*/ 29210 w 58441"/>
                  <a:gd name="connsiteY7" fmla="*/ 33020 h 58419"/>
                  <a:gd name="connsiteX8" fmla="*/ 33020 w 58441"/>
                  <a:gd name="connsiteY8" fmla="*/ 29210 h 58419"/>
                  <a:gd name="connsiteX9" fmla="*/ 29210 w 58441"/>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19">
                    <a:moveTo>
                      <a:pt x="29210" y="58420"/>
                    </a:moveTo>
                    <a:cubicBezTo>
                      <a:pt x="12700" y="58420"/>
                      <a:pt x="0" y="45085"/>
                      <a:pt x="0" y="29210"/>
                    </a:cubicBezTo>
                    <a:cubicBezTo>
                      <a:pt x="0" y="12700"/>
                      <a:pt x="13335" y="0"/>
                      <a:pt x="29210" y="0"/>
                    </a:cubicBezTo>
                    <a:cubicBezTo>
                      <a:pt x="45720" y="0"/>
                      <a:pt x="58420" y="13335"/>
                      <a:pt x="58420" y="29210"/>
                    </a:cubicBezTo>
                    <a:cubicBezTo>
                      <a:pt x="59055" y="45720"/>
                      <a:pt x="45720"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655" y="27305"/>
                      <a:pt x="31750" y="25400"/>
                      <a:pt x="29210" y="25400"/>
                    </a:cubicBezTo>
                    <a:close/>
                  </a:path>
                </a:pathLst>
              </a:custGeom>
              <a:grpFill/>
              <a:ln w="6350" cap="flat">
                <a:noFill/>
                <a:prstDash val="solid"/>
                <a:miter/>
              </a:ln>
            </p:spPr>
            <p:txBody>
              <a:bodyPr rtlCol="0" anchor="ctr"/>
              <a:lstStyle/>
              <a:p>
                <a:endParaRPr lang="en-US"/>
              </a:p>
            </p:txBody>
          </p:sp>
        </p:grpSp>
        <p:grpSp>
          <p:nvGrpSpPr>
            <p:cNvPr id="13" name="Graphic 336">
              <a:extLst>
                <a:ext uri="{FF2B5EF4-FFF2-40B4-BE49-F238E27FC236}">
                  <a16:creationId xmlns:a16="http://schemas.microsoft.com/office/drawing/2014/main" id="{65BE8FAD-A994-7F48-A228-4D925BBC261A}"/>
                </a:ext>
              </a:extLst>
            </p:cNvPr>
            <p:cNvGrpSpPr/>
            <p:nvPr/>
          </p:nvGrpSpPr>
          <p:grpSpPr>
            <a:xfrm>
              <a:off x="14088745" y="419734"/>
              <a:ext cx="58419" cy="58420"/>
              <a:chOff x="14088745" y="419734"/>
              <a:chExt cx="58419" cy="58420"/>
            </a:xfrm>
            <a:grpFill/>
          </p:grpSpPr>
          <p:sp>
            <p:nvSpPr>
              <p:cNvPr id="15" name="Freeform 14">
                <a:extLst>
                  <a:ext uri="{FF2B5EF4-FFF2-40B4-BE49-F238E27FC236}">
                    <a16:creationId xmlns:a16="http://schemas.microsoft.com/office/drawing/2014/main" id="{4210E6CE-7963-5847-AD39-C4396FB4D376}"/>
                  </a:ext>
                </a:extLst>
              </p:cNvPr>
              <p:cNvSpPr/>
              <p:nvPr/>
            </p:nvSpPr>
            <p:spPr>
              <a:xfrm>
                <a:off x="14101445" y="43180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6985" y="33020"/>
                      <a:pt x="0" y="25400"/>
                      <a:pt x="0" y="16510"/>
                    </a:cubicBezTo>
                    <a:cubicBezTo>
                      <a:pt x="0" y="7620"/>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5942F1A5-225C-5445-A10A-741E7843EB13}"/>
                  </a:ext>
                </a:extLst>
              </p:cNvPr>
              <p:cNvSpPr/>
              <p:nvPr/>
            </p:nvSpPr>
            <p:spPr>
              <a:xfrm>
                <a:off x="14088745" y="419734"/>
                <a:ext cx="58419" cy="58420"/>
              </a:xfrm>
              <a:custGeom>
                <a:avLst/>
                <a:gdLst>
                  <a:gd name="connsiteX0" fmla="*/ 29210 w 58419"/>
                  <a:gd name="connsiteY0" fmla="*/ 58420 h 58420"/>
                  <a:gd name="connsiteX1" fmla="*/ 0 w 58419"/>
                  <a:gd name="connsiteY1" fmla="*/ 29210 h 58420"/>
                  <a:gd name="connsiteX2" fmla="*/ 29210 w 58419"/>
                  <a:gd name="connsiteY2" fmla="*/ 0 h 58420"/>
                  <a:gd name="connsiteX3" fmla="*/ 58420 w 58419"/>
                  <a:gd name="connsiteY3" fmla="*/ 29210 h 58420"/>
                  <a:gd name="connsiteX4" fmla="*/ 29210 w 58419"/>
                  <a:gd name="connsiteY4" fmla="*/ 58420 h 58420"/>
                  <a:gd name="connsiteX5" fmla="*/ 29210 w 58419"/>
                  <a:gd name="connsiteY5" fmla="*/ 24765 h 58420"/>
                  <a:gd name="connsiteX6" fmla="*/ 25400 w 58419"/>
                  <a:gd name="connsiteY6" fmla="*/ 28575 h 58420"/>
                  <a:gd name="connsiteX7" fmla="*/ 29210 w 58419"/>
                  <a:gd name="connsiteY7" fmla="*/ 32385 h 58420"/>
                  <a:gd name="connsiteX8" fmla="*/ 33020 w 58419"/>
                  <a:gd name="connsiteY8" fmla="*/ 28575 h 58420"/>
                  <a:gd name="connsiteX9" fmla="*/ 29210 w 58419"/>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20">
                    <a:moveTo>
                      <a:pt x="29210" y="58420"/>
                    </a:moveTo>
                    <a:cubicBezTo>
                      <a:pt x="12700" y="58420"/>
                      <a:pt x="0" y="45085"/>
                      <a:pt x="0" y="29210"/>
                    </a:cubicBezTo>
                    <a:cubicBezTo>
                      <a:pt x="0" y="13335"/>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p>
            </p:txBody>
          </p:sp>
        </p:grpSp>
        <p:sp>
          <p:nvSpPr>
            <p:cNvPr id="14" name="Freeform 13">
              <a:extLst>
                <a:ext uri="{FF2B5EF4-FFF2-40B4-BE49-F238E27FC236}">
                  <a16:creationId xmlns:a16="http://schemas.microsoft.com/office/drawing/2014/main" id="{79D7B7F6-4A2B-824F-9AB9-64CB2259DCAE}"/>
                </a:ext>
              </a:extLst>
            </p:cNvPr>
            <p:cNvSpPr/>
            <p:nvPr/>
          </p:nvSpPr>
          <p:spPr>
            <a:xfrm>
              <a:off x="14077950" y="726440"/>
              <a:ext cx="245427" cy="591820"/>
            </a:xfrm>
            <a:custGeom>
              <a:avLst/>
              <a:gdLst>
                <a:gd name="connsiteX0" fmla="*/ 20320 w 245427"/>
                <a:gd name="connsiteY0" fmla="*/ 591820 h 591820"/>
                <a:gd name="connsiteX1" fmla="*/ 0 w 245427"/>
                <a:gd name="connsiteY1" fmla="*/ 576580 h 591820"/>
                <a:gd name="connsiteX2" fmla="*/ 217170 w 245427"/>
                <a:gd name="connsiteY2" fmla="*/ 290195 h 591820"/>
                <a:gd name="connsiteX3" fmla="*/ 0 w 245427"/>
                <a:gd name="connsiteY3" fmla="*/ 15875 h 591820"/>
                <a:gd name="connsiteX4" fmla="*/ 19685 w 245427"/>
                <a:gd name="connsiteY4" fmla="*/ 0 h 591820"/>
                <a:gd name="connsiteX5" fmla="*/ 242570 w 245427"/>
                <a:gd name="connsiteY5" fmla="*/ 281940 h 591820"/>
                <a:gd name="connsiteX6" fmla="*/ 242570 w 245427"/>
                <a:gd name="connsiteY6" fmla="*/ 297815 h 591820"/>
                <a:gd name="connsiteX7" fmla="*/ 20320 w 245427"/>
                <a:gd name="connsiteY7" fmla="*/ 591820 h 591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427" h="591820">
                  <a:moveTo>
                    <a:pt x="20320" y="591820"/>
                  </a:moveTo>
                  <a:lnTo>
                    <a:pt x="0" y="576580"/>
                  </a:lnTo>
                  <a:lnTo>
                    <a:pt x="217170" y="290195"/>
                  </a:lnTo>
                  <a:lnTo>
                    <a:pt x="0" y="15875"/>
                  </a:lnTo>
                  <a:lnTo>
                    <a:pt x="19685" y="0"/>
                  </a:lnTo>
                  <a:lnTo>
                    <a:pt x="242570" y="281940"/>
                  </a:lnTo>
                  <a:cubicBezTo>
                    <a:pt x="246380" y="286385"/>
                    <a:pt x="246380" y="292735"/>
                    <a:pt x="242570" y="297815"/>
                  </a:cubicBezTo>
                  <a:lnTo>
                    <a:pt x="20320" y="591820"/>
                  </a:lnTo>
                  <a:close/>
                </a:path>
              </a:pathLst>
            </a:custGeom>
            <a:grpFill/>
            <a:ln w="6350"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7CFD40D7-F5A7-E94D-8C61-58959BE1E29A}"/>
              </a:ext>
            </a:extLst>
          </p:cNvPr>
          <p:cNvGrpSpPr>
            <a:grpSpLocks noChangeAspect="1"/>
          </p:cNvGrpSpPr>
          <p:nvPr/>
        </p:nvGrpSpPr>
        <p:grpSpPr>
          <a:xfrm>
            <a:off x="2822400" y="4428198"/>
            <a:ext cx="537834" cy="654695"/>
            <a:chOff x="16620490" y="450215"/>
            <a:chExt cx="756920" cy="921384"/>
          </a:xfrm>
          <a:solidFill>
            <a:srgbClr val="FFF3CD"/>
          </a:solidFill>
        </p:grpSpPr>
        <p:sp>
          <p:nvSpPr>
            <p:cNvPr id="32" name="Freeform 31">
              <a:extLst>
                <a:ext uri="{FF2B5EF4-FFF2-40B4-BE49-F238E27FC236}">
                  <a16:creationId xmlns:a16="http://schemas.microsoft.com/office/drawing/2014/main" id="{98D9B5DC-9454-A643-863D-04182E4F8204}"/>
                </a:ext>
              </a:extLst>
            </p:cNvPr>
            <p:cNvSpPr/>
            <p:nvPr/>
          </p:nvSpPr>
          <p:spPr>
            <a:xfrm>
              <a:off x="16636770" y="467518"/>
              <a:ext cx="722859" cy="887571"/>
            </a:xfrm>
            <a:custGeom>
              <a:avLst/>
              <a:gdLst>
                <a:gd name="connsiteX0" fmla="*/ 708889 w 722859"/>
                <a:gd name="connsiteY0" fmla="*/ 887571 h 887571"/>
                <a:gd name="connsiteX1" fmla="*/ 40869 w 722859"/>
                <a:gd name="connsiteY1" fmla="*/ 887571 h 887571"/>
                <a:gd name="connsiteX2" fmla="*/ 28169 w 722859"/>
                <a:gd name="connsiteY2" fmla="*/ 874871 h 887571"/>
                <a:gd name="connsiteX3" fmla="*/ 28169 w 722859"/>
                <a:gd name="connsiteY3" fmla="*/ 689451 h 887571"/>
                <a:gd name="connsiteX4" fmla="*/ 33249 w 722859"/>
                <a:gd name="connsiteY4" fmla="*/ 679291 h 887571"/>
                <a:gd name="connsiteX5" fmla="*/ 263119 w 722859"/>
                <a:gd name="connsiteY5" fmla="*/ 509746 h 887571"/>
                <a:gd name="connsiteX6" fmla="*/ 447904 w 722859"/>
                <a:gd name="connsiteY6" fmla="*/ 350996 h 887571"/>
                <a:gd name="connsiteX7" fmla="*/ 456159 w 722859"/>
                <a:gd name="connsiteY7" fmla="*/ 251301 h 887571"/>
                <a:gd name="connsiteX8" fmla="*/ 301854 w 722859"/>
                <a:gd name="connsiteY8" fmla="*/ 219551 h 887571"/>
                <a:gd name="connsiteX9" fmla="*/ 139929 w 722859"/>
                <a:gd name="connsiteY9" fmla="*/ 309721 h 887571"/>
                <a:gd name="connsiteX10" fmla="*/ 124054 w 722859"/>
                <a:gd name="connsiteY10" fmla="*/ 306546 h 887571"/>
                <a:gd name="connsiteX11" fmla="*/ 2769 w 722859"/>
                <a:gd name="connsiteY11" fmla="*/ 162401 h 887571"/>
                <a:gd name="connsiteX12" fmla="*/ 229 w 722859"/>
                <a:gd name="connsiteY12" fmla="*/ 152241 h 887571"/>
                <a:gd name="connsiteX13" fmla="*/ 5944 w 722859"/>
                <a:gd name="connsiteY13" fmla="*/ 143351 h 887571"/>
                <a:gd name="connsiteX14" fmla="*/ 166599 w 722859"/>
                <a:gd name="connsiteY14" fmla="*/ 46831 h 887571"/>
                <a:gd name="connsiteX15" fmla="*/ 170409 w 722859"/>
                <a:gd name="connsiteY15" fmla="*/ 45561 h 887571"/>
                <a:gd name="connsiteX16" fmla="*/ 355194 w 722859"/>
                <a:gd name="connsiteY16" fmla="*/ 476 h 887571"/>
                <a:gd name="connsiteX17" fmla="*/ 362179 w 722859"/>
                <a:gd name="connsiteY17" fmla="*/ 476 h 887571"/>
                <a:gd name="connsiteX18" fmla="*/ 612369 w 722859"/>
                <a:gd name="connsiteY18" fmla="*/ 80486 h 887571"/>
                <a:gd name="connsiteX19" fmla="*/ 619989 w 722859"/>
                <a:gd name="connsiteY19" fmla="*/ 86836 h 887571"/>
                <a:gd name="connsiteX20" fmla="*/ 714604 w 722859"/>
                <a:gd name="connsiteY20" fmla="*/ 264636 h 887571"/>
                <a:gd name="connsiteX21" fmla="*/ 715239 w 722859"/>
                <a:gd name="connsiteY21" fmla="*/ 275431 h 887571"/>
                <a:gd name="connsiteX22" fmla="*/ 620624 w 722859"/>
                <a:gd name="connsiteY22" fmla="*/ 509746 h 887571"/>
                <a:gd name="connsiteX23" fmla="*/ 617449 w 722859"/>
                <a:gd name="connsiteY23" fmla="*/ 514826 h 887571"/>
                <a:gd name="connsiteX24" fmla="*/ 422504 w 722859"/>
                <a:gd name="connsiteY24" fmla="*/ 671671 h 887571"/>
                <a:gd name="connsiteX25" fmla="*/ 710159 w 722859"/>
                <a:gd name="connsiteY25" fmla="*/ 671671 h 887571"/>
                <a:gd name="connsiteX26" fmla="*/ 722859 w 722859"/>
                <a:gd name="connsiteY26" fmla="*/ 684371 h 887571"/>
                <a:gd name="connsiteX27" fmla="*/ 722859 w 722859"/>
                <a:gd name="connsiteY27" fmla="*/ 875506 h 887571"/>
                <a:gd name="connsiteX28" fmla="*/ 708889 w 722859"/>
                <a:gd name="connsiteY28" fmla="*/ 887571 h 887571"/>
                <a:gd name="connsiteX29" fmla="*/ 53569 w 722859"/>
                <a:gd name="connsiteY29" fmla="*/ 862171 h 887571"/>
                <a:gd name="connsiteX30" fmla="*/ 696189 w 722859"/>
                <a:gd name="connsiteY30" fmla="*/ 862171 h 887571"/>
                <a:gd name="connsiteX31" fmla="*/ 696189 w 722859"/>
                <a:gd name="connsiteY31" fmla="*/ 696436 h 887571"/>
                <a:gd name="connsiteX32" fmla="*/ 380594 w 722859"/>
                <a:gd name="connsiteY32" fmla="*/ 696436 h 887571"/>
                <a:gd name="connsiteX33" fmla="*/ 368529 w 722859"/>
                <a:gd name="connsiteY33" fmla="*/ 687546 h 887571"/>
                <a:gd name="connsiteX34" fmla="*/ 373609 w 722859"/>
                <a:gd name="connsiteY34" fmla="*/ 673576 h 887571"/>
                <a:gd name="connsiteX35" fmla="*/ 597129 w 722859"/>
                <a:gd name="connsiteY35" fmla="*/ 497046 h 887571"/>
                <a:gd name="connsiteX36" fmla="*/ 688569 w 722859"/>
                <a:gd name="connsiteY36" fmla="*/ 270986 h 887571"/>
                <a:gd name="connsiteX37" fmla="*/ 599669 w 722859"/>
                <a:gd name="connsiteY37" fmla="*/ 103346 h 887571"/>
                <a:gd name="connsiteX38" fmla="*/ 357734 w 722859"/>
                <a:gd name="connsiteY38" fmla="*/ 25876 h 887571"/>
                <a:gd name="connsiteX39" fmla="*/ 178029 w 722859"/>
                <a:gd name="connsiteY39" fmla="*/ 69691 h 887571"/>
                <a:gd name="connsiteX40" fmla="*/ 31979 w 722859"/>
                <a:gd name="connsiteY40" fmla="*/ 157321 h 887571"/>
                <a:gd name="connsiteX41" fmla="*/ 137389 w 722859"/>
                <a:gd name="connsiteY41" fmla="*/ 283051 h 887571"/>
                <a:gd name="connsiteX42" fmla="*/ 294234 w 722859"/>
                <a:gd name="connsiteY42" fmla="*/ 195421 h 887571"/>
                <a:gd name="connsiteX43" fmla="*/ 303124 w 722859"/>
                <a:gd name="connsiteY43" fmla="*/ 194151 h 887571"/>
                <a:gd name="connsiteX44" fmla="*/ 472669 w 722859"/>
                <a:gd name="connsiteY44" fmla="*/ 229076 h 887571"/>
                <a:gd name="connsiteX45" fmla="*/ 482829 w 722859"/>
                <a:gd name="connsiteY45" fmla="*/ 242411 h 887571"/>
                <a:gd name="connsiteX46" fmla="*/ 472669 w 722859"/>
                <a:gd name="connsiteY46" fmla="*/ 358616 h 887571"/>
                <a:gd name="connsiteX47" fmla="*/ 468224 w 722859"/>
                <a:gd name="connsiteY47" fmla="*/ 366871 h 887571"/>
                <a:gd name="connsiteX48" fmla="*/ 278994 w 722859"/>
                <a:gd name="connsiteY48" fmla="*/ 529431 h 887571"/>
                <a:gd name="connsiteX49" fmla="*/ 278359 w 722859"/>
                <a:gd name="connsiteY49" fmla="*/ 530066 h 887571"/>
                <a:gd name="connsiteX50" fmla="*/ 52934 w 722859"/>
                <a:gd name="connsiteY50" fmla="*/ 696436 h 887571"/>
                <a:gd name="connsiteX51" fmla="*/ 52934 w 722859"/>
                <a:gd name="connsiteY51" fmla="*/ 862171 h 88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22859" h="887571">
                  <a:moveTo>
                    <a:pt x="708889" y="887571"/>
                  </a:moveTo>
                  <a:lnTo>
                    <a:pt x="40869" y="887571"/>
                  </a:lnTo>
                  <a:cubicBezTo>
                    <a:pt x="33884" y="887571"/>
                    <a:pt x="28169" y="881856"/>
                    <a:pt x="28169" y="874871"/>
                  </a:cubicBezTo>
                  <a:lnTo>
                    <a:pt x="28169" y="689451"/>
                  </a:lnTo>
                  <a:cubicBezTo>
                    <a:pt x="28169" y="685641"/>
                    <a:pt x="30074" y="681831"/>
                    <a:pt x="33249" y="679291"/>
                  </a:cubicBezTo>
                  <a:cubicBezTo>
                    <a:pt x="117069" y="618331"/>
                    <a:pt x="255499" y="515461"/>
                    <a:pt x="263119" y="509746"/>
                  </a:cubicBezTo>
                  <a:lnTo>
                    <a:pt x="447904" y="350996"/>
                  </a:lnTo>
                  <a:lnTo>
                    <a:pt x="456159" y="251301"/>
                  </a:lnTo>
                  <a:lnTo>
                    <a:pt x="301854" y="219551"/>
                  </a:lnTo>
                  <a:lnTo>
                    <a:pt x="139929" y="309721"/>
                  </a:lnTo>
                  <a:cubicBezTo>
                    <a:pt x="134849" y="312896"/>
                    <a:pt x="127864" y="311626"/>
                    <a:pt x="124054" y="306546"/>
                  </a:cubicBezTo>
                  <a:lnTo>
                    <a:pt x="2769" y="162401"/>
                  </a:lnTo>
                  <a:cubicBezTo>
                    <a:pt x="229" y="159861"/>
                    <a:pt x="-406" y="156051"/>
                    <a:pt x="229" y="152241"/>
                  </a:cubicBezTo>
                  <a:cubicBezTo>
                    <a:pt x="864" y="148431"/>
                    <a:pt x="2769" y="145256"/>
                    <a:pt x="5944" y="143351"/>
                  </a:cubicBezTo>
                  <a:lnTo>
                    <a:pt x="166599" y="46831"/>
                  </a:lnTo>
                  <a:cubicBezTo>
                    <a:pt x="167869" y="46196"/>
                    <a:pt x="169139" y="45561"/>
                    <a:pt x="170409" y="45561"/>
                  </a:cubicBezTo>
                  <a:lnTo>
                    <a:pt x="355194" y="476"/>
                  </a:lnTo>
                  <a:cubicBezTo>
                    <a:pt x="357734" y="-159"/>
                    <a:pt x="359639" y="-159"/>
                    <a:pt x="362179" y="476"/>
                  </a:cubicBezTo>
                  <a:lnTo>
                    <a:pt x="612369" y="80486"/>
                  </a:lnTo>
                  <a:cubicBezTo>
                    <a:pt x="615544" y="81756"/>
                    <a:pt x="618084" y="83661"/>
                    <a:pt x="619989" y="86836"/>
                  </a:cubicBezTo>
                  <a:lnTo>
                    <a:pt x="714604" y="264636"/>
                  </a:lnTo>
                  <a:cubicBezTo>
                    <a:pt x="716509" y="267811"/>
                    <a:pt x="716509" y="271621"/>
                    <a:pt x="715239" y="275431"/>
                  </a:cubicBezTo>
                  <a:lnTo>
                    <a:pt x="620624" y="509746"/>
                  </a:lnTo>
                  <a:cubicBezTo>
                    <a:pt x="619989" y="511651"/>
                    <a:pt x="618719" y="513556"/>
                    <a:pt x="617449" y="514826"/>
                  </a:cubicBezTo>
                  <a:cubicBezTo>
                    <a:pt x="612369" y="519271"/>
                    <a:pt x="505689" y="611981"/>
                    <a:pt x="422504" y="671671"/>
                  </a:cubicBezTo>
                  <a:lnTo>
                    <a:pt x="710159" y="671671"/>
                  </a:lnTo>
                  <a:cubicBezTo>
                    <a:pt x="717144" y="671671"/>
                    <a:pt x="722859" y="677386"/>
                    <a:pt x="722859" y="684371"/>
                  </a:cubicBezTo>
                  <a:lnTo>
                    <a:pt x="722859" y="875506"/>
                  </a:lnTo>
                  <a:cubicBezTo>
                    <a:pt x="721589" y="881856"/>
                    <a:pt x="715874" y="887571"/>
                    <a:pt x="708889" y="887571"/>
                  </a:cubicBezTo>
                  <a:close/>
                  <a:moveTo>
                    <a:pt x="53569" y="862171"/>
                  </a:moveTo>
                  <a:lnTo>
                    <a:pt x="696189" y="862171"/>
                  </a:lnTo>
                  <a:lnTo>
                    <a:pt x="696189" y="696436"/>
                  </a:lnTo>
                  <a:lnTo>
                    <a:pt x="380594" y="696436"/>
                  </a:lnTo>
                  <a:cubicBezTo>
                    <a:pt x="374879" y="696436"/>
                    <a:pt x="369799" y="692626"/>
                    <a:pt x="368529" y="687546"/>
                  </a:cubicBezTo>
                  <a:cubicBezTo>
                    <a:pt x="367259" y="682466"/>
                    <a:pt x="369164" y="676116"/>
                    <a:pt x="373609" y="673576"/>
                  </a:cubicBezTo>
                  <a:cubicBezTo>
                    <a:pt x="451079" y="624046"/>
                    <a:pt x="578714" y="513556"/>
                    <a:pt x="597129" y="497046"/>
                  </a:cubicBezTo>
                  <a:lnTo>
                    <a:pt x="688569" y="270986"/>
                  </a:lnTo>
                  <a:lnTo>
                    <a:pt x="599669" y="103346"/>
                  </a:lnTo>
                  <a:lnTo>
                    <a:pt x="357734" y="25876"/>
                  </a:lnTo>
                  <a:lnTo>
                    <a:pt x="178029" y="69691"/>
                  </a:lnTo>
                  <a:lnTo>
                    <a:pt x="31979" y="157321"/>
                  </a:lnTo>
                  <a:lnTo>
                    <a:pt x="137389" y="283051"/>
                  </a:lnTo>
                  <a:lnTo>
                    <a:pt x="294234" y="195421"/>
                  </a:lnTo>
                  <a:cubicBezTo>
                    <a:pt x="296774" y="194151"/>
                    <a:pt x="299949" y="193516"/>
                    <a:pt x="303124" y="194151"/>
                  </a:cubicBezTo>
                  <a:lnTo>
                    <a:pt x="472669" y="229076"/>
                  </a:lnTo>
                  <a:cubicBezTo>
                    <a:pt x="479019" y="230346"/>
                    <a:pt x="483464" y="236061"/>
                    <a:pt x="482829" y="242411"/>
                  </a:cubicBezTo>
                  <a:lnTo>
                    <a:pt x="472669" y="358616"/>
                  </a:lnTo>
                  <a:cubicBezTo>
                    <a:pt x="472669" y="361791"/>
                    <a:pt x="470764" y="364966"/>
                    <a:pt x="468224" y="366871"/>
                  </a:cubicBezTo>
                  <a:lnTo>
                    <a:pt x="278994" y="529431"/>
                  </a:lnTo>
                  <a:cubicBezTo>
                    <a:pt x="278994" y="529431"/>
                    <a:pt x="278359" y="530066"/>
                    <a:pt x="278359" y="530066"/>
                  </a:cubicBezTo>
                  <a:cubicBezTo>
                    <a:pt x="277089" y="531336"/>
                    <a:pt x="139929" y="633571"/>
                    <a:pt x="52934" y="696436"/>
                  </a:cubicBezTo>
                  <a:lnTo>
                    <a:pt x="52934" y="862171"/>
                  </a:lnTo>
                  <a:close/>
                </a:path>
              </a:pathLst>
            </a:custGeom>
            <a:grpFill/>
            <a:ln w="6350" cap="flat">
              <a:noFill/>
              <a:prstDash val="solid"/>
              <a:miter/>
            </a:ln>
          </p:spPr>
          <p:txBody>
            <a:bodyPr rtlCol="0" anchor="ctr"/>
            <a:lstStyle/>
            <a:p>
              <a:endParaRPr lang="en-US"/>
            </a:p>
          </p:txBody>
        </p:sp>
        <p:grpSp>
          <p:nvGrpSpPr>
            <p:cNvPr id="33" name="Graphic 336">
              <a:extLst>
                <a:ext uri="{FF2B5EF4-FFF2-40B4-BE49-F238E27FC236}">
                  <a16:creationId xmlns:a16="http://schemas.microsoft.com/office/drawing/2014/main" id="{E5CF485F-7787-444C-B6DB-650BE1FC139E}"/>
                </a:ext>
              </a:extLst>
            </p:cNvPr>
            <p:cNvGrpSpPr/>
            <p:nvPr/>
          </p:nvGrpSpPr>
          <p:grpSpPr>
            <a:xfrm>
              <a:off x="17318990" y="1313180"/>
              <a:ext cx="58420" cy="58419"/>
              <a:chOff x="17318990" y="1313180"/>
              <a:chExt cx="58420" cy="58419"/>
            </a:xfrm>
            <a:grpFill/>
          </p:grpSpPr>
          <p:sp>
            <p:nvSpPr>
              <p:cNvPr id="80" name="Freeform 79">
                <a:extLst>
                  <a:ext uri="{FF2B5EF4-FFF2-40B4-BE49-F238E27FC236}">
                    <a16:creationId xmlns:a16="http://schemas.microsoft.com/office/drawing/2014/main" id="{83E3900E-7A46-4949-A9D6-196D39FC14B4}"/>
                  </a:ext>
                </a:extLst>
              </p:cNvPr>
              <p:cNvSpPr/>
              <p:nvPr/>
            </p:nvSpPr>
            <p:spPr>
              <a:xfrm>
                <a:off x="17331690" y="132588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6035" y="635"/>
                      <a:pt x="33020" y="7620"/>
                      <a:pt x="33020" y="16510"/>
                    </a:cubicBezTo>
                    <a:close/>
                  </a:path>
                </a:pathLst>
              </a:custGeom>
              <a:grpFill/>
              <a:ln w="6350" cap="flat">
                <a:no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5F4146CD-ACC4-5B45-8512-5F8E481356C8}"/>
                  </a:ext>
                </a:extLst>
              </p:cNvPr>
              <p:cNvSpPr/>
              <p:nvPr/>
            </p:nvSpPr>
            <p:spPr>
              <a:xfrm>
                <a:off x="17318990" y="131318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115" y="26035"/>
                      <a:pt x="29210" y="26035"/>
                    </a:cubicBezTo>
                    <a:close/>
                  </a:path>
                </a:pathLst>
              </a:custGeom>
              <a:grpFill/>
              <a:ln w="6350" cap="flat">
                <a:noFill/>
                <a:prstDash val="solid"/>
                <a:miter/>
              </a:ln>
            </p:spPr>
            <p:txBody>
              <a:bodyPr rtlCol="0" anchor="ctr"/>
              <a:lstStyle/>
              <a:p>
                <a:endParaRPr lang="en-US"/>
              </a:p>
            </p:txBody>
          </p:sp>
        </p:grpSp>
        <p:grpSp>
          <p:nvGrpSpPr>
            <p:cNvPr id="34" name="Graphic 336">
              <a:extLst>
                <a:ext uri="{FF2B5EF4-FFF2-40B4-BE49-F238E27FC236}">
                  <a16:creationId xmlns:a16="http://schemas.microsoft.com/office/drawing/2014/main" id="{FE3CD7FB-9470-2449-9816-9E122D69BE44}"/>
                </a:ext>
              </a:extLst>
            </p:cNvPr>
            <p:cNvGrpSpPr/>
            <p:nvPr/>
          </p:nvGrpSpPr>
          <p:grpSpPr>
            <a:xfrm>
              <a:off x="16649699" y="1313180"/>
              <a:ext cx="58420" cy="58419"/>
              <a:chOff x="16649699" y="1313180"/>
              <a:chExt cx="58420" cy="58419"/>
            </a:xfrm>
            <a:grpFill/>
          </p:grpSpPr>
          <p:sp>
            <p:nvSpPr>
              <p:cNvPr id="78" name="Freeform 77">
                <a:extLst>
                  <a:ext uri="{FF2B5EF4-FFF2-40B4-BE49-F238E27FC236}">
                    <a16:creationId xmlns:a16="http://schemas.microsoft.com/office/drawing/2014/main" id="{9389D68D-44D5-8D4E-8B1C-8887C4359BC7}"/>
                  </a:ext>
                </a:extLst>
              </p:cNvPr>
              <p:cNvSpPr/>
              <p:nvPr/>
            </p:nvSpPr>
            <p:spPr>
              <a:xfrm>
                <a:off x="16661765" y="132588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6035" y="635"/>
                      <a:pt x="33020" y="7620"/>
                      <a:pt x="33020" y="16510"/>
                    </a:cubicBezTo>
                    <a:close/>
                  </a:path>
                </a:pathLst>
              </a:custGeom>
              <a:grpFill/>
              <a:ln w="6350"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2591446D-6876-C24F-AC8C-C50747F6C359}"/>
                  </a:ext>
                </a:extLst>
              </p:cNvPr>
              <p:cNvSpPr/>
              <p:nvPr/>
            </p:nvSpPr>
            <p:spPr>
              <a:xfrm>
                <a:off x="16649699" y="131318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115" y="26035"/>
                      <a:pt x="29210" y="26035"/>
                    </a:cubicBezTo>
                    <a:close/>
                  </a:path>
                </a:pathLst>
              </a:custGeom>
              <a:grpFill/>
              <a:ln w="6350" cap="flat">
                <a:noFill/>
                <a:prstDash val="solid"/>
                <a:miter/>
              </a:ln>
            </p:spPr>
            <p:txBody>
              <a:bodyPr rtlCol="0" anchor="ctr"/>
              <a:lstStyle/>
              <a:p>
                <a:endParaRPr lang="en-US"/>
              </a:p>
            </p:txBody>
          </p:sp>
        </p:grpSp>
        <p:grpSp>
          <p:nvGrpSpPr>
            <p:cNvPr id="35" name="Graphic 336">
              <a:extLst>
                <a:ext uri="{FF2B5EF4-FFF2-40B4-BE49-F238E27FC236}">
                  <a16:creationId xmlns:a16="http://schemas.microsoft.com/office/drawing/2014/main" id="{5F04E785-6AD7-3D44-853F-BCF9289D9927}"/>
                </a:ext>
              </a:extLst>
            </p:cNvPr>
            <p:cNvGrpSpPr/>
            <p:nvPr/>
          </p:nvGrpSpPr>
          <p:grpSpPr>
            <a:xfrm>
              <a:off x="17318990" y="1123314"/>
              <a:ext cx="58420" cy="58420"/>
              <a:chOff x="17318990" y="1123314"/>
              <a:chExt cx="58420" cy="58420"/>
            </a:xfrm>
            <a:grpFill/>
          </p:grpSpPr>
          <p:sp>
            <p:nvSpPr>
              <p:cNvPr id="76" name="Freeform 75">
                <a:extLst>
                  <a:ext uri="{FF2B5EF4-FFF2-40B4-BE49-F238E27FC236}">
                    <a16:creationId xmlns:a16="http://schemas.microsoft.com/office/drawing/2014/main" id="{5EFA58FB-D3FB-3542-97DF-B4FCAED7D6E1}"/>
                  </a:ext>
                </a:extLst>
              </p:cNvPr>
              <p:cNvSpPr/>
              <p:nvPr/>
            </p:nvSpPr>
            <p:spPr>
              <a:xfrm>
                <a:off x="17331690" y="1136014"/>
                <a:ext cx="33020" cy="33020"/>
              </a:xfrm>
              <a:custGeom>
                <a:avLst/>
                <a:gdLst>
                  <a:gd name="connsiteX0" fmla="*/ 33020 w 33020"/>
                  <a:gd name="connsiteY0" fmla="*/ 16510 h 33020"/>
                  <a:gd name="connsiteX1" fmla="*/ 16510 w 33020"/>
                  <a:gd name="connsiteY1" fmla="*/ 33020 h 33020"/>
                  <a:gd name="connsiteX2" fmla="*/ 0 w 33020"/>
                  <a:gd name="connsiteY2" fmla="*/ 16510 h 33020"/>
                  <a:gd name="connsiteX3" fmla="*/ 16510 w 33020"/>
                  <a:gd name="connsiteY3" fmla="*/ 0 h 33020"/>
                  <a:gd name="connsiteX4" fmla="*/ 33020 w 33020"/>
                  <a:gd name="connsiteY4" fmla="*/ 16510 h 3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20">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p>
            </p:txBody>
          </p:sp>
          <p:sp>
            <p:nvSpPr>
              <p:cNvPr id="77" name="Freeform 76">
                <a:extLst>
                  <a:ext uri="{FF2B5EF4-FFF2-40B4-BE49-F238E27FC236}">
                    <a16:creationId xmlns:a16="http://schemas.microsoft.com/office/drawing/2014/main" id="{66972FE8-0601-AE4F-851C-194881E65F7F}"/>
                  </a:ext>
                </a:extLst>
              </p:cNvPr>
              <p:cNvSpPr/>
              <p:nvPr/>
            </p:nvSpPr>
            <p:spPr>
              <a:xfrm>
                <a:off x="17318990" y="1123314"/>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5400 h 58420"/>
                  <a:gd name="connsiteX6" fmla="*/ 25400 w 58420"/>
                  <a:gd name="connsiteY6" fmla="*/ 29210 h 58420"/>
                  <a:gd name="connsiteX7" fmla="*/ 29210 w 58420"/>
                  <a:gd name="connsiteY7" fmla="*/ 33020 h 58420"/>
                  <a:gd name="connsiteX8" fmla="*/ 33020 w 58420"/>
                  <a:gd name="connsiteY8" fmla="*/ 29210 h 58420"/>
                  <a:gd name="connsiteX9" fmla="*/ 29210 w 58420"/>
                  <a:gd name="connsiteY9" fmla="*/ 25400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p>
            </p:txBody>
          </p:sp>
        </p:grpSp>
        <p:grpSp>
          <p:nvGrpSpPr>
            <p:cNvPr id="36" name="Graphic 336">
              <a:extLst>
                <a:ext uri="{FF2B5EF4-FFF2-40B4-BE49-F238E27FC236}">
                  <a16:creationId xmlns:a16="http://schemas.microsoft.com/office/drawing/2014/main" id="{9271C5FE-1140-2A45-BDED-04F0020ADAEB}"/>
                </a:ext>
              </a:extLst>
            </p:cNvPr>
            <p:cNvGrpSpPr/>
            <p:nvPr/>
          </p:nvGrpSpPr>
          <p:grpSpPr>
            <a:xfrm>
              <a:off x="16988790" y="1123314"/>
              <a:ext cx="58420" cy="58420"/>
              <a:chOff x="16988790" y="1123314"/>
              <a:chExt cx="58420" cy="58420"/>
            </a:xfrm>
            <a:grpFill/>
          </p:grpSpPr>
          <p:sp>
            <p:nvSpPr>
              <p:cNvPr id="74" name="Freeform 73">
                <a:extLst>
                  <a:ext uri="{FF2B5EF4-FFF2-40B4-BE49-F238E27FC236}">
                    <a16:creationId xmlns:a16="http://schemas.microsoft.com/office/drawing/2014/main" id="{6BA48B41-A5E3-D84F-A0F0-5346D54E40F8}"/>
                  </a:ext>
                </a:extLst>
              </p:cNvPr>
              <p:cNvSpPr/>
              <p:nvPr/>
            </p:nvSpPr>
            <p:spPr>
              <a:xfrm>
                <a:off x="17001490" y="1136014"/>
                <a:ext cx="33020" cy="33020"/>
              </a:xfrm>
              <a:custGeom>
                <a:avLst/>
                <a:gdLst>
                  <a:gd name="connsiteX0" fmla="*/ 33020 w 33020"/>
                  <a:gd name="connsiteY0" fmla="*/ 16510 h 33020"/>
                  <a:gd name="connsiteX1" fmla="*/ 16510 w 33020"/>
                  <a:gd name="connsiteY1" fmla="*/ 33020 h 33020"/>
                  <a:gd name="connsiteX2" fmla="*/ 0 w 33020"/>
                  <a:gd name="connsiteY2" fmla="*/ 16510 h 33020"/>
                  <a:gd name="connsiteX3" fmla="*/ 16510 w 33020"/>
                  <a:gd name="connsiteY3" fmla="*/ 0 h 33020"/>
                  <a:gd name="connsiteX4" fmla="*/ 33020 w 33020"/>
                  <a:gd name="connsiteY4" fmla="*/ 16510 h 3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20">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p>
            </p:txBody>
          </p:sp>
          <p:sp>
            <p:nvSpPr>
              <p:cNvPr id="75" name="Freeform 74">
                <a:extLst>
                  <a:ext uri="{FF2B5EF4-FFF2-40B4-BE49-F238E27FC236}">
                    <a16:creationId xmlns:a16="http://schemas.microsoft.com/office/drawing/2014/main" id="{15363A32-CAFD-4745-9916-8B939A3F72F3}"/>
                  </a:ext>
                </a:extLst>
              </p:cNvPr>
              <p:cNvSpPr/>
              <p:nvPr/>
            </p:nvSpPr>
            <p:spPr>
              <a:xfrm>
                <a:off x="16988790" y="1123314"/>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5400 h 58420"/>
                  <a:gd name="connsiteX6" fmla="*/ 25400 w 58420"/>
                  <a:gd name="connsiteY6" fmla="*/ 29210 h 58420"/>
                  <a:gd name="connsiteX7" fmla="*/ 29210 w 58420"/>
                  <a:gd name="connsiteY7" fmla="*/ 33020 h 58420"/>
                  <a:gd name="connsiteX8" fmla="*/ 33020 w 58420"/>
                  <a:gd name="connsiteY8" fmla="*/ 29210 h 58420"/>
                  <a:gd name="connsiteX9" fmla="*/ 29210 w 58420"/>
                  <a:gd name="connsiteY9" fmla="*/ 25400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720"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750" y="25400"/>
                      <a:pt x="29210" y="25400"/>
                    </a:cubicBezTo>
                    <a:close/>
                  </a:path>
                </a:pathLst>
              </a:custGeom>
              <a:grpFill/>
              <a:ln w="6350" cap="flat">
                <a:noFill/>
                <a:prstDash val="solid"/>
                <a:miter/>
              </a:ln>
            </p:spPr>
            <p:txBody>
              <a:bodyPr rtlCol="0" anchor="ctr"/>
              <a:lstStyle/>
              <a:p>
                <a:endParaRPr lang="en-US"/>
              </a:p>
            </p:txBody>
          </p:sp>
        </p:grpSp>
        <p:grpSp>
          <p:nvGrpSpPr>
            <p:cNvPr id="37" name="Graphic 336">
              <a:extLst>
                <a:ext uri="{FF2B5EF4-FFF2-40B4-BE49-F238E27FC236}">
                  <a16:creationId xmlns:a16="http://schemas.microsoft.com/office/drawing/2014/main" id="{1D28CC5E-58C3-ED4C-BADD-C08AF627A8BE}"/>
                </a:ext>
              </a:extLst>
            </p:cNvPr>
            <p:cNvGrpSpPr/>
            <p:nvPr/>
          </p:nvGrpSpPr>
          <p:grpSpPr>
            <a:xfrm>
              <a:off x="16649699" y="1127760"/>
              <a:ext cx="58420" cy="58419"/>
              <a:chOff x="16649699" y="1127760"/>
              <a:chExt cx="58420" cy="58419"/>
            </a:xfrm>
            <a:grpFill/>
          </p:grpSpPr>
          <p:sp>
            <p:nvSpPr>
              <p:cNvPr id="72" name="Freeform 71">
                <a:extLst>
                  <a:ext uri="{FF2B5EF4-FFF2-40B4-BE49-F238E27FC236}">
                    <a16:creationId xmlns:a16="http://schemas.microsoft.com/office/drawing/2014/main" id="{4F765DB0-BE58-374F-BCE2-3E51BC6B4DB0}"/>
                  </a:ext>
                </a:extLst>
              </p:cNvPr>
              <p:cNvSpPr/>
              <p:nvPr/>
            </p:nvSpPr>
            <p:spPr>
              <a:xfrm>
                <a:off x="16661765" y="114046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p>
            </p:txBody>
          </p:sp>
          <p:sp>
            <p:nvSpPr>
              <p:cNvPr id="73" name="Freeform 72">
                <a:extLst>
                  <a:ext uri="{FF2B5EF4-FFF2-40B4-BE49-F238E27FC236}">
                    <a16:creationId xmlns:a16="http://schemas.microsoft.com/office/drawing/2014/main" id="{79179B30-FF01-714B-B376-3852E1B4B833}"/>
                  </a:ext>
                </a:extLst>
              </p:cNvPr>
              <p:cNvSpPr/>
              <p:nvPr/>
            </p:nvSpPr>
            <p:spPr>
              <a:xfrm>
                <a:off x="16649699" y="112776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5400 h 58419"/>
                  <a:gd name="connsiteX6" fmla="*/ 25400 w 58420"/>
                  <a:gd name="connsiteY6" fmla="*/ 29210 h 58419"/>
                  <a:gd name="connsiteX7" fmla="*/ 29210 w 58420"/>
                  <a:gd name="connsiteY7" fmla="*/ 33020 h 58419"/>
                  <a:gd name="connsiteX8" fmla="*/ 33020 w 58420"/>
                  <a:gd name="connsiteY8" fmla="*/ 29210 h 58419"/>
                  <a:gd name="connsiteX9" fmla="*/ 29210 w 58420"/>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p>
            </p:txBody>
          </p:sp>
        </p:grpSp>
        <p:grpSp>
          <p:nvGrpSpPr>
            <p:cNvPr id="38" name="Graphic 336">
              <a:extLst>
                <a:ext uri="{FF2B5EF4-FFF2-40B4-BE49-F238E27FC236}">
                  <a16:creationId xmlns:a16="http://schemas.microsoft.com/office/drawing/2014/main" id="{4C7BE601-0526-744B-B015-8C15F0E22FA7}"/>
                </a:ext>
              </a:extLst>
            </p:cNvPr>
            <p:cNvGrpSpPr/>
            <p:nvPr/>
          </p:nvGrpSpPr>
          <p:grpSpPr>
            <a:xfrm>
              <a:off x="16742410" y="737234"/>
              <a:ext cx="58420" cy="58420"/>
              <a:chOff x="16742410" y="737234"/>
              <a:chExt cx="58420" cy="58420"/>
            </a:xfrm>
            <a:grpFill/>
          </p:grpSpPr>
          <p:sp>
            <p:nvSpPr>
              <p:cNvPr id="70" name="Freeform 69">
                <a:extLst>
                  <a:ext uri="{FF2B5EF4-FFF2-40B4-BE49-F238E27FC236}">
                    <a16:creationId xmlns:a16="http://schemas.microsoft.com/office/drawing/2014/main" id="{DF103B12-B540-8143-A691-C00D3516CFE6}"/>
                  </a:ext>
                </a:extLst>
              </p:cNvPr>
              <p:cNvSpPr/>
              <p:nvPr/>
            </p:nvSpPr>
            <p:spPr>
              <a:xfrm>
                <a:off x="16755110" y="749934"/>
                <a:ext cx="33020" cy="33020"/>
              </a:xfrm>
              <a:custGeom>
                <a:avLst/>
                <a:gdLst>
                  <a:gd name="connsiteX0" fmla="*/ 33020 w 33020"/>
                  <a:gd name="connsiteY0" fmla="*/ 16510 h 33020"/>
                  <a:gd name="connsiteX1" fmla="*/ 16510 w 33020"/>
                  <a:gd name="connsiteY1" fmla="*/ 33020 h 33020"/>
                  <a:gd name="connsiteX2" fmla="*/ 0 w 33020"/>
                  <a:gd name="connsiteY2" fmla="*/ 16510 h 33020"/>
                  <a:gd name="connsiteX3" fmla="*/ 16510 w 33020"/>
                  <a:gd name="connsiteY3" fmla="*/ 0 h 33020"/>
                  <a:gd name="connsiteX4" fmla="*/ 33020 w 33020"/>
                  <a:gd name="connsiteY4" fmla="*/ 16510 h 3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20">
                    <a:moveTo>
                      <a:pt x="33020" y="16510"/>
                    </a:moveTo>
                    <a:cubicBezTo>
                      <a:pt x="33020" y="25400"/>
                      <a:pt x="26035" y="33020"/>
                      <a:pt x="16510" y="33020"/>
                    </a:cubicBezTo>
                    <a:cubicBezTo>
                      <a:pt x="6985"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9AAEB7A1-6B88-6143-920B-F00A4C701ECE}"/>
                  </a:ext>
                </a:extLst>
              </p:cNvPr>
              <p:cNvSpPr/>
              <p:nvPr/>
            </p:nvSpPr>
            <p:spPr>
              <a:xfrm>
                <a:off x="16742410" y="737234"/>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5400 h 58420"/>
                  <a:gd name="connsiteX6" fmla="*/ 25400 w 58420"/>
                  <a:gd name="connsiteY6" fmla="*/ 29210 h 58420"/>
                  <a:gd name="connsiteX7" fmla="*/ 29210 w 58420"/>
                  <a:gd name="connsiteY7" fmla="*/ 33020 h 58420"/>
                  <a:gd name="connsiteX8" fmla="*/ 33020 w 58420"/>
                  <a:gd name="connsiteY8" fmla="*/ 29210 h 58420"/>
                  <a:gd name="connsiteX9" fmla="*/ 29210 w 58420"/>
                  <a:gd name="connsiteY9" fmla="*/ 25400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p>
            </p:txBody>
          </p:sp>
        </p:grpSp>
        <p:grpSp>
          <p:nvGrpSpPr>
            <p:cNvPr id="39" name="Graphic 336">
              <a:extLst>
                <a:ext uri="{FF2B5EF4-FFF2-40B4-BE49-F238E27FC236}">
                  <a16:creationId xmlns:a16="http://schemas.microsoft.com/office/drawing/2014/main" id="{5087E3AB-5881-794A-9D67-97756058DA28}"/>
                </a:ext>
              </a:extLst>
            </p:cNvPr>
            <p:cNvGrpSpPr/>
            <p:nvPr/>
          </p:nvGrpSpPr>
          <p:grpSpPr>
            <a:xfrm>
              <a:off x="16620490" y="591819"/>
              <a:ext cx="58420" cy="58420"/>
              <a:chOff x="16620490" y="591819"/>
              <a:chExt cx="58420" cy="58420"/>
            </a:xfrm>
            <a:grpFill/>
          </p:grpSpPr>
          <p:sp>
            <p:nvSpPr>
              <p:cNvPr id="68" name="Freeform 67">
                <a:extLst>
                  <a:ext uri="{FF2B5EF4-FFF2-40B4-BE49-F238E27FC236}">
                    <a16:creationId xmlns:a16="http://schemas.microsoft.com/office/drawing/2014/main" id="{8C4B3F9A-DE40-3447-88D9-D8B759848354}"/>
                  </a:ext>
                </a:extLst>
              </p:cNvPr>
              <p:cNvSpPr/>
              <p:nvPr/>
            </p:nvSpPr>
            <p:spPr>
              <a:xfrm>
                <a:off x="16633190" y="605155"/>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40DC3D52-E431-4D46-AD5A-4B9329DD4FF3}"/>
                  </a:ext>
                </a:extLst>
              </p:cNvPr>
              <p:cNvSpPr/>
              <p:nvPr/>
            </p:nvSpPr>
            <p:spPr>
              <a:xfrm>
                <a:off x="16620490" y="591819"/>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6035 h 58420"/>
                  <a:gd name="connsiteX6" fmla="*/ 25400 w 58420"/>
                  <a:gd name="connsiteY6" fmla="*/ 29845 h 58420"/>
                  <a:gd name="connsiteX7" fmla="*/ 29210 w 58420"/>
                  <a:gd name="connsiteY7" fmla="*/ 33655 h 58420"/>
                  <a:gd name="connsiteX8" fmla="*/ 33020 w 58420"/>
                  <a:gd name="connsiteY8" fmla="*/ 29845 h 58420"/>
                  <a:gd name="connsiteX9" fmla="*/ 29210 w 58420"/>
                  <a:gd name="connsiteY9" fmla="*/ 2603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115" y="26035"/>
                      <a:pt x="29210" y="26035"/>
                    </a:cubicBezTo>
                    <a:close/>
                  </a:path>
                </a:pathLst>
              </a:custGeom>
              <a:grpFill/>
              <a:ln w="6350" cap="flat">
                <a:noFill/>
                <a:prstDash val="solid"/>
                <a:miter/>
              </a:ln>
            </p:spPr>
            <p:txBody>
              <a:bodyPr rtlCol="0" anchor="ctr"/>
              <a:lstStyle/>
              <a:p>
                <a:endParaRPr lang="en-US"/>
              </a:p>
            </p:txBody>
          </p:sp>
        </p:grpSp>
        <p:grpSp>
          <p:nvGrpSpPr>
            <p:cNvPr id="40" name="Graphic 336">
              <a:extLst>
                <a:ext uri="{FF2B5EF4-FFF2-40B4-BE49-F238E27FC236}">
                  <a16:creationId xmlns:a16="http://schemas.microsoft.com/office/drawing/2014/main" id="{041CA783-0A93-3549-87A3-3DACB96ED601}"/>
                </a:ext>
              </a:extLst>
            </p:cNvPr>
            <p:cNvGrpSpPr/>
            <p:nvPr/>
          </p:nvGrpSpPr>
          <p:grpSpPr>
            <a:xfrm>
              <a:off x="16968469" y="450215"/>
              <a:ext cx="58420" cy="58419"/>
              <a:chOff x="16968469" y="450215"/>
              <a:chExt cx="58420" cy="58419"/>
            </a:xfrm>
            <a:grpFill/>
          </p:grpSpPr>
          <p:sp>
            <p:nvSpPr>
              <p:cNvPr id="66" name="Freeform 65">
                <a:extLst>
                  <a:ext uri="{FF2B5EF4-FFF2-40B4-BE49-F238E27FC236}">
                    <a16:creationId xmlns:a16="http://schemas.microsoft.com/office/drawing/2014/main" id="{B986C9FE-3B67-2E4D-B99E-1E0CA3DDE6A4}"/>
                  </a:ext>
                </a:extLst>
              </p:cNvPr>
              <p:cNvSpPr/>
              <p:nvPr/>
            </p:nvSpPr>
            <p:spPr>
              <a:xfrm>
                <a:off x="16980535" y="46355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21933440-D82E-4B4E-93FA-B3EB38B209B3}"/>
                  </a:ext>
                </a:extLst>
              </p:cNvPr>
              <p:cNvSpPr/>
              <p:nvPr/>
            </p:nvSpPr>
            <p:spPr>
              <a:xfrm>
                <a:off x="16968469" y="450215"/>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115" y="26035"/>
                      <a:pt x="29210" y="26035"/>
                    </a:cubicBezTo>
                    <a:close/>
                  </a:path>
                </a:pathLst>
              </a:custGeom>
              <a:grpFill/>
              <a:ln w="6350" cap="flat">
                <a:noFill/>
                <a:prstDash val="solid"/>
                <a:miter/>
              </a:ln>
            </p:spPr>
            <p:txBody>
              <a:bodyPr rtlCol="0" anchor="ctr"/>
              <a:lstStyle/>
              <a:p>
                <a:endParaRPr lang="en-US"/>
              </a:p>
            </p:txBody>
          </p:sp>
        </p:grpSp>
        <p:grpSp>
          <p:nvGrpSpPr>
            <p:cNvPr id="41" name="Graphic 336">
              <a:extLst>
                <a:ext uri="{FF2B5EF4-FFF2-40B4-BE49-F238E27FC236}">
                  <a16:creationId xmlns:a16="http://schemas.microsoft.com/office/drawing/2014/main" id="{78D1D560-4696-9848-9C2B-7B66D47CA4F9}"/>
                </a:ext>
              </a:extLst>
            </p:cNvPr>
            <p:cNvGrpSpPr/>
            <p:nvPr/>
          </p:nvGrpSpPr>
          <p:grpSpPr>
            <a:xfrm>
              <a:off x="16780510" y="495300"/>
              <a:ext cx="58420" cy="58419"/>
              <a:chOff x="16780510" y="495300"/>
              <a:chExt cx="58420" cy="58419"/>
            </a:xfrm>
            <a:grpFill/>
          </p:grpSpPr>
          <p:sp>
            <p:nvSpPr>
              <p:cNvPr id="64" name="Freeform 63">
                <a:extLst>
                  <a:ext uri="{FF2B5EF4-FFF2-40B4-BE49-F238E27FC236}">
                    <a16:creationId xmlns:a16="http://schemas.microsoft.com/office/drawing/2014/main" id="{ED5B3932-F701-A04D-8148-EBACCC679BD6}"/>
                  </a:ext>
                </a:extLst>
              </p:cNvPr>
              <p:cNvSpPr/>
              <p:nvPr/>
            </p:nvSpPr>
            <p:spPr>
              <a:xfrm>
                <a:off x="16793210" y="50800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5400" y="33020"/>
                      <a:pt x="16510" y="33020"/>
                    </a:cubicBezTo>
                    <a:cubicBezTo>
                      <a:pt x="7620" y="33020"/>
                      <a:pt x="0" y="25400"/>
                      <a:pt x="0" y="16510"/>
                    </a:cubicBezTo>
                    <a:cubicBezTo>
                      <a:pt x="0" y="7620"/>
                      <a:pt x="6985"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37C2D953-232A-844A-B252-8C47DB28093A}"/>
                  </a:ext>
                </a:extLst>
              </p:cNvPr>
              <p:cNvSpPr/>
              <p:nvPr/>
            </p:nvSpPr>
            <p:spPr>
              <a:xfrm>
                <a:off x="16780510" y="49530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5400 h 58419"/>
                  <a:gd name="connsiteX6" fmla="*/ 25400 w 58420"/>
                  <a:gd name="connsiteY6" fmla="*/ 29210 h 58419"/>
                  <a:gd name="connsiteX7" fmla="*/ 29210 w 58420"/>
                  <a:gd name="connsiteY7" fmla="*/ 33020 h 58419"/>
                  <a:gd name="connsiteX8" fmla="*/ 33020 w 58420"/>
                  <a:gd name="connsiteY8" fmla="*/ 29210 h 58419"/>
                  <a:gd name="connsiteX9" fmla="*/ 29210 w 58420"/>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p>
            </p:txBody>
          </p:sp>
        </p:grpSp>
        <p:grpSp>
          <p:nvGrpSpPr>
            <p:cNvPr id="42" name="Graphic 336">
              <a:extLst>
                <a:ext uri="{FF2B5EF4-FFF2-40B4-BE49-F238E27FC236}">
                  <a16:creationId xmlns:a16="http://schemas.microsoft.com/office/drawing/2014/main" id="{52BAF468-6F9E-BB42-95FF-C6CB827C6FCD}"/>
                </a:ext>
              </a:extLst>
            </p:cNvPr>
            <p:cNvGrpSpPr/>
            <p:nvPr/>
          </p:nvGrpSpPr>
          <p:grpSpPr>
            <a:xfrm>
              <a:off x="17215485" y="530859"/>
              <a:ext cx="58420" cy="58420"/>
              <a:chOff x="17215485" y="530859"/>
              <a:chExt cx="58420" cy="58420"/>
            </a:xfrm>
            <a:grpFill/>
          </p:grpSpPr>
          <p:sp>
            <p:nvSpPr>
              <p:cNvPr id="62" name="Freeform 61">
                <a:extLst>
                  <a:ext uri="{FF2B5EF4-FFF2-40B4-BE49-F238E27FC236}">
                    <a16:creationId xmlns:a16="http://schemas.microsoft.com/office/drawing/2014/main" id="{34A09A21-6AF5-EB4C-8848-F0B1B6F98B15}"/>
                  </a:ext>
                </a:extLst>
              </p:cNvPr>
              <p:cNvSpPr/>
              <p:nvPr/>
            </p:nvSpPr>
            <p:spPr>
              <a:xfrm>
                <a:off x="17228185" y="543559"/>
                <a:ext cx="33020" cy="33020"/>
              </a:xfrm>
              <a:custGeom>
                <a:avLst/>
                <a:gdLst>
                  <a:gd name="connsiteX0" fmla="*/ 33020 w 33020"/>
                  <a:gd name="connsiteY0" fmla="*/ 16510 h 33020"/>
                  <a:gd name="connsiteX1" fmla="*/ 16510 w 33020"/>
                  <a:gd name="connsiteY1" fmla="*/ 33020 h 33020"/>
                  <a:gd name="connsiteX2" fmla="*/ 0 w 33020"/>
                  <a:gd name="connsiteY2" fmla="*/ 16510 h 33020"/>
                  <a:gd name="connsiteX3" fmla="*/ 16510 w 33020"/>
                  <a:gd name="connsiteY3" fmla="*/ 0 h 33020"/>
                  <a:gd name="connsiteX4" fmla="*/ 33020 w 33020"/>
                  <a:gd name="connsiteY4" fmla="*/ 16510 h 3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20">
                    <a:moveTo>
                      <a:pt x="33020" y="16510"/>
                    </a:moveTo>
                    <a:cubicBezTo>
                      <a:pt x="33020" y="25400"/>
                      <a:pt x="26035" y="33020"/>
                      <a:pt x="16510" y="33020"/>
                    </a:cubicBezTo>
                    <a:cubicBezTo>
                      <a:pt x="7620" y="33020"/>
                      <a:pt x="0" y="25400"/>
                      <a:pt x="0" y="16510"/>
                    </a:cubicBezTo>
                    <a:cubicBezTo>
                      <a:pt x="0" y="7620"/>
                      <a:pt x="6985" y="0"/>
                      <a:pt x="16510" y="0"/>
                    </a:cubicBezTo>
                    <a:cubicBezTo>
                      <a:pt x="26035" y="635"/>
                      <a:pt x="33020" y="7620"/>
                      <a:pt x="33020" y="16510"/>
                    </a:cubicBezTo>
                    <a:close/>
                  </a:path>
                </a:pathLst>
              </a:custGeom>
              <a:grpFill/>
              <a:ln w="6350"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FC088A16-9814-7E49-A0CA-A0AF39B068BC}"/>
                  </a:ext>
                </a:extLst>
              </p:cNvPr>
              <p:cNvSpPr/>
              <p:nvPr/>
            </p:nvSpPr>
            <p:spPr>
              <a:xfrm>
                <a:off x="17215485" y="530859"/>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6035 h 58420"/>
                  <a:gd name="connsiteX6" fmla="*/ 25400 w 58420"/>
                  <a:gd name="connsiteY6" fmla="*/ 29845 h 58420"/>
                  <a:gd name="connsiteX7" fmla="*/ 29210 w 58420"/>
                  <a:gd name="connsiteY7" fmla="*/ 33655 h 58420"/>
                  <a:gd name="connsiteX8" fmla="*/ 33020 w 58420"/>
                  <a:gd name="connsiteY8" fmla="*/ 29845 h 58420"/>
                  <a:gd name="connsiteX9" fmla="*/ 29210 w 58420"/>
                  <a:gd name="connsiteY9" fmla="*/ 2603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720"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750" y="26035"/>
                      <a:pt x="29210" y="26035"/>
                    </a:cubicBezTo>
                    <a:close/>
                  </a:path>
                </a:pathLst>
              </a:custGeom>
              <a:grpFill/>
              <a:ln w="6350" cap="flat">
                <a:noFill/>
                <a:prstDash val="solid"/>
                <a:miter/>
              </a:ln>
            </p:spPr>
            <p:txBody>
              <a:bodyPr rtlCol="0" anchor="ctr"/>
              <a:lstStyle/>
              <a:p>
                <a:endParaRPr lang="en-US"/>
              </a:p>
            </p:txBody>
          </p:sp>
        </p:grpSp>
        <p:grpSp>
          <p:nvGrpSpPr>
            <p:cNvPr id="43" name="Graphic 336">
              <a:extLst>
                <a:ext uri="{FF2B5EF4-FFF2-40B4-BE49-F238E27FC236}">
                  <a16:creationId xmlns:a16="http://schemas.microsoft.com/office/drawing/2014/main" id="{F03DBA93-61DA-A949-84D3-B7BED9D58ABA}"/>
                </a:ext>
              </a:extLst>
            </p:cNvPr>
            <p:cNvGrpSpPr/>
            <p:nvPr/>
          </p:nvGrpSpPr>
          <p:grpSpPr>
            <a:xfrm>
              <a:off x="17309465" y="708025"/>
              <a:ext cx="58420" cy="58419"/>
              <a:chOff x="17309465" y="708025"/>
              <a:chExt cx="58420" cy="58419"/>
            </a:xfrm>
            <a:grpFill/>
          </p:grpSpPr>
          <p:sp>
            <p:nvSpPr>
              <p:cNvPr id="60" name="Freeform 59">
                <a:extLst>
                  <a:ext uri="{FF2B5EF4-FFF2-40B4-BE49-F238E27FC236}">
                    <a16:creationId xmlns:a16="http://schemas.microsoft.com/office/drawing/2014/main" id="{B6F9A6CB-44E6-3F40-BBF1-C0643A8574A7}"/>
                  </a:ext>
                </a:extLst>
              </p:cNvPr>
              <p:cNvSpPr/>
              <p:nvPr/>
            </p:nvSpPr>
            <p:spPr>
              <a:xfrm>
                <a:off x="17322165" y="720725"/>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5400" y="635"/>
                      <a:pt x="33020" y="7620"/>
                      <a:pt x="33020" y="16510"/>
                    </a:cubicBezTo>
                    <a:close/>
                  </a:path>
                </a:pathLst>
              </a:custGeom>
              <a:grpFill/>
              <a:ln w="6350"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71231A62-DC09-9D4B-BF2B-0A314DB81EDE}"/>
                  </a:ext>
                </a:extLst>
              </p:cNvPr>
              <p:cNvSpPr/>
              <p:nvPr/>
            </p:nvSpPr>
            <p:spPr>
              <a:xfrm>
                <a:off x="17309465" y="708025"/>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3335"/>
                      <a:pt x="13335" y="0"/>
                      <a:pt x="29210" y="0"/>
                    </a:cubicBezTo>
                    <a:cubicBezTo>
                      <a:pt x="45085" y="0"/>
                      <a:pt x="58420" y="12700"/>
                      <a:pt x="58420" y="29210"/>
                    </a:cubicBezTo>
                    <a:cubicBezTo>
                      <a:pt x="58420"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305"/>
                      <a:pt x="31115" y="26035"/>
                      <a:pt x="29210" y="26035"/>
                    </a:cubicBezTo>
                    <a:close/>
                  </a:path>
                </a:pathLst>
              </a:custGeom>
              <a:grpFill/>
              <a:ln w="6350" cap="flat">
                <a:noFill/>
                <a:prstDash val="solid"/>
                <a:miter/>
              </a:ln>
            </p:spPr>
            <p:txBody>
              <a:bodyPr rtlCol="0" anchor="ctr"/>
              <a:lstStyle/>
              <a:p>
                <a:endParaRPr lang="en-US"/>
              </a:p>
            </p:txBody>
          </p:sp>
        </p:grpSp>
        <p:grpSp>
          <p:nvGrpSpPr>
            <p:cNvPr id="44" name="Graphic 336">
              <a:extLst>
                <a:ext uri="{FF2B5EF4-FFF2-40B4-BE49-F238E27FC236}">
                  <a16:creationId xmlns:a16="http://schemas.microsoft.com/office/drawing/2014/main" id="{864B9BE2-2AD8-2C47-9D70-94B913E71EDF}"/>
                </a:ext>
              </a:extLst>
            </p:cNvPr>
            <p:cNvGrpSpPr/>
            <p:nvPr/>
          </p:nvGrpSpPr>
          <p:grpSpPr>
            <a:xfrm>
              <a:off x="17215485" y="942339"/>
              <a:ext cx="58420" cy="58420"/>
              <a:chOff x="17215485" y="942339"/>
              <a:chExt cx="58420" cy="58420"/>
            </a:xfrm>
            <a:grpFill/>
          </p:grpSpPr>
          <p:sp>
            <p:nvSpPr>
              <p:cNvPr id="58" name="Freeform 57">
                <a:extLst>
                  <a:ext uri="{FF2B5EF4-FFF2-40B4-BE49-F238E27FC236}">
                    <a16:creationId xmlns:a16="http://schemas.microsoft.com/office/drawing/2014/main" id="{4508E0A4-6B94-224E-A037-4443A08A2A07}"/>
                  </a:ext>
                </a:extLst>
              </p:cNvPr>
              <p:cNvSpPr/>
              <p:nvPr/>
            </p:nvSpPr>
            <p:spPr>
              <a:xfrm>
                <a:off x="17228185" y="955675"/>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6985"/>
                      <a:pt x="33020" y="16510"/>
                    </a:cubicBezTo>
                    <a:close/>
                  </a:path>
                </a:pathLst>
              </a:custGeom>
              <a:grpFill/>
              <a:ln w="6350"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66E2AF5C-0FD2-8841-BA82-3198E334FF3C}"/>
                  </a:ext>
                </a:extLst>
              </p:cNvPr>
              <p:cNvSpPr/>
              <p:nvPr/>
            </p:nvSpPr>
            <p:spPr>
              <a:xfrm>
                <a:off x="17215485" y="942339"/>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6035 h 58420"/>
                  <a:gd name="connsiteX6" fmla="*/ 25400 w 58420"/>
                  <a:gd name="connsiteY6" fmla="*/ 29845 h 58420"/>
                  <a:gd name="connsiteX7" fmla="*/ 29210 w 58420"/>
                  <a:gd name="connsiteY7" fmla="*/ 33655 h 58420"/>
                  <a:gd name="connsiteX8" fmla="*/ 33020 w 58420"/>
                  <a:gd name="connsiteY8" fmla="*/ 29845 h 58420"/>
                  <a:gd name="connsiteX9" fmla="*/ 29210 w 58420"/>
                  <a:gd name="connsiteY9" fmla="*/ 2603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720"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750" y="26035"/>
                      <a:pt x="29210" y="26035"/>
                    </a:cubicBezTo>
                    <a:close/>
                  </a:path>
                </a:pathLst>
              </a:custGeom>
              <a:grpFill/>
              <a:ln w="6350" cap="flat">
                <a:noFill/>
                <a:prstDash val="solid"/>
                <a:miter/>
              </a:ln>
            </p:spPr>
            <p:txBody>
              <a:bodyPr rtlCol="0" anchor="ctr"/>
              <a:lstStyle/>
              <a:p>
                <a:endParaRPr lang="en-US"/>
              </a:p>
            </p:txBody>
          </p:sp>
        </p:grpSp>
        <p:grpSp>
          <p:nvGrpSpPr>
            <p:cNvPr id="45" name="Graphic 336">
              <a:extLst>
                <a:ext uri="{FF2B5EF4-FFF2-40B4-BE49-F238E27FC236}">
                  <a16:creationId xmlns:a16="http://schemas.microsoft.com/office/drawing/2014/main" id="{3C5B39F8-7FE3-9249-80EE-F3CEA1232F6A}"/>
                </a:ext>
              </a:extLst>
            </p:cNvPr>
            <p:cNvGrpSpPr/>
            <p:nvPr/>
          </p:nvGrpSpPr>
          <p:grpSpPr>
            <a:xfrm>
              <a:off x="16908144" y="644525"/>
              <a:ext cx="58420" cy="58419"/>
              <a:chOff x="16908144" y="644525"/>
              <a:chExt cx="58420" cy="58419"/>
            </a:xfrm>
            <a:grpFill/>
          </p:grpSpPr>
          <p:sp>
            <p:nvSpPr>
              <p:cNvPr id="56" name="Freeform 55">
                <a:extLst>
                  <a:ext uri="{FF2B5EF4-FFF2-40B4-BE49-F238E27FC236}">
                    <a16:creationId xmlns:a16="http://schemas.microsoft.com/office/drawing/2014/main" id="{38714394-F8AD-B84E-8AA3-4C6F2461F0F0}"/>
                  </a:ext>
                </a:extLst>
              </p:cNvPr>
              <p:cNvSpPr/>
              <p:nvPr/>
            </p:nvSpPr>
            <p:spPr>
              <a:xfrm>
                <a:off x="16920844" y="657225"/>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F1AD7A63-5B9A-F240-84C0-3CD263EB6157}"/>
                  </a:ext>
                </a:extLst>
              </p:cNvPr>
              <p:cNvSpPr/>
              <p:nvPr/>
            </p:nvSpPr>
            <p:spPr>
              <a:xfrm>
                <a:off x="16908144" y="644525"/>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5400 h 58419"/>
                  <a:gd name="connsiteX6" fmla="*/ 25400 w 58420"/>
                  <a:gd name="connsiteY6" fmla="*/ 29210 h 58419"/>
                  <a:gd name="connsiteX7" fmla="*/ 29210 w 58420"/>
                  <a:gd name="connsiteY7" fmla="*/ 33020 h 58419"/>
                  <a:gd name="connsiteX8" fmla="*/ 33020 w 58420"/>
                  <a:gd name="connsiteY8" fmla="*/ 29210 h 58419"/>
                  <a:gd name="connsiteX9" fmla="*/ 29210 w 58420"/>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3335"/>
                      <a:pt x="13335" y="0"/>
                      <a:pt x="29210" y="0"/>
                    </a:cubicBezTo>
                    <a:cubicBezTo>
                      <a:pt x="45085" y="0"/>
                      <a:pt x="58420" y="12700"/>
                      <a:pt x="58420" y="29210"/>
                    </a:cubicBezTo>
                    <a:cubicBezTo>
                      <a:pt x="58420" y="45085"/>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p>
            </p:txBody>
          </p:sp>
        </p:grpSp>
        <p:grpSp>
          <p:nvGrpSpPr>
            <p:cNvPr id="46" name="Graphic 336">
              <a:extLst>
                <a:ext uri="{FF2B5EF4-FFF2-40B4-BE49-F238E27FC236}">
                  <a16:creationId xmlns:a16="http://schemas.microsoft.com/office/drawing/2014/main" id="{DF8F8BA7-9833-AD4F-AB4A-97B4AE9E8463}"/>
                </a:ext>
              </a:extLst>
            </p:cNvPr>
            <p:cNvGrpSpPr/>
            <p:nvPr/>
          </p:nvGrpSpPr>
          <p:grpSpPr>
            <a:xfrm>
              <a:off x="17068165" y="795019"/>
              <a:ext cx="58420" cy="58419"/>
              <a:chOff x="17068165" y="795019"/>
              <a:chExt cx="58420" cy="58419"/>
            </a:xfrm>
            <a:grpFill/>
          </p:grpSpPr>
          <p:sp>
            <p:nvSpPr>
              <p:cNvPr id="54" name="Freeform 53">
                <a:extLst>
                  <a:ext uri="{FF2B5EF4-FFF2-40B4-BE49-F238E27FC236}">
                    <a16:creationId xmlns:a16="http://schemas.microsoft.com/office/drawing/2014/main" id="{D4C1C86F-2F1D-814D-88CE-2B6080B8992B}"/>
                  </a:ext>
                </a:extLst>
              </p:cNvPr>
              <p:cNvSpPr/>
              <p:nvPr/>
            </p:nvSpPr>
            <p:spPr>
              <a:xfrm>
                <a:off x="17080230" y="807719"/>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5400"/>
                      <a:pt x="25400"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55486A5E-9599-9446-A5EA-425BD0D9160F}"/>
                  </a:ext>
                </a:extLst>
              </p:cNvPr>
              <p:cNvSpPr/>
              <p:nvPr/>
            </p:nvSpPr>
            <p:spPr>
              <a:xfrm>
                <a:off x="17068165" y="795019"/>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3335"/>
                      <a:pt x="13335" y="0"/>
                      <a:pt x="29210" y="0"/>
                    </a:cubicBezTo>
                    <a:cubicBezTo>
                      <a:pt x="45085" y="0"/>
                      <a:pt x="58420" y="12700"/>
                      <a:pt x="58420" y="29210"/>
                    </a:cubicBezTo>
                    <a:cubicBezTo>
                      <a:pt x="57785"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2385" y="27305"/>
                      <a:pt x="31115" y="26035"/>
                      <a:pt x="29210" y="26035"/>
                    </a:cubicBezTo>
                    <a:close/>
                  </a:path>
                </a:pathLst>
              </a:custGeom>
              <a:grpFill/>
              <a:ln w="6350" cap="flat">
                <a:noFill/>
                <a:prstDash val="solid"/>
                <a:miter/>
              </a:ln>
            </p:spPr>
            <p:txBody>
              <a:bodyPr rtlCol="0" anchor="ctr"/>
              <a:lstStyle/>
              <a:p>
                <a:endParaRPr lang="en-US"/>
              </a:p>
            </p:txBody>
          </p:sp>
        </p:grpSp>
        <p:grpSp>
          <p:nvGrpSpPr>
            <p:cNvPr id="47" name="Graphic 336">
              <a:extLst>
                <a:ext uri="{FF2B5EF4-FFF2-40B4-BE49-F238E27FC236}">
                  <a16:creationId xmlns:a16="http://schemas.microsoft.com/office/drawing/2014/main" id="{557A6488-188B-1D49-A96C-BF57B0533912}"/>
                </a:ext>
              </a:extLst>
            </p:cNvPr>
            <p:cNvGrpSpPr/>
            <p:nvPr/>
          </p:nvGrpSpPr>
          <p:grpSpPr>
            <a:xfrm>
              <a:off x="17077690" y="678815"/>
              <a:ext cx="58420" cy="58419"/>
              <a:chOff x="17077690" y="678815"/>
              <a:chExt cx="58420" cy="58419"/>
            </a:xfrm>
            <a:grpFill/>
          </p:grpSpPr>
          <p:sp>
            <p:nvSpPr>
              <p:cNvPr id="52" name="Freeform 51">
                <a:extLst>
                  <a:ext uri="{FF2B5EF4-FFF2-40B4-BE49-F238E27FC236}">
                    <a16:creationId xmlns:a16="http://schemas.microsoft.com/office/drawing/2014/main" id="{7074AAC8-4B7F-5E4D-8C85-84D0572C8C9B}"/>
                  </a:ext>
                </a:extLst>
              </p:cNvPr>
              <p:cNvSpPr/>
              <p:nvPr/>
            </p:nvSpPr>
            <p:spPr>
              <a:xfrm>
                <a:off x="17089755" y="69215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B7086F64-05DC-A74D-B7CD-9B4DBB3C1518}"/>
                  </a:ext>
                </a:extLst>
              </p:cNvPr>
              <p:cNvSpPr/>
              <p:nvPr/>
            </p:nvSpPr>
            <p:spPr>
              <a:xfrm>
                <a:off x="17077690" y="678815"/>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3335"/>
                      <a:pt x="13335" y="0"/>
                      <a:pt x="29210" y="0"/>
                    </a:cubicBezTo>
                    <a:cubicBezTo>
                      <a:pt x="45085" y="0"/>
                      <a:pt x="58420" y="12700"/>
                      <a:pt x="58420" y="29210"/>
                    </a:cubicBezTo>
                    <a:cubicBezTo>
                      <a:pt x="57785"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2385" y="27940"/>
                      <a:pt x="31115" y="26035"/>
                      <a:pt x="29210" y="26035"/>
                    </a:cubicBezTo>
                    <a:close/>
                  </a:path>
                </a:pathLst>
              </a:custGeom>
              <a:grpFill/>
              <a:ln w="6350" cap="flat">
                <a:noFill/>
                <a:prstDash val="solid"/>
                <a:miter/>
              </a:ln>
            </p:spPr>
            <p:txBody>
              <a:bodyPr rtlCol="0" anchor="ctr"/>
              <a:lstStyle/>
              <a:p>
                <a:endParaRPr lang="en-US"/>
              </a:p>
            </p:txBody>
          </p:sp>
        </p:grpSp>
        <p:grpSp>
          <p:nvGrpSpPr>
            <p:cNvPr id="48" name="Graphic 336">
              <a:extLst>
                <a:ext uri="{FF2B5EF4-FFF2-40B4-BE49-F238E27FC236}">
                  <a16:creationId xmlns:a16="http://schemas.microsoft.com/office/drawing/2014/main" id="{ED280EDB-18F9-6A4C-B060-4ABE9919EF0C}"/>
                </a:ext>
              </a:extLst>
            </p:cNvPr>
            <p:cNvGrpSpPr/>
            <p:nvPr/>
          </p:nvGrpSpPr>
          <p:grpSpPr>
            <a:xfrm>
              <a:off x="16878935" y="957580"/>
              <a:ext cx="58420" cy="58419"/>
              <a:chOff x="16878935" y="957580"/>
              <a:chExt cx="58420" cy="58419"/>
            </a:xfrm>
            <a:grpFill/>
          </p:grpSpPr>
          <p:sp>
            <p:nvSpPr>
              <p:cNvPr id="50" name="Freeform 49">
                <a:extLst>
                  <a:ext uri="{FF2B5EF4-FFF2-40B4-BE49-F238E27FC236}">
                    <a16:creationId xmlns:a16="http://schemas.microsoft.com/office/drawing/2014/main" id="{1BD85437-7921-7C4E-AA87-225893274D9D}"/>
                  </a:ext>
                </a:extLst>
              </p:cNvPr>
              <p:cNvSpPr/>
              <p:nvPr/>
            </p:nvSpPr>
            <p:spPr>
              <a:xfrm>
                <a:off x="16891635" y="97028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E8701E60-2B9E-1742-BECB-31B014AE74A4}"/>
                  </a:ext>
                </a:extLst>
              </p:cNvPr>
              <p:cNvSpPr/>
              <p:nvPr/>
            </p:nvSpPr>
            <p:spPr>
              <a:xfrm>
                <a:off x="16878935" y="95758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5400 h 58419"/>
                  <a:gd name="connsiteX6" fmla="*/ 25400 w 58420"/>
                  <a:gd name="connsiteY6" fmla="*/ 29210 h 58419"/>
                  <a:gd name="connsiteX7" fmla="*/ 29210 w 58420"/>
                  <a:gd name="connsiteY7" fmla="*/ 33020 h 58419"/>
                  <a:gd name="connsiteX8" fmla="*/ 33020 w 58420"/>
                  <a:gd name="connsiteY8" fmla="*/ 29210 h 58419"/>
                  <a:gd name="connsiteX9" fmla="*/ 29210 w 58420"/>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3335"/>
                      <a:pt x="13335" y="0"/>
                      <a:pt x="29210" y="0"/>
                    </a:cubicBezTo>
                    <a:cubicBezTo>
                      <a:pt x="45085" y="0"/>
                      <a:pt x="58420" y="12700"/>
                      <a:pt x="58420" y="29210"/>
                    </a:cubicBezTo>
                    <a:cubicBezTo>
                      <a:pt x="58420" y="45085"/>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p>
            </p:txBody>
          </p:sp>
        </p:grpSp>
        <p:sp>
          <p:nvSpPr>
            <p:cNvPr id="49" name="Freeform 48">
              <a:extLst>
                <a:ext uri="{FF2B5EF4-FFF2-40B4-BE49-F238E27FC236}">
                  <a16:creationId xmlns:a16="http://schemas.microsoft.com/office/drawing/2014/main" id="{8C71086A-989E-E54D-B3DE-9698E76FD886}"/>
                </a:ext>
              </a:extLst>
            </p:cNvPr>
            <p:cNvSpPr/>
            <p:nvPr/>
          </p:nvSpPr>
          <p:spPr>
            <a:xfrm>
              <a:off x="16895357" y="725805"/>
              <a:ext cx="448398" cy="432434"/>
            </a:xfrm>
            <a:custGeom>
              <a:avLst/>
              <a:gdLst>
                <a:gd name="connsiteX0" fmla="*/ 111213 w 448398"/>
                <a:gd name="connsiteY0" fmla="*/ 432435 h 432434"/>
                <a:gd name="connsiteX1" fmla="*/ 1993 w 448398"/>
                <a:gd name="connsiteY1" fmla="*/ 267970 h 432434"/>
                <a:gd name="connsiteX2" fmla="*/ 1358 w 448398"/>
                <a:gd name="connsiteY2" fmla="*/ 255270 h 432434"/>
                <a:gd name="connsiteX3" fmla="*/ 12153 w 448398"/>
                <a:gd name="connsiteY3" fmla="*/ 248285 h 432434"/>
                <a:gd name="connsiteX4" fmla="*/ 320128 w 448398"/>
                <a:gd name="connsiteY4" fmla="*/ 234950 h 432434"/>
                <a:gd name="connsiteX5" fmla="*/ 192493 w 448398"/>
                <a:gd name="connsiteY5" fmla="*/ 107950 h 432434"/>
                <a:gd name="connsiteX6" fmla="*/ 189318 w 448398"/>
                <a:gd name="connsiteY6" fmla="*/ 95885 h 432434"/>
                <a:gd name="connsiteX7" fmla="*/ 197573 w 448398"/>
                <a:gd name="connsiteY7" fmla="*/ 86995 h 432434"/>
                <a:gd name="connsiteX8" fmla="*/ 439508 w 448398"/>
                <a:gd name="connsiteY8" fmla="*/ 0 h 432434"/>
                <a:gd name="connsiteX9" fmla="*/ 448398 w 448398"/>
                <a:gd name="connsiteY9" fmla="*/ 24130 h 432434"/>
                <a:gd name="connsiteX10" fmla="*/ 225513 w 448398"/>
                <a:gd name="connsiteY10" fmla="*/ 104140 h 432434"/>
                <a:gd name="connsiteX11" fmla="*/ 358863 w 448398"/>
                <a:gd name="connsiteY11" fmla="*/ 237490 h 432434"/>
                <a:gd name="connsiteX12" fmla="*/ 362038 w 448398"/>
                <a:gd name="connsiteY12" fmla="*/ 250825 h 432434"/>
                <a:gd name="connsiteX13" fmla="*/ 350608 w 448398"/>
                <a:gd name="connsiteY13" fmla="*/ 259080 h 432434"/>
                <a:gd name="connsiteX14" fmla="*/ 36283 w 448398"/>
                <a:gd name="connsiteY14" fmla="*/ 273050 h 432434"/>
                <a:gd name="connsiteX15" fmla="*/ 132803 w 448398"/>
                <a:gd name="connsiteY15" fmla="*/ 418465 h 432434"/>
                <a:gd name="connsiteX16" fmla="*/ 111213 w 448398"/>
                <a:gd name="connsiteY16" fmla="*/ 432435 h 43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398" h="432434">
                  <a:moveTo>
                    <a:pt x="111213" y="432435"/>
                  </a:moveTo>
                  <a:lnTo>
                    <a:pt x="1993" y="267970"/>
                  </a:lnTo>
                  <a:cubicBezTo>
                    <a:pt x="-547" y="264160"/>
                    <a:pt x="-547" y="259080"/>
                    <a:pt x="1358" y="255270"/>
                  </a:cubicBezTo>
                  <a:cubicBezTo>
                    <a:pt x="3263" y="251460"/>
                    <a:pt x="7708" y="248285"/>
                    <a:pt x="12153" y="248285"/>
                  </a:cubicBezTo>
                  <a:lnTo>
                    <a:pt x="320128" y="234950"/>
                  </a:lnTo>
                  <a:lnTo>
                    <a:pt x="192493" y="107950"/>
                  </a:lnTo>
                  <a:cubicBezTo>
                    <a:pt x="189318" y="104775"/>
                    <a:pt x="188048" y="100330"/>
                    <a:pt x="189318" y="95885"/>
                  </a:cubicBezTo>
                  <a:cubicBezTo>
                    <a:pt x="189953" y="91440"/>
                    <a:pt x="193128" y="88265"/>
                    <a:pt x="197573" y="86995"/>
                  </a:cubicBezTo>
                  <a:lnTo>
                    <a:pt x="439508" y="0"/>
                  </a:lnTo>
                  <a:lnTo>
                    <a:pt x="448398" y="24130"/>
                  </a:lnTo>
                  <a:lnTo>
                    <a:pt x="225513" y="104140"/>
                  </a:lnTo>
                  <a:lnTo>
                    <a:pt x="358863" y="237490"/>
                  </a:lnTo>
                  <a:cubicBezTo>
                    <a:pt x="362673" y="241300"/>
                    <a:pt x="363308" y="246380"/>
                    <a:pt x="362038" y="250825"/>
                  </a:cubicBezTo>
                  <a:cubicBezTo>
                    <a:pt x="360133" y="255270"/>
                    <a:pt x="355688" y="258445"/>
                    <a:pt x="350608" y="259080"/>
                  </a:cubicBezTo>
                  <a:lnTo>
                    <a:pt x="36283" y="273050"/>
                  </a:lnTo>
                  <a:lnTo>
                    <a:pt x="132803" y="418465"/>
                  </a:lnTo>
                  <a:lnTo>
                    <a:pt x="111213" y="432435"/>
                  </a:lnTo>
                  <a:close/>
                </a:path>
              </a:pathLst>
            </a:custGeom>
            <a:grpFill/>
            <a:ln w="6350" cap="flat">
              <a:noFill/>
              <a:prstDash val="solid"/>
              <a:miter/>
            </a:ln>
          </p:spPr>
          <p:txBody>
            <a:bodyPr rtlCol="0" anchor="ctr"/>
            <a:lstStyle/>
            <a:p>
              <a:endParaRPr lang="en-US"/>
            </a:p>
          </p:txBody>
        </p:sp>
      </p:grpSp>
      <p:sp>
        <p:nvSpPr>
          <p:cNvPr id="209" name="Text Placeholder 2">
            <a:extLst>
              <a:ext uri="{FF2B5EF4-FFF2-40B4-BE49-F238E27FC236}">
                <a16:creationId xmlns:a16="http://schemas.microsoft.com/office/drawing/2014/main" id="{4D3C5E4C-2EF1-1745-A0E6-7A28FC8BE3EB}"/>
              </a:ext>
            </a:extLst>
          </p:cNvPr>
          <p:cNvSpPr txBox="1">
            <a:spLocks/>
          </p:cNvSpPr>
          <p:nvPr/>
        </p:nvSpPr>
        <p:spPr>
          <a:xfrm>
            <a:off x="3589768" y="3062161"/>
            <a:ext cx="5562599" cy="743549"/>
          </a:xfrm>
          <a:prstGeom prst="rect">
            <a:avLst/>
          </a:prstGeom>
        </p:spPr>
        <p:txBody>
          <a:bodyPr vert="horz" lIns="91440" tIns="18288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1"/>
                </a:solidFill>
                <a:latin typeface="+mn-lt"/>
                <a:ea typeface="+mn-ea"/>
                <a:cs typeface="+mn-cs"/>
              </a:defRPr>
            </a:lvl1pPr>
            <a:lvl2pPr marL="685800" indent="-228600" algn="l" defTabSz="914400" rtl="0" eaLnBrk="1" latinLnBrk="0" hangingPunct="1">
              <a:lnSpc>
                <a:spcPct val="90000"/>
              </a:lnSpc>
              <a:spcBef>
                <a:spcPts val="1000"/>
              </a:spcBef>
              <a:buFont typeface="Arial" panose="020B0604020202020204" pitchFamily="34" charset="0"/>
              <a:buChar char="•"/>
              <a:defRPr sz="1400" kern="1200">
                <a:solidFill>
                  <a:schemeClr val="bg1"/>
                </a:solidFill>
                <a:latin typeface="+mn-lt"/>
                <a:ea typeface="+mn-ea"/>
                <a:cs typeface="+mn-cs"/>
              </a:defRPr>
            </a:lvl2pPr>
            <a:lvl3pPr marL="1143000" indent="-228600" algn="l" defTabSz="914400" rtl="0" eaLnBrk="1" latinLnBrk="0" hangingPunct="1">
              <a:lnSpc>
                <a:spcPct val="90000"/>
              </a:lnSpc>
              <a:spcBef>
                <a:spcPts val="10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90000"/>
              </a:lnSpc>
              <a:spcBef>
                <a:spcPts val="1000"/>
              </a:spcBef>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90000"/>
              </a:lnSpc>
              <a:spcBef>
                <a:spcPts val="10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400"/>
              </a:spcAft>
              <a:buFont typeface="Arial" panose="020B0604020202020204" pitchFamily="34" charset="0"/>
              <a:buNone/>
            </a:pPr>
            <a:r>
              <a:rPr lang="en-GB" sz="4000" dirty="0"/>
              <a:t>Named Export</a:t>
            </a:r>
          </a:p>
        </p:txBody>
      </p:sp>
      <p:pic>
        <p:nvPicPr>
          <p:cNvPr id="215" name="Picture 214" descr="A picture containing black, dark, set, cloudy&#10;&#10;Description automatically generated">
            <a:extLst>
              <a:ext uri="{FF2B5EF4-FFF2-40B4-BE49-F238E27FC236}">
                <a16:creationId xmlns:a16="http://schemas.microsoft.com/office/drawing/2014/main" id="{4E7710B3-B834-EE4F-8E70-797FC997A594}"/>
              </a:ext>
            </a:extLst>
          </p:cNvPr>
          <p:cNvPicPr>
            <a:picLocks noChangeAspect="1"/>
          </p:cNvPicPr>
          <p:nvPr/>
        </p:nvPicPr>
        <p:blipFill>
          <a:blip r:embed="rId2">
            <a:alphaModFix amt="34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993759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 name="Picture 206" descr="A picture containing black, dark, set, cloudy&#10;&#10;Description automatically generated">
            <a:extLst>
              <a:ext uri="{FF2B5EF4-FFF2-40B4-BE49-F238E27FC236}">
                <a16:creationId xmlns:a16="http://schemas.microsoft.com/office/drawing/2014/main" id="{4743A362-81C0-054D-A95D-B75FF98CBC3B}"/>
              </a:ext>
            </a:extLst>
          </p:cNvPr>
          <p:cNvPicPr>
            <a:picLocks noChangeAspect="1"/>
          </p:cNvPicPr>
          <p:nvPr/>
        </p:nvPicPr>
        <p:blipFill>
          <a:blip r:embed="rId2">
            <a:alphaModFix amt="34000"/>
            <a:extLst>
              <a:ext uri="{28A0092B-C50C-407E-A947-70E740481C1C}">
                <a14:useLocalDpi xmlns:a14="http://schemas.microsoft.com/office/drawing/2010/main" val="0"/>
              </a:ext>
            </a:extLst>
          </a:blip>
          <a:stretch>
            <a:fillRect/>
          </a:stretch>
        </p:blipFill>
        <p:spPr>
          <a:xfrm flipV="1">
            <a:off x="0" y="0"/>
            <a:ext cx="12192000" cy="6858000"/>
          </a:xfrm>
          <a:prstGeom prst="rect">
            <a:avLst/>
          </a:prstGeom>
        </p:spPr>
      </p:pic>
      <p:sp>
        <p:nvSpPr>
          <p:cNvPr id="2" name="Title 1">
            <a:extLst>
              <a:ext uri="{FF2B5EF4-FFF2-40B4-BE49-F238E27FC236}">
                <a16:creationId xmlns:a16="http://schemas.microsoft.com/office/drawing/2014/main" id="{775A9CC2-29F6-CE4B-9200-C20FD3658937}"/>
              </a:ext>
            </a:extLst>
          </p:cNvPr>
          <p:cNvSpPr>
            <a:spLocks noGrp="1"/>
          </p:cNvSpPr>
          <p:nvPr>
            <p:ph type="title"/>
          </p:nvPr>
        </p:nvSpPr>
        <p:spPr/>
        <p:txBody>
          <a:bodyPr/>
          <a:lstStyle/>
          <a:p>
            <a:r>
              <a:rPr lang="en-GB" sz="6600" dirty="0">
                <a:solidFill>
                  <a:schemeClr val="accent6"/>
                </a:solidFill>
              </a:rPr>
              <a:t>CHAPTER TITLE 1ST ROW</a:t>
            </a:r>
            <a:br>
              <a:rPr lang="en-GB" sz="6600" dirty="0">
                <a:solidFill>
                  <a:schemeClr val="accent6"/>
                </a:solidFill>
              </a:rPr>
            </a:br>
            <a:r>
              <a:rPr lang="en-GB" sz="6600" dirty="0">
                <a:solidFill>
                  <a:srgbClr val="FFF3CD"/>
                </a:solidFill>
              </a:rPr>
              <a:t>CHAPTER TITLE 2ND ROW</a:t>
            </a:r>
          </a:p>
        </p:txBody>
      </p:sp>
      <p:grpSp>
        <p:nvGrpSpPr>
          <p:cNvPr id="3" name="Group 2">
            <a:extLst>
              <a:ext uri="{FF2B5EF4-FFF2-40B4-BE49-F238E27FC236}">
                <a16:creationId xmlns:a16="http://schemas.microsoft.com/office/drawing/2014/main" id="{445EA284-E8F2-E446-91AF-024CF8B8D944}"/>
              </a:ext>
            </a:extLst>
          </p:cNvPr>
          <p:cNvGrpSpPr>
            <a:grpSpLocks noChangeAspect="1"/>
          </p:cNvGrpSpPr>
          <p:nvPr/>
        </p:nvGrpSpPr>
        <p:grpSpPr>
          <a:xfrm>
            <a:off x="631143" y="1459261"/>
            <a:ext cx="286713" cy="477525"/>
            <a:chOff x="13788390" y="419734"/>
            <a:chExt cx="552449" cy="920115"/>
          </a:xfrm>
          <a:solidFill>
            <a:schemeClr val="accent6"/>
          </a:solidFill>
        </p:grpSpPr>
        <p:sp>
          <p:nvSpPr>
            <p:cNvPr id="4" name="Freeform 3">
              <a:extLst>
                <a:ext uri="{FF2B5EF4-FFF2-40B4-BE49-F238E27FC236}">
                  <a16:creationId xmlns:a16="http://schemas.microsoft.com/office/drawing/2014/main" id="{A5CCB610-6C77-9C47-A6C9-D905FF0F255B}"/>
                </a:ext>
              </a:extLst>
            </p:cNvPr>
            <p:cNvSpPr/>
            <p:nvPr/>
          </p:nvSpPr>
          <p:spPr>
            <a:xfrm>
              <a:off x="13805769" y="435609"/>
              <a:ext cx="518560" cy="887729"/>
            </a:xfrm>
            <a:custGeom>
              <a:avLst/>
              <a:gdLst>
                <a:gd name="connsiteX0" fmla="*/ 505861 w 518560"/>
                <a:gd name="connsiteY0" fmla="*/ 887730 h 887729"/>
                <a:gd name="connsiteX1" fmla="*/ 283611 w 518560"/>
                <a:gd name="connsiteY1" fmla="*/ 887730 h 887729"/>
                <a:gd name="connsiteX2" fmla="*/ 270911 w 518560"/>
                <a:gd name="connsiteY2" fmla="*/ 875030 h 887729"/>
                <a:gd name="connsiteX3" fmla="*/ 270911 w 518560"/>
                <a:gd name="connsiteY3" fmla="*/ 328295 h 887729"/>
                <a:gd name="connsiteX4" fmla="*/ 147721 w 518560"/>
                <a:gd name="connsiteY4" fmla="*/ 452120 h 887729"/>
                <a:gd name="connsiteX5" fmla="*/ 138831 w 518560"/>
                <a:gd name="connsiteY5" fmla="*/ 455930 h 887729"/>
                <a:gd name="connsiteX6" fmla="*/ 129941 w 518560"/>
                <a:gd name="connsiteY6" fmla="*/ 452120 h 887729"/>
                <a:gd name="connsiteX7" fmla="*/ 3576 w 518560"/>
                <a:gd name="connsiteY7" fmla="*/ 318770 h 887729"/>
                <a:gd name="connsiteX8" fmla="*/ 3576 w 518560"/>
                <a:gd name="connsiteY8" fmla="*/ 300990 h 887729"/>
                <a:gd name="connsiteX9" fmla="*/ 304566 w 518560"/>
                <a:gd name="connsiteY9" fmla="*/ 3810 h 887729"/>
                <a:gd name="connsiteX10" fmla="*/ 313456 w 518560"/>
                <a:gd name="connsiteY10" fmla="*/ 0 h 887729"/>
                <a:gd name="connsiteX11" fmla="*/ 505861 w 518560"/>
                <a:gd name="connsiteY11" fmla="*/ 0 h 887729"/>
                <a:gd name="connsiteX12" fmla="*/ 518561 w 518560"/>
                <a:gd name="connsiteY12" fmla="*/ 12700 h 887729"/>
                <a:gd name="connsiteX13" fmla="*/ 518561 w 518560"/>
                <a:gd name="connsiteY13" fmla="*/ 874395 h 887729"/>
                <a:gd name="connsiteX14" fmla="*/ 505861 w 518560"/>
                <a:gd name="connsiteY14" fmla="*/ 887730 h 887729"/>
                <a:gd name="connsiteX15" fmla="*/ 296311 w 518560"/>
                <a:gd name="connsiteY15" fmla="*/ 862330 h 887729"/>
                <a:gd name="connsiteX16" fmla="*/ 493161 w 518560"/>
                <a:gd name="connsiteY16" fmla="*/ 862330 h 887729"/>
                <a:gd name="connsiteX17" fmla="*/ 493161 w 518560"/>
                <a:gd name="connsiteY17" fmla="*/ 25400 h 887729"/>
                <a:gd name="connsiteX18" fmla="*/ 318536 w 518560"/>
                <a:gd name="connsiteY18" fmla="*/ 25400 h 887729"/>
                <a:gd name="connsiteX19" fmla="*/ 29611 w 518560"/>
                <a:gd name="connsiteY19" fmla="*/ 310515 h 887729"/>
                <a:gd name="connsiteX20" fmla="*/ 138196 w 518560"/>
                <a:gd name="connsiteY20" fmla="*/ 425450 h 887729"/>
                <a:gd name="connsiteX21" fmla="*/ 274086 w 518560"/>
                <a:gd name="connsiteY21" fmla="*/ 288290 h 887729"/>
                <a:gd name="connsiteX22" fmla="*/ 288056 w 518560"/>
                <a:gd name="connsiteY22" fmla="*/ 285750 h 887729"/>
                <a:gd name="connsiteX23" fmla="*/ 295676 w 518560"/>
                <a:gd name="connsiteY23" fmla="*/ 297180 h 887729"/>
                <a:gd name="connsiteX24" fmla="*/ 295676 w 518560"/>
                <a:gd name="connsiteY24" fmla="*/ 862330 h 88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8560" h="887729">
                  <a:moveTo>
                    <a:pt x="505861" y="887730"/>
                  </a:moveTo>
                  <a:lnTo>
                    <a:pt x="283611" y="887730"/>
                  </a:lnTo>
                  <a:cubicBezTo>
                    <a:pt x="276626" y="887730"/>
                    <a:pt x="270911" y="882015"/>
                    <a:pt x="270911" y="875030"/>
                  </a:cubicBezTo>
                  <a:lnTo>
                    <a:pt x="270911" y="328295"/>
                  </a:lnTo>
                  <a:lnTo>
                    <a:pt x="147721" y="452120"/>
                  </a:lnTo>
                  <a:cubicBezTo>
                    <a:pt x="145181" y="454660"/>
                    <a:pt x="142006" y="455930"/>
                    <a:pt x="138831" y="455930"/>
                  </a:cubicBezTo>
                  <a:cubicBezTo>
                    <a:pt x="135656" y="455930"/>
                    <a:pt x="131846" y="454660"/>
                    <a:pt x="129941" y="452120"/>
                  </a:cubicBezTo>
                  <a:lnTo>
                    <a:pt x="3576" y="318770"/>
                  </a:lnTo>
                  <a:cubicBezTo>
                    <a:pt x="-1504" y="313690"/>
                    <a:pt x="-869" y="306070"/>
                    <a:pt x="3576" y="300990"/>
                  </a:cubicBezTo>
                  <a:lnTo>
                    <a:pt x="304566" y="3810"/>
                  </a:lnTo>
                  <a:cubicBezTo>
                    <a:pt x="307106" y="1270"/>
                    <a:pt x="310281" y="0"/>
                    <a:pt x="313456" y="0"/>
                  </a:cubicBezTo>
                  <a:lnTo>
                    <a:pt x="505861" y="0"/>
                  </a:lnTo>
                  <a:cubicBezTo>
                    <a:pt x="512846" y="0"/>
                    <a:pt x="518561" y="5715"/>
                    <a:pt x="518561" y="12700"/>
                  </a:cubicBezTo>
                  <a:lnTo>
                    <a:pt x="518561" y="874395"/>
                  </a:lnTo>
                  <a:cubicBezTo>
                    <a:pt x="518561" y="882015"/>
                    <a:pt x="512846" y="887730"/>
                    <a:pt x="505861" y="887730"/>
                  </a:cubicBezTo>
                  <a:close/>
                  <a:moveTo>
                    <a:pt x="296311" y="862330"/>
                  </a:moveTo>
                  <a:lnTo>
                    <a:pt x="493161" y="862330"/>
                  </a:lnTo>
                  <a:lnTo>
                    <a:pt x="493161" y="25400"/>
                  </a:lnTo>
                  <a:lnTo>
                    <a:pt x="318536" y="25400"/>
                  </a:lnTo>
                  <a:lnTo>
                    <a:pt x="29611" y="310515"/>
                  </a:lnTo>
                  <a:lnTo>
                    <a:pt x="138196" y="425450"/>
                  </a:lnTo>
                  <a:lnTo>
                    <a:pt x="274086" y="288290"/>
                  </a:lnTo>
                  <a:cubicBezTo>
                    <a:pt x="277896" y="284480"/>
                    <a:pt x="282976" y="283845"/>
                    <a:pt x="288056" y="285750"/>
                  </a:cubicBezTo>
                  <a:cubicBezTo>
                    <a:pt x="292501" y="287655"/>
                    <a:pt x="295676" y="292100"/>
                    <a:pt x="295676" y="297180"/>
                  </a:cubicBezTo>
                  <a:lnTo>
                    <a:pt x="295676" y="862330"/>
                  </a:lnTo>
                  <a:close/>
                </a:path>
              </a:pathLst>
            </a:custGeom>
            <a:grpFill/>
            <a:ln w="6350" cap="flat">
              <a:noFill/>
              <a:prstDash val="solid"/>
              <a:miter/>
            </a:ln>
          </p:spPr>
          <p:txBody>
            <a:bodyPr rtlCol="0" anchor="ctr"/>
            <a:lstStyle/>
            <a:p>
              <a:endParaRPr lang="en-US"/>
            </a:p>
          </p:txBody>
        </p:sp>
        <p:grpSp>
          <p:nvGrpSpPr>
            <p:cNvPr id="5" name="Graphic 336">
              <a:extLst>
                <a:ext uri="{FF2B5EF4-FFF2-40B4-BE49-F238E27FC236}">
                  <a16:creationId xmlns:a16="http://schemas.microsoft.com/office/drawing/2014/main" id="{B2FFBED3-5775-6741-AD48-7C86EB50E0D9}"/>
                </a:ext>
              </a:extLst>
            </p:cNvPr>
            <p:cNvGrpSpPr/>
            <p:nvPr/>
          </p:nvGrpSpPr>
          <p:grpSpPr>
            <a:xfrm>
              <a:off x="14282419" y="419734"/>
              <a:ext cx="58420" cy="58420"/>
              <a:chOff x="14282419" y="419734"/>
              <a:chExt cx="58420" cy="58420"/>
            </a:xfrm>
            <a:grpFill/>
          </p:grpSpPr>
          <p:sp>
            <p:nvSpPr>
              <p:cNvPr id="28" name="Freeform 27">
                <a:extLst>
                  <a:ext uri="{FF2B5EF4-FFF2-40B4-BE49-F238E27FC236}">
                    <a16:creationId xmlns:a16="http://schemas.microsoft.com/office/drawing/2014/main" id="{F0E99E23-7CA4-B04F-AA17-2AED46F12785}"/>
                  </a:ext>
                </a:extLst>
              </p:cNvPr>
              <p:cNvSpPr/>
              <p:nvPr/>
            </p:nvSpPr>
            <p:spPr>
              <a:xfrm>
                <a:off x="14295119" y="43180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6035"/>
                      <a:pt x="25400" y="33020"/>
                      <a:pt x="16510" y="33020"/>
                    </a:cubicBezTo>
                    <a:cubicBezTo>
                      <a:pt x="6985" y="33020"/>
                      <a:pt x="0" y="25400"/>
                      <a:pt x="0" y="16510"/>
                    </a:cubicBezTo>
                    <a:cubicBezTo>
                      <a:pt x="0" y="7620"/>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608454BC-32BC-134A-AA31-A5F32A4005EF}"/>
                  </a:ext>
                </a:extLst>
              </p:cNvPr>
              <p:cNvSpPr/>
              <p:nvPr/>
            </p:nvSpPr>
            <p:spPr>
              <a:xfrm>
                <a:off x="14282419" y="419734"/>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4765 h 58420"/>
                  <a:gd name="connsiteX6" fmla="*/ 25400 w 58420"/>
                  <a:gd name="connsiteY6" fmla="*/ 28575 h 58420"/>
                  <a:gd name="connsiteX7" fmla="*/ 29210 w 58420"/>
                  <a:gd name="connsiteY7" fmla="*/ 32385 h 58420"/>
                  <a:gd name="connsiteX8" fmla="*/ 33020 w 58420"/>
                  <a:gd name="connsiteY8" fmla="*/ 28575 h 58420"/>
                  <a:gd name="connsiteX9" fmla="*/ 29210 w 58420"/>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2700" y="58420"/>
                      <a:pt x="0" y="45085"/>
                      <a:pt x="0" y="29210"/>
                    </a:cubicBezTo>
                    <a:cubicBezTo>
                      <a:pt x="0" y="13335"/>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p>
            </p:txBody>
          </p:sp>
        </p:grpSp>
        <p:grpSp>
          <p:nvGrpSpPr>
            <p:cNvPr id="6" name="Graphic 336">
              <a:extLst>
                <a:ext uri="{FF2B5EF4-FFF2-40B4-BE49-F238E27FC236}">
                  <a16:creationId xmlns:a16="http://schemas.microsoft.com/office/drawing/2014/main" id="{9BCBA5F7-367B-FA4F-870A-AC797C6947EE}"/>
                </a:ext>
              </a:extLst>
            </p:cNvPr>
            <p:cNvGrpSpPr/>
            <p:nvPr/>
          </p:nvGrpSpPr>
          <p:grpSpPr>
            <a:xfrm>
              <a:off x="14282419" y="987425"/>
              <a:ext cx="58420" cy="58419"/>
              <a:chOff x="14282419" y="987425"/>
              <a:chExt cx="58420" cy="58419"/>
            </a:xfrm>
            <a:grpFill/>
          </p:grpSpPr>
          <p:sp>
            <p:nvSpPr>
              <p:cNvPr id="26" name="Freeform 25">
                <a:extLst>
                  <a:ext uri="{FF2B5EF4-FFF2-40B4-BE49-F238E27FC236}">
                    <a16:creationId xmlns:a16="http://schemas.microsoft.com/office/drawing/2014/main" id="{0CD5CD9C-02AB-4243-B9DB-C24867514938}"/>
                  </a:ext>
                </a:extLst>
              </p:cNvPr>
              <p:cNvSpPr/>
              <p:nvPr/>
            </p:nvSpPr>
            <p:spPr>
              <a:xfrm>
                <a:off x="14295119" y="1000087"/>
                <a:ext cx="33020" cy="33056"/>
              </a:xfrm>
              <a:custGeom>
                <a:avLst/>
                <a:gdLst>
                  <a:gd name="connsiteX0" fmla="*/ 33020 w 33020"/>
                  <a:gd name="connsiteY0" fmla="*/ 16547 h 33056"/>
                  <a:gd name="connsiteX1" fmla="*/ 16510 w 33020"/>
                  <a:gd name="connsiteY1" fmla="*/ 33057 h 33056"/>
                  <a:gd name="connsiteX2" fmla="*/ 0 w 33020"/>
                  <a:gd name="connsiteY2" fmla="*/ 16547 h 33056"/>
                  <a:gd name="connsiteX3" fmla="*/ 16510 w 33020"/>
                  <a:gd name="connsiteY3" fmla="*/ 37 h 33056"/>
                  <a:gd name="connsiteX4" fmla="*/ 33020 w 33020"/>
                  <a:gd name="connsiteY4" fmla="*/ 16547 h 33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56">
                    <a:moveTo>
                      <a:pt x="33020" y="16547"/>
                    </a:moveTo>
                    <a:cubicBezTo>
                      <a:pt x="33020" y="26072"/>
                      <a:pt x="25400" y="33057"/>
                      <a:pt x="16510" y="33057"/>
                    </a:cubicBezTo>
                    <a:cubicBezTo>
                      <a:pt x="6985" y="33057"/>
                      <a:pt x="0" y="25437"/>
                      <a:pt x="0" y="16547"/>
                    </a:cubicBezTo>
                    <a:cubicBezTo>
                      <a:pt x="0" y="7022"/>
                      <a:pt x="7620" y="37"/>
                      <a:pt x="16510" y="37"/>
                    </a:cubicBezTo>
                    <a:cubicBezTo>
                      <a:pt x="25400" y="-598"/>
                      <a:pt x="33020" y="7022"/>
                      <a:pt x="33020" y="16547"/>
                    </a:cubicBezTo>
                    <a:close/>
                  </a:path>
                </a:pathLst>
              </a:custGeom>
              <a:grpFill/>
              <a:ln w="6350"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6A7D4C87-FE85-7643-9472-88FEDE06953A}"/>
                  </a:ext>
                </a:extLst>
              </p:cNvPr>
              <p:cNvSpPr/>
              <p:nvPr/>
            </p:nvSpPr>
            <p:spPr>
              <a:xfrm>
                <a:off x="14282419" y="987425"/>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4765 h 58419"/>
                  <a:gd name="connsiteX6" fmla="*/ 25400 w 58420"/>
                  <a:gd name="connsiteY6" fmla="*/ 28575 h 58419"/>
                  <a:gd name="connsiteX7" fmla="*/ 29210 w 58420"/>
                  <a:gd name="connsiteY7" fmla="*/ 32385 h 58419"/>
                  <a:gd name="connsiteX8" fmla="*/ 33020 w 58420"/>
                  <a:gd name="connsiteY8" fmla="*/ 28575 h 58419"/>
                  <a:gd name="connsiteX9" fmla="*/ 29210 w 58420"/>
                  <a:gd name="connsiteY9" fmla="*/ 2476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2700" y="58420"/>
                      <a:pt x="0" y="45085"/>
                      <a:pt x="0" y="29210"/>
                    </a:cubicBezTo>
                    <a:cubicBezTo>
                      <a:pt x="0" y="12700"/>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p>
            </p:txBody>
          </p:sp>
        </p:grpSp>
        <p:grpSp>
          <p:nvGrpSpPr>
            <p:cNvPr id="7" name="Graphic 336">
              <a:extLst>
                <a:ext uri="{FF2B5EF4-FFF2-40B4-BE49-F238E27FC236}">
                  <a16:creationId xmlns:a16="http://schemas.microsoft.com/office/drawing/2014/main" id="{50C60DFC-DF81-374F-8A9C-8FCFBB457F39}"/>
                </a:ext>
              </a:extLst>
            </p:cNvPr>
            <p:cNvGrpSpPr/>
            <p:nvPr/>
          </p:nvGrpSpPr>
          <p:grpSpPr>
            <a:xfrm>
              <a:off x="14282419" y="1281430"/>
              <a:ext cx="58420" cy="58419"/>
              <a:chOff x="14282419" y="1281430"/>
              <a:chExt cx="58420" cy="58419"/>
            </a:xfrm>
            <a:grpFill/>
          </p:grpSpPr>
          <p:sp>
            <p:nvSpPr>
              <p:cNvPr id="24" name="Freeform 23">
                <a:extLst>
                  <a:ext uri="{FF2B5EF4-FFF2-40B4-BE49-F238E27FC236}">
                    <a16:creationId xmlns:a16="http://schemas.microsoft.com/office/drawing/2014/main" id="{7C987662-A6CD-3642-8ACA-82396DF0C657}"/>
                  </a:ext>
                </a:extLst>
              </p:cNvPr>
              <p:cNvSpPr/>
              <p:nvPr/>
            </p:nvSpPr>
            <p:spPr>
              <a:xfrm>
                <a:off x="14295119" y="1294093"/>
                <a:ext cx="33020" cy="33056"/>
              </a:xfrm>
              <a:custGeom>
                <a:avLst/>
                <a:gdLst>
                  <a:gd name="connsiteX0" fmla="*/ 33020 w 33020"/>
                  <a:gd name="connsiteY0" fmla="*/ 16547 h 33056"/>
                  <a:gd name="connsiteX1" fmla="*/ 16510 w 33020"/>
                  <a:gd name="connsiteY1" fmla="*/ 33057 h 33056"/>
                  <a:gd name="connsiteX2" fmla="*/ 0 w 33020"/>
                  <a:gd name="connsiteY2" fmla="*/ 16547 h 33056"/>
                  <a:gd name="connsiteX3" fmla="*/ 16510 w 33020"/>
                  <a:gd name="connsiteY3" fmla="*/ 37 h 33056"/>
                  <a:gd name="connsiteX4" fmla="*/ 33020 w 33020"/>
                  <a:gd name="connsiteY4" fmla="*/ 16547 h 33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56">
                    <a:moveTo>
                      <a:pt x="33020" y="16547"/>
                    </a:moveTo>
                    <a:cubicBezTo>
                      <a:pt x="33020" y="26072"/>
                      <a:pt x="25400" y="33057"/>
                      <a:pt x="16510" y="33057"/>
                    </a:cubicBezTo>
                    <a:cubicBezTo>
                      <a:pt x="6985" y="33057"/>
                      <a:pt x="0" y="25437"/>
                      <a:pt x="0" y="16547"/>
                    </a:cubicBezTo>
                    <a:cubicBezTo>
                      <a:pt x="0" y="7022"/>
                      <a:pt x="7620" y="37"/>
                      <a:pt x="16510" y="37"/>
                    </a:cubicBezTo>
                    <a:cubicBezTo>
                      <a:pt x="25400" y="-598"/>
                      <a:pt x="33020" y="7022"/>
                      <a:pt x="33020" y="16547"/>
                    </a:cubicBezTo>
                    <a:close/>
                  </a:path>
                </a:pathLst>
              </a:custGeom>
              <a:grpFill/>
              <a:ln w="635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124BB52F-401F-AA49-8073-BF35C26F2F11}"/>
                  </a:ext>
                </a:extLst>
              </p:cNvPr>
              <p:cNvSpPr/>
              <p:nvPr/>
            </p:nvSpPr>
            <p:spPr>
              <a:xfrm>
                <a:off x="14282419" y="128143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4765 h 58419"/>
                  <a:gd name="connsiteX6" fmla="*/ 25400 w 58420"/>
                  <a:gd name="connsiteY6" fmla="*/ 28575 h 58419"/>
                  <a:gd name="connsiteX7" fmla="*/ 29210 w 58420"/>
                  <a:gd name="connsiteY7" fmla="*/ 32385 h 58419"/>
                  <a:gd name="connsiteX8" fmla="*/ 33020 w 58420"/>
                  <a:gd name="connsiteY8" fmla="*/ 28575 h 58419"/>
                  <a:gd name="connsiteX9" fmla="*/ 29210 w 58420"/>
                  <a:gd name="connsiteY9" fmla="*/ 2476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2700" y="58420"/>
                      <a:pt x="0" y="45085"/>
                      <a:pt x="0" y="29210"/>
                    </a:cubicBezTo>
                    <a:cubicBezTo>
                      <a:pt x="0" y="12700"/>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p>
            </p:txBody>
          </p:sp>
        </p:grpSp>
        <p:grpSp>
          <p:nvGrpSpPr>
            <p:cNvPr id="8" name="Graphic 336">
              <a:extLst>
                <a:ext uri="{FF2B5EF4-FFF2-40B4-BE49-F238E27FC236}">
                  <a16:creationId xmlns:a16="http://schemas.microsoft.com/office/drawing/2014/main" id="{122BE024-A1CE-D842-8BE9-1B044CC4A029}"/>
                </a:ext>
              </a:extLst>
            </p:cNvPr>
            <p:cNvGrpSpPr/>
            <p:nvPr/>
          </p:nvGrpSpPr>
          <p:grpSpPr>
            <a:xfrm>
              <a:off x="14058900" y="1281430"/>
              <a:ext cx="58441" cy="58419"/>
              <a:chOff x="14058900" y="1281430"/>
              <a:chExt cx="58441" cy="58419"/>
            </a:xfrm>
            <a:grpFill/>
          </p:grpSpPr>
          <p:sp>
            <p:nvSpPr>
              <p:cNvPr id="22" name="Freeform 21">
                <a:extLst>
                  <a:ext uri="{FF2B5EF4-FFF2-40B4-BE49-F238E27FC236}">
                    <a16:creationId xmlns:a16="http://schemas.microsoft.com/office/drawing/2014/main" id="{654F7B68-D144-5949-8386-37A122529144}"/>
                  </a:ext>
                </a:extLst>
              </p:cNvPr>
              <p:cNvSpPr/>
              <p:nvPr/>
            </p:nvSpPr>
            <p:spPr>
              <a:xfrm>
                <a:off x="14072234" y="1294093"/>
                <a:ext cx="33019" cy="33056"/>
              </a:xfrm>
              <a:custGeom>
                <a:avLst/>
                <a:gdLst>
                  <a:gd name="connsiteX0" fmla="*/ 33020 w 33019"/>
                  <a:gd name="connsiteY0" fmla="*/ 16547 h 33056"/>
                  <a:gd name="connsiteX1" fmla="*/ 16510 w 33019"/>
                  <a:gd name="connsiteY1" fmla="*/ 33057 h 33056"/>
                  <a:gd name="connsiteX2" fmla="*/ 0 w 33019"/>
                  <a:gd name="connsiteY2" fmla="*/ 16547 h 33056"/>
                  <a:gd name="connsiteX3" fmla="*/ 16510 w 33019"/>
                  <a:gd name="connsiteY3" fmla="*/ 37 h 33056"/>
                  <a:gd name="connsiteX4" fmla="*/ 33020 w 33019"/>
                  <a:gd name="connsiteY4" fmla="*/ 16547 h 33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56">
                    <a:moveTo>
                      <a:pt x="33020" y="16547"/>
                    </a:moveTo>
                    <a:cubicBezTo>
                      <a:pt x="33020" y="26072"/>
                      <a:pt x="25400" y="33057"/>
                      <a:pt x="16510" y="33057"/>
                    </a:cubicBezTo>
                    <a:cubicBezTo>
                      <a:pt x="6985" y="33057"/>
                      <a:pt x="0" y="25437"/>
                      <a:pt x="0" y="16547"/>
                    </a:cubicBezTo>
                    <a:cubicBezTo>
                      <a:pt x="0" y="7022"/>
                      <a:pt x="7620" y="37"/>
                      <a:pt x="16510" y="37"/>
                    </a:cubicBezTo>
                    <a:cubicBezTo>
                      <a:pt x="25400" y="-598"/>
                      <a:pt x="33020" y="7022"/>
                      <a:pt x="33020" y="16547"/>
                    </a:cubicBezTo>
                    <a:close/>
                  </a:path>
                </a:pathLst>
              </a:custGeom>
              <a:grpFill/>
              <a:ln w="635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DF3FDCB9-6525-5A4A-91BB-152575706B20}"/>
                  </a:ext>
                </a:extLst>
              </p:cNvPr>
              <p:cNvSpPr/>
              <p:nvPr/>
            </p:nvSpPr>
            <p:spPr>
              <a:xfrm>
                <a:off x="14058900" y="1281430"/>
                <a:ext cx="58441" cy="58419"/>
              </a:xfrm>
              <a:custGeom>
                <a:avLst/>
                <a:gdLst>
                  <a:gd name="connsiteX0" fmla="*/ 29210 w 58441"/>
                  <a:gd name="connsiteY0" fmla="*/ 58420 h 58419"/>
                  <a:gd name="connsiteX1" fmla="*/ 0 w 58441"/>
                  <a:gd name="connsiteY1" fmla="*/ 29210 h 58419"/>
                  <a:gd name="connsiteX2" fmla="*/ 29210 w 58441"/>
                  <a:gd name="connsiteY2" fmla="*/ 0 h 58419"/>
                  <a:gd name="connsiteX3" fmla="*/ 58420 w 58441"/>
                  <a:gd name="connsiteY3" fmla="*/ 29210 h 58419"/>
                  <a:gd name="connsiteX4" fmla="*/ 29210 w 58441"/>
                  <a:gd name="connsiteY4" fmla="*/ 58420 h 58419"/>
                  <a:gd name="connsiteX5" fmla="*/ 29210 w 58441"/>
                  <a:gd name="connsiteY5" fmla="*/ 24765 h 58419"/>
                  <a:gd name="connsiteX6" fmla="*/ 25400 w 58441"/>
                  <a:gd name="connsiteY6" fmla="*/ 28575 h 58419"/>
                  <a:gd name="connsiteX7" fmla="*/ 29210 w 58441"/>
                  <a:gd name="connsiteY7" fmla="*/ 32385 h 58419"/>
                  <a:gd name="connsiteX8" fmla="*/ 33020 w 58441"/>
                  <a:gd name="connsiteY8" fmla="*/ 28575 h 58419"/>
                  <a:gd name="connsiteX9" fmla="*/ 29210 w 58441"/>
                  <a:gd name="connsiteY9" fmla="*/ 2476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19">
                    <a:moveTo>
                      <a:pt x="29210" y="58420"/>
                    </a:moveTo>
                    <a:cubicBezTo>
                      <a:pt x="12700" y="58420"/>
                      <a:pt x="0" y="45085"/>
                      <a:pt x="0" y="29210"/>
                    </a:cubicBezTo>
                    <a:cubicBezTo>
                      <a:pt x="0" y="12700"/>
                      <a:pt x="13335" y="0"/>
                      <a:pt x="29210" y="0"/>
                    </a:cubicBezTo>
                    <a:cubicBezTo>
                      <a:pt x="45720" y="0"/>
                      <a:pt x="58420" y="13335"/>
                      <a:pt x="58420" y="29210"/>
                    </a:cubicBezTo>
                    <a:cubicBezTo>
                      <a:pt x="59055" y="45085"/>
                      <a:pt x="45720"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655" y="26670"/>
                      <a:pt x="31750" y="24765"/>
                      <a:pt x="29210" y="24765"/>
                    </a:cubicBezTo>
                    <a:close/>
                  </a:path>
                </a:pathLst>
              </a:custGeom>
              <a:grpFill/>
              <a:ln w="6350" cap="flat">
                <a:noFill/>
                <a:prstDash val="solid"/>
                <a:miter/>
              </a:ln>
            </p:spPr>
            <p:txBody>
              <a:bodyPr rtlCol="0" anchor="ctr"/>
              <a:lstStyle/>
              <a:p>
                <a:endParaRPr lang="en-US"/>
              </a:p>
            </p:txBody>
          </p:sp>
        </p:grpSp>
        <p:grpSp>
          <p:nvGrpSpPr>
            <p:cNvPr id="9" name="Graphic 336">
              <a:extLst>
                <a:ext uri="{FF2B5EF4-FFF2-40B4-BE49-F238E27FC236}">
                  <a16:creationId xmlns:a16="http://schemas.microsoft.com/office/drawing/2014/main" id="{DF1067B4-A5A0-C74A-B24F-01C8ED838220}"/>
                </a:ext>
              </a:extLst>
            </p:cNvPr>
            <p:cNvGrpSpPr/>
            <p:nvPr/>
          </p:nvGrpSpPr>
          <p:grpSpPr>
            <a:xfrm>
              <a:off x="14058900" y="705484"/>
              <a:ext cx="58441" cy="58420"/>
              <a:chOff x="14058900" y="705484"/>
              <a:chExt cx="58441" cy="58420"/>
            </a:xfrm>
            <a:grpFill/>
          </p:grpSpPr>
          <p:sp>
            <p:nvSpPr>
              <p:cNvPr id="20" name="Freeform 19">
                <a:extLst>
                  <a:ext uri="{FF2B5EF4-FFF2-40B4-BE49-F238E27FC236}">
                    <a16:creationId xmlns:a16="http://schemas.microsoft.com/office/drawing/2014/main" id="{CF314756-1AF9-7B4F-844A-A5216B2D81C3}"/>
                  </a:ext>
                </a:extLst>
              </p:cNvPr>
              <p:cNvSpPr/>
              <p:nvPr/>
            </p:nvSpPr>
            <p:spPr>
              <a:xfrm>
                <a:off x="14072234" y="718147"/>
                <a:ext cx="33019" cy="33057"/>
              </a:xfrm>
              <a:custGeom>
                <a:avLst/>
                <a:gdLst>
                  <a:gd name="connsiteX0" fmla="*/ 33020 w 33019"/>
                  <a:gd name="connsiteY0" fmla="*/ 16547 h 33057"/>
                  <a:gd name="connsiteX1" fmla="*/ 16510 w 33019"/>
                  <a:gd name="connsiteY1" fmla="*/ 33057 h 33057"/>
                  <a:gd name="connsiteX2" fmla="*/ 0 w 33019"/>
                  <a:gd name="connsiteY2" fmla="*/ 16547 h 33057"/>
                  <a:gd name="connsiteX3" fmla="*/ 16510 w 33019"/>
                  <a:gd name="connsiteY3" fmla="*/ 37 h 33057"/>
                  <a:gd name="connsiteX4" fmla="*/ 33020 w 33019"/>
                  <a:gd name="connsiteY4" fmla="*/ 16547 h 33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57">
                    <a:moveTo>
                      <a:pt x="33020" y="16547"/>
                    </a:moveTo>
                    <a:cubicBezTo>
                      <a:pt x="33020" y="26072"/>
                      <a:pt x="25400" y="33057"/>
                      <a:pt x="16510" y="33057"/>
                    </a:cubicBezTo>
                    <a:cubicBezTo>
                      <a:pt x="6985" y="33057"/>
                      <a:pt x="0" y="25437"/>
                      <a:pt x="0" y="16547"/>
                    </a:cubicBezTo>
                    <a:cubicBezTo>
                      <a:pt x="0" y="7022"/>
                      <a:pt x="7620" y="37"/>
                      <a:pt x="16510" y="37"/>
                    </a:cubicBezTo>
                    <a:cubicBezTo>
                      <a:pt x="25400" y="-598"/>
                      <a:pt x="33020" y="7022"/>
                      <a:pt x="33020" y="16547"/>
                    </a:cubicBezTo>
                    <a:close/>
                  </a:path>
                </a:pathLst>
              </a:custGeom>
              <a:grpFill/>
              <a:ln w="6350"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84E0F577-1166-A945-B0C1-0E3D48A32F3B}"/>
                  </a:ext>
                </a:extLst>
              </p:cNvPr>
              <p:cNvSpPr/>
              <p:nvPr/>
            </p:nvSpPr>
            <p:spPr>
              <a:xfrm>
                <a:off x="14058900" y="705484"/>
                <a:ext cx="58441" cy="58420"/>
              </a:xfrm>
              <a:custGeom>
                <a:avLst/>
                <a:gdLst>
                  <a:gd name="connsiteX0" fmla="*/ 29210 w 58441"/>
                  <a:gd name="connsiteY0" fmla="*/ 58420 h 58420"/>
                  <a:gd name="connsiteX1" fmla="*/ 0 w 58441"/>
                  <a:gd name="connsiteY1" fmla="*/ 29210 h 58420"/>
                  <a:gd name="connsiteX2" fmla="*/ 29210 w 58441"/>
                  <a:gd name="connsiteY2" fmla="*/ 0 h 58420"/>
                  <a:gd name="connsiteX3" fmla="*/ 58420 w 58441"/>
                  <a:gd name="connsiteY3" fmla="*/ 29210 h 58420"/>
                  <a:gd name="connsiteX4" fmla="*/ 29210 w 58441"/>
                  <a:gd name="connsiteY4" fmla="*/ 58420 h 58420"/>
                  <a:gd name="connsiteX5" fmla="*/ 29210 w 58441"/>
                  <a:gd name="connsiteY5" fmla="*/ 24765 h 58420"/>
                  <a:gd name="connsiteX6" fmla="*/ 25400 w 58441"/>
                  <a:gd name="connsiteY6" fmla="*/ 28575 h 58420"/>
                  <a:gd name="connsiteX7" fmla="*/ 29210 w 58441"/>
                  <a:gd name="connsiteY7" fmla="*/ 32385 h 58420"/>
                  <a:gd name="connsiteX8" fmla="*/ 33020 w 58441"/>
                  <a:gd name="connsiteY8" fmla="*/ 28575 h 58420"/>
                  <a:gd name="connsiteX9" fmla="*/ 29210 w 58441"/>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20">
                    <a:moveTo>
                      <a:pt x="29210" y="58420"/>
                    </a:moveTo>
                    <a:cubicBezTo>
                      <a:pt x="12700" y="58420"/>
                      <a:pt x="0" y="45085"/>
                      <a:pt x="0" y="29210"/>
                    </a:cubicBezTo>
                    <a:cubicBezTo>
                      <a:pt x="0" y="12700"/>
                      <a:pt x="13335" y="0"/>
                      <a:pt x="29210" y="0"/>
                    </a:cubicBezTo>
                    <a:cubicBezTo>
                      <a:pt x="45720" y="0"/>
                      <a:pt x="58420" y="13335"/>
                      <a:pt x="58420" y="29210"/>
                    </a:cubicBezTo>
                    <a:cubicBezTo>
                      <a:pt x="59055" y="45085"/>
                      <a:pt x="45720"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020" y="26670"/>
                      <a:pt x="31750" y="24765"/>
                      <a:pt x="29210" y="24765"/>
                    </a:cubicBezTo>
                    <a:close/>
                  </a:path>
                </a:pathLst>
              </a:custGeom>
              <a:grpFill/>
              <a:ln w="6350" cap="flat">
                <a:noFill/>
                <a:prstDash val="solid"/>
                <a:miter/>
              </a:ln>
            </p:spPr>
            <p:txBody>
              <a:bodyPr rtlCol="0" anchor="ctr"/>
              <a:lstStyle/>
              <a:p>
                <a:endParaRPr lang="en-US"/>
              </a:p>
            </p:txBody>
          </p:sp>
        </p:grpSp>
        <p:grpSp>
          <p:nvGrpSpPr>
            <p:cNvPr id="10" name="Graphic 336">
              <a:extLst>
                <a:ext uri="{FF2B5EF4-FFF2-40B4-BE49-F238E27FC236}">
                  <a16:creationId xmlns:a16="http://schemas.microsoft.com/office/drawing/2014/main" id="{B858F09C-7798-524F-99B4-2D08D4903CE6}"/>
                </a:ext>
              </a:extLst>
            </p:cNvPr>
            <p:cNvGrpSpPr/>
            <p:nvPr/>
          </p:nvGrpSpPr>
          <p:grpSpPr>
            <a:xfrm>
              <a:off x="13915390" y="850264"/>
              <a:ext cx="58419" cy="58420"/>
              <a:chOff x="13915390" y="850264"/>
              <a:chExt cx="58419" cy="58420"/>
            </a:xfrm>
            <a:grpFill/>
          </p:grpSpPr>
          <p:sp>
            <p:nvSpPr>
              <p:cNvPr id="18" name="Freeform 17">
                <a:extLst>
                  <a:ext uri="{FF2B5EF4-FFF2-40B4-BE49-F238E27FC236}">
                    <a16:creationId xmlns:a16="http://schemas.microsoft.com/office/drawing/2014/main" id="{91816F55-1997-8C40-8EE1-F371ADA512EA}"/>
                  </a:ext>
                </a:extLst>
              </p:cNvPr>
              <p:cNvSpPr/>
              <p:nvPr/>
            </p:nvSpPr>
            <p:spPr>
              <a:xfrm>
                <a:off x="13928090" y="862964"/>
                <a:ext cx="33019" cy="33020"/>
              </a:xfrm>
              <a:custGeom>
                <a:avLst/>
                <a:gdLst>
                  <a:gd name="connsiteX0" fmla="*/ 33020 w 33019"/>
                  <a:gd name="connsiteY0" fmla="*/ 16510 h 33020"/>
                  <a:gd name="connsiteX1" fmla="*/ 16510 w 33019"/>
                  <a:gd name="connsiteY1" fmla="*/ 33020 h 33020"/>
                  <a:gd name="connsiteX2" fmla="*/ 0 w 33019"/>
                  <a:gd name="connsiteY2" fmla="*/ 16510 h 33020"/>
                  <a:gd name="connsiteX3" fmla="*/ 16510 w 33019"/>
                  <a:gd name="connsiteY3" fmla="*/ 0 h 33020"/>
                  <a:gd name="connsiteX4" fmla="*/ 33020 w 33019"/>
                  <a:gd name="connsiteY4" fmla="*/ 16510 h 3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20">
                    <a:moveTo>
                      <a:pt x="33020" y="16510"/>
                    </a:moveTo>
                    <a:cubicBezTo>
                      <a:pt x="33020" y="26035"/>
                      <a:pt x="25400" y="33020"/>
                      <a:pt x="16510" y="33020"/>
                    </a:cubicBezTo>
                    <a:cubicBezTo>
                      <a:pt x="6985" y="33020"/>
                      <a:pt x="0" y="25400"/>
                      <a:pt x="0" y="16510"/>
                    </a:cubicBezTo>
                    <a:cubicBezTo>
                      <a:pt x="0" y="6985"/>
                      <a:pt x="7620" y="0"/>
                      <a:pt x="16510" y="0"/>
                    </a:cubicBezTo>
                    <a:cubicBezTo>
                      <a:pt x="26035" y="0"/>
                      <a:pt x="33020" y="6985"/>
                      <a:pt x="33020" y="16510"/>
                    </a:cubicBezTo>
                    <a:close/>
                  </a:path>
                </a:pathLst>
              </a:custGeom>
              <a:grpFill/>
              <a:ln w="6350"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FDC7D927-1BC4-3A46-8485-20F6D5959765}"/>
                  </a:ext>
                </a:extLst>
              </p:cNvPr>
              <p:cNvSpPr/>
              <p:nvPr/>
            </p:nvSpPr>
            <p:spPr>
              <a:xfrm>
                <a:off x="13915390" y="850264"/>
                <a:ext cx="58419" cy="58420"/>
              </a:xfrm>
              <a:custGeom>
                <a:avLst/>
                <a:gdLst>
                  <a:gd name="connsiteX0" fmla="*/ 29210 w 58419"/>
                  <a:gd name="connsiteY0" fmla="*/ 58420 h 58420"/>
                  <a:gd name="connsiteX1" fmla="*/ 0 w 58419"/>
                  <a:gd name="connsiteY1" fmla="*/ 29210 h 58420"/>
                  <a:gd name="connsiteX2" fmla="*/ 29210 w 58419"/>
                  <a:gd name="connsiteY2" fmla="*/ 0 h 58420"/>
                  <a:gd name="connsiteX3" fmla="*/ 58420 w 58419"/>
                  <a:gd name="connsiteY3" fmla="*/ 29210 h 58420"/>
                  <a:gd name="connsiteX4" fmla="*/ 29210 w 58419"/>
                  <a:gd name="connsiteY4" fmla="*/ 58420 h 58420"/>
                  <a:gd name="connsiteX5" fmla="*/ 29210 w 58419"/>
                  <a:gd name="connsiteY5" fmla="*/ 25400 h 58420"/>
                  <a:gd name="connsiteX6" fmla="*/ 25400 w 58419"/>
                  <a:gd name="connsiteY6" fmla="*/ 29210 h 58420"/>
                  <a:gd name="connsiteX7" fmla="*/ 29210 w 58419"/>
                  <a:gd name="connsiteY7" fmla="*/ 33020 h 58420"/>
                  <a:gd name="connsiteX8" fmla="*/ 33020 w 58419"/>
                  <a:gd name="connsiteY8" fmla="*/ 29210 h 58420"/>
                  <a:gd name="connsiteX9" fmla="*/ 29210 w 58419"/>
                  <a:gd name="connsiteY9" fmla="*/ 25400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20">
                    <a:moveTo>
                      <a:pt x="29210" y="58420"/>
                    </a:moveTo>
                    <a:cubicBezTo>
                      <a:pt x="12700" y="58420"/>
                      <a:pt x="0" y="45085"/>
                      <a:pt x="0" y="29210"/>
                    </a:cubicBezTo>
                    <a:cubicBezTo>
                      <a:pt x="0" y="12700"/>
                      <a:pt x="13335" y="0"/>
                      <a:pt x="29210" y="0"/>
                    </a:cubicBezTo>
                    <a:cubicBezTo>
                      <a:pt x="45720" y="0"/>
                      <a:pt x="58420" y="13335"/>
                      <a:pt x="58420" y="29210"/>
                    </a:cubicBezTo>
                    <a:cubicBezTo>
                      <a:pt x="58420" y="45720"/>
                      <a:pt x="45720"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750" y="25400"/>
                      <a:pt x="29210" y="25400"/>
                    </a:cubicBezTo>
                    <a:close/>
                  </a:path>
                </a:pathLst>
              </a:custGeom>
              <a:grpFill/>
              <a:ln w="6350" cap="flat">
                <a:noFill/>
                <a:prstDash val="solid"/>
                <a:miter/>
              </a:ln>
            </p:spPr>
            <p:txBody>
              <a:bodyPr rtlCol="0" anchor="ctr"/>
              <a:lstStyle/>
              <a:p>
                <a:endParaRPr lang="en-US"/>
              </a:p>
            </p:txBody>
          </p:sp>
        </p:grpSp>
        <p:grpSp>
          <p:nvGrpSpPr>
            <p:cNvPr id="11" name="Graphic 336">
              <a:extLst>
                <a:ext uri="{FF2B5EF4-FFF2-40B4-BE49-F238E27FC236}">
                  <a16:creationId xmlns:a16="http://schemas.microsoft.com/office/drawing/2014/main" id="{2E24B2B1-4D43-B649-BA69-BB3FCC5CF9F7}"/>
                </a:ext>
              </a:extLst>
            </p:cNvPr>
            <p:cNvGrpSpPr/>
            <p:nvPr/>
          </p:nvGrpSpPr>
          <p:grpSpPr>
            <a:xfrm>
              <a:off x="13788390" y="716280"/>
              <a:ext cx="58441" cy="58419"/>
              <a:chOff x="13788390" y="716280"/>
              <a:chExt cx="58441" cy="58419"/>
            </a:xfrm>
            <a:grpFill/>
          </p:grpSpPr>
          <p:sp>
            <p:nvSpPr>
              <p:cNvPr id="16" name="Freeform 15">
                <a:extLst>
                  <a:ext uri="{FF2B5EF4-FFF2-40B4-BE49-F238E27FC236}">
                    <a16:creationId xmlns:a16="http://schemas.microsoft.com/office/drawing/2014/main" id="{E5310D8B-711F-B343-AAB1-4F3601B34AAB}"/>
                  </a:ext>
                </a:extLst>
              </p:cNvPr>
              <p:cNvSpPr/>
              <p:nvPr/>
            </p:nvSpPr>
            <p:spPr>
              <a:xfrm>
                <a:off x="13801725" y="72898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6985" y="33020"/>
                      <a:pt x="0" y="25400"/>
                      <a:pt x="0" y="16510"/>
                    </a:cubicBezTo>
                    <a:cubicBezTo>
                      <a:pt x="0" y="6985"/>
                      <a:pt x="7620" y="0"/>
                      <a:pt x="16510" y="0"/>
                    </a:cubicBezTo>
                    <a:cubicBezTo>
                      <a:pt x="25400" y="0"/>
                      <a:pt x="33020" y="6985"/>
                      <a:pt x="33020" y="16510"/>
                    </a:cubicBezTo>
                    <a:close/>
                  </a:path>
                </a:pathLst>
              </a:custGeom>
              <a:grpFill/>
              <a:ln w="6350"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010B4000-E364-1743-B150-7DA6424C6AB1}"/>
                  </a:ext>
                </a:extLst>
              </p:cNvPr>
              <p:cNvSpPr/>
              <p:nvPr/>
            </p:nvSpPr>
            <p:spPr>
              <a:xfrm>
                <a:off x="13788390" y="716280"/>
                <a:ext cx="58441" cy="58419"/>
              </a:xfrm>
              <a:custGeom>
                <a:avLst/>
                <a:gdLst>
                  <a:gd name="connsiteX0" fmla="*/ 29210 w 58441"/>
                  <a:gd name="connsiteY0" fmla="*/ 58420 h 58419"/>
                  <a:gd name="connsiteX1" fmla="*/ 0 w 58441"/>
                  <a:gd name="connsiteY1" fmla="*/ 29210 h 58419"/>
                  <a:gd name="connsiteX2" fmla="*/ 29210 w 58441"/>
                  <a:gd name="connsiteY2" fmla="*/ 0 h 58419"/>
                  <a:gd name="connsiteX3" fmla="*/ 58420 w 58441"/>
                  <a:gd name="connsiteY3" fmla="*/ 29210 h 58419"/>
                  <a:gd name="connsiteX4" fmla="*/ 29210 w 58441"/>
                  <a:gd name="connsiteY4" fmla="*/ 58420 h 58419"/>
                  <a:gd name="connsiteX5" fmla="*/ 29210 w 58441"/>
                  <a:gd name="connsiteY5" fmla="*/ 25400 h 58419"/>
                  <a:gd name="connsiteX6" fmla="*/ 25400 w 58441"/>
                  <a:gd name="connsiteY6" fmla="*/ 29210 h 58419"/>
                  <a:gd name="connsiteX7" fmla="*/ 29210 w 58441"/>
                  <a:gd name="connsiteY7" fmla="*/ 33020 h 58419"/>
                  <a:gd name="connsiteX8" fmla="*/ 33020 w 58441"/>
                  <a:gd name="connsiteY8" fmla="*/ 29210 h 58419"/>
                  <a:gd name="connsiteX9" fmla="*/ 29210 w 58441"/>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19">
                    <a:moveTo>
                      <a:pt x="29210" y="58420"/>
                    </a:moveTo>
                    <a:cubicBezTo>
                      <a:pt x="12700" y="58420"/>
                      <a:pt x="0" y="45085"/>
                      <a:pt x="0" y="29210"/>
                    </a:cubicBezTo>
                    <a:cubicBezTo>
                      <a:pt x="0" y="12700"/>
                      <a:pt x="13335" y="0"/>
                      <a:pt x="29210" y="0"/>
                    </a:cubicBezTo>
                    <a:cubicBezTo>
                      <a:pt x="45720" y="0"/>
                      <a:pt x="58420" y="13335"/>
                      <a:pt x="58420" y="29210"/>
                    </a:cubicBezTo>
                    <a:cubicBezTo>
                      <a:pt x="59055" y="45720"/>
                      <a:pt x="45720"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655" y="27305"/>
                      <a:pt x="31750" y="25400"/>
                      <a:pt x="29210" y="25400"/>
                    </a:cubicBezTo>
                    <a:close/>
                  </a:path>
                </a:pathLst>
              </a:custGeom>
              <a:grpFill/>
              <a:ln w="6350" cap="flat">
                <a:noFill/>
                <a:prstDash val="solid"/>
                <a:miter/>
              </a:ln>
            </p:spPr>
            <p:txBody>
              <a:bodyPr rtlCol="0" anchor="ctr"/>
              <a:lstStyle/>
              <a:p>
                <a:endParaRPr lang="en-US"/>
              </a:p>
            </p:txBody>
          </p:sp>
        </p:grpSp>
        <p:grpSp>
          <p:nvGrpSpPr>
            <p:cNvPr id="12" name="Graphic 336">
              <a:extLst>
                <a:ext uri="{FF2B5EF4-FFF2-40B4-BE49-F238E27FC236}">
                  <a16:creationId xmlns:a16="http://schemas.microsoft.com/office/drawing/2014/main" id="{440559F9-D462-3845-8271-CF847656BDFF}"/>
                </a:ext>
              </a:extLst>
            </p:cNvPr>
            <p:cNvGrpSpPr/>
            <p:nvPr/>
          </p:nvGrpSpPr>
          <p:grpSpPr>
            <a:xfrm>
              <a:off x="14088745" y="419734"/>
              <a:ext cx="58419" cy="58420"/>
              <a:chOff x="14088745" y="419734"/>
              <a:chExt cx="58419" cy="58420"/>
            </a:xfrm>
            <a:grpFill/>
          </p:grpSpPr>
          <p:sp>
            <p:nvSpPr>
              <p:cNvPr id="14" name="Freeform 13">
                <a:extLst>
                  <a:ext uri="{FF2B5EF4-FFF2-40B4-BE49-F238E27FC236}">
                    <a16:creationId xmlns:a16="http://schemas.microsoft.com/office/drawing/2014/main" id="{6041D9B8-D027-9747-AE53-B7887ED62A83}"/>
                  </a:ext>
                </a:extLst>
              </p:cNvPr>
              <p:cNvSpPr/>
              <p:nvPr/>
            </p:nvSpPr>
            <p:spPr>
              <a:xfrm>
                <a:off x="14101445" y="43180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6985" y="33020"/>
                      <a:pt x="0" y="25400"/>
                      <a:pt x="0" y="16510"/>
                    </a:cubicBezTo>
                    <a:cubicBezTo>
                      <a:pt x="0" y="7620"/>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6814038F-8CB8-9848-80D3-7573D1E0E19A}"/>
                  </a:ext>
                </a:extLst>
              </p:cNvPr>
              <p:cNvSpPr/>
              <p:nvPr/>
            </p:nvSpPr>
            <p:spPr>
              <a:xfrm>
                <a:off x="14088745" y="419734"/>
                <a:ext cx="58419" cy="58420"/>
              </a:xfrm>
              <a:custGeom>
                <a:avLst/>
                <a:gdLst>
                  <a:gd name="connsiteX0" fmla="*/ 29210 w 58419"/>
                  <a:gd name="connsiteY0" fmla="*/ 58420 h 58420"/>
                  <a:gd name="connsiteX1" fmla="*/ 0 w 58419"/>
                  <a:gd name="connsiteY1" fmla="*/ 29210 h 58420"/>
                  <a:gd name="connsiteX2" fmla="*/ 29210 w 58419"/>
                  <a:gd name="connsiteY2" fmla="*/ 0 h 58420"/>
                  <a:gd name="connsiteX3" fmla="*/ 58420 w 58419"/>
                  <a:gd name="connsiteY3" fmla="*/ 29210 h 58420"/>
                  <a:gd name="connsiteX4" fmla="*/ 29210 w 58419"/>
                  <a:gd name="connsiteY4" fmla="*/ 58420 h 58420"/>
                  <a:gd name="connsiteX5" fmla="*/ 29210 w 58419"/>
                  <a:gd name="connsiteY5" fmla="*/ 24765 h 58420"/>
                  <a:gd name="connsiteX6" fmla="*/ 25400 w 58419"/>
                  <a:gd name="connsiteY6" fmla="*/ 28575 h 58420"/>
                  <a:gd name="connsiteX7" fmla="*/ 29210 w 58419"/>
                  <a:gd name="connsiteY7" fmla="*/ 32385 h 58420"/>
                  <a:gd name="connsiteX8" fmla="*/ 33020 w 58419"/>
                  <a:gd name="connsiteY8" fmla="*/ 28575 h 58420"/>
                  <a:gd name="connsiteX9" fmla="*/ 29210 w 58419"/>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20">
                    <a:moveTo>
                      <a:pt x="29210" y="58420"/>
                    </a:moveTo>
                    <a:cubicBezTo>
                      <a:pt x="12700" y="58420"/>
                      <a:pt x="0" y="45085"/>
                      <a:pt x="0" y="29210"/>
                    </a:cubicBezTo>
                    <a:cubicBezTo>
                      <a:pt x="0" y="13335"/>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p>
            </p:txBody>
          </p:sp>
        </p:grpSp>
        <p:sp>
          <p:nvSpPr>
            <p:cNvPr id="13" name="Freeform 12">
              <a:extLst>
                <a:ext uri="{FF2B5EF4-FFF2-40B4-BE49-F238E27FC236}">
                  <a16:creationId xmlns:a16="http://schemas.microsoft.com/office/drawing/2014/main" id="{40D723E0-AF3B-B540-9499-12DA7E6D4D37}"/>
                </a:ext>
              </a:extLst>
            </p:cNvPr>
            <p:cNvSpPr/>
            <p:nvPr/>
          </p:nvSpPr>
          <p:spPr>
            <a:xfrm>
              <a:off x="14077950" y="726440"/>
              <a:ext cx="245427" cy="591820"/>
            </a:xfrm>
            <a:custGeom>
              <a:avLst/>
              <a:gdLst>
                <a:gd name="connsiteX0" fmla="*/ 20320 w 245427"/>
                <a:gd name="connsiteY0" fmla="*/ 591820 h 591820"/>
                <a:gd name="connsiteX1" fmla="*/ 0 w 245427"/>
                <a:gd name="connsiteY1" fmla="*/ 576580 h 591820"/>
                <a:gd name="connsiteX2" fmla="*/ 217170 w 245427"/>
                <a:gd name="connsiteY2" fmla="*/ 290195 h 591820"/>
                <a:gd name="connsiteX3" fmla="*/ 0 w 245427"/>
                <a:gd name="connsiteY3" fmla="*/ 15875 h 591820"/>
                <a:gd name="connsiteX4" fmla="*/ 19685 w 245427"/>
                <a:gd name="connsiteY4" fmla="*/ 0 h 591820"/>
                <a:gd name="connsiteX5" fmla="*/ 242570 w 245427"/>
                <a:gd name="connsiteY5" fmla="*/ 281940 h 591820"/>
                <a:gd name="connsiteX6" fmla="*/ 242570 w 245427"/>
                <a:gd name="connsiteY6" fmla="*/ 297815 h 591820"/>
                <a:gd name="connsiteX7" fmla="*/ 20320 w 245427"/>
                <a:gd name="connsiteY7" fmla="*/ 591820 h 591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427" h="591820">
                  <a:moveTo>
                    <a:pt x="20320" y="591820"/>
                  </a:moveTo>
                  <a:lnTo>
                    <a:pt x="0" y="576580"/>
                  </a:lnTo>
                  <a:lnTo>
                    <a:pt x="217170" y="290195"/>
                  </a:lnTo>
                  <a:lnTo>
                    <a:pt x="0" y="15875"/>
                  </a:lnTo>
                  <a:lnTo>
                    <a:pt x="19685" y="0"/>
                  </a:lnTo>
                  <a:lnTo>
                    <a:pt x="242570" y="281940"/>
                  </a:lnTo>
                  <a:cubicBezTo>
                    <a:pt x="246380" y="286385"/>
                    <a:pt x="246380" y="292735"/>
                    <a:pt x="242570" y="297815"/>
                  </a:cubicBezTo>
                  <a:lnTo>
                    <a:pt x="20320" y="591820"/>
                  </a:lnTo>
                  <a:close/>
                </a:path>
              </a:pathLst>
            </a:custGeom>
            <a:grpFill/>
            <a:ln w="6350" cap="flat">
              <a:noFill/>
              <a:prstDash val="solid"/>
              <a:miter/>
            </a:ln>
          </p:spPr>
          <p:txBody>
            <a:bodyPr rtlCol="0" anchor="ctr"/>
            <a:lstStyle/>
            <a:p>
              <a:endParaRPr lang="en-US"/>
            </a:p>
          </p:txBody>
        </p:sp>
      </p:grpSp>
      <p:grpSp>
        <p:nvGrpSpPr>
          <p:cNvPr id="30" name="Group 29">
            <a:extLst>
              <a:ext uri="{FF2B5EF4-FFF2-40B4-BE49-F238E27FC236}">
                <a16:creationId xmlns:a16="http://schemas.microsoft.com/office/drawing/2014/main" id="{3E7770A5-AA11-104F-8DFD-FE5EDAE1A439}"/>
              </a:ext>
            </a:extLst>
          </p:cNvPr>
          <p:cNvGrpSpPr>
            <a:grpSpLocks noChangeAspect="1"/>
          </p:cNvGrpSpPr>
          <p:nvPr/>
        </p:nvGrpSpPr>
        <p:grpSpPr>
          <a:xfrm>
            <a:off x="1387254" y="1458799"/>
            <a:ext cx="392830" cy="478185"/>
            <a:chOff x="16620490" y="450215"/>
            <a:chExt cx="756920" cy="921384"/>
          </a:xfrm>
          <a:solidFill>
            <a:srgbClr val="41547D"/>
          </a:solidFill>
        </p:grpSpPr>
        <p:sp>
          <p:nvSpPr>
            <p:cNvPr id="31" name="Freeform 30">
              <a:extLst>
                <a:ext uri="{FF2B5EF4-FFF2-40B4-BE49-F238E27FC236}">
                  <a16:creationId xmlns:a16="http://schemas.microsoft.com/office/drawing/2014/main" id="{1AE8B498-AAE1-D54A-A578-79D43A71E766}"/>
                </a:ext>
              </a:extLst>
            </p:cNvPr>
            <p:cNvSpPr/>
            <p:nvPr/>
          </p:nvSpPr>
          <p:spPr>
            <a:xfrm>
              <a:off x="16636770" y="467518"/>
              <a:ext cx="722859" cy="887571"/>
            </a:xfrm>
            <a:custGeom>
              <a:avLst/>
              <a:gdLst>
                <a:gd name="connsiteX0" fmla="*/ 708889 w 722859"/>
                <a:gd name="connsiteY0" fmla="*/ 887571 h 887571"/>
                <a:gd name="connsiteX1" fmla="*/ 40869 w 722859"/>
                <a:gd name="connsiteY1" fmla="*/ 887571 h 887571"/>
                <a:gd name="connsiteX2" fmla="*/ 28169 w 722859"/>
                <a:gd name="connsiteY2" fmla="*/ 874871 h 887571"/>
                <a:gd name="connsiteX3" fmla="*/ 28169 w 722859"/>
                <a:gd name="connsiteY3" fmla="*/ 689451 h 887571"/>
                <a:gd name="connsiteX4" fmla="*/ 33249 w 722859"/>
                <a:gd name="connsiteY4" fmla="*/ 679291 h 887571"/>
                <a:gd name="connsiteX5" fmla="*/ 263119 w 722859"/>
                <a:gd name="connsiteY5" fmla="*/ 509746 h 887571"/>
                <a:gd name="connsiteX6" fmla="*/ 447904 w 722859"/>
                <a:gd name="connsiteY6" fmla="*/ 350996 h 887571"/>
                <a:gd name="connsiteX7" fmla="*/ 456159 w 722859"/>
                <a:gd name="connsiteY7" fmla="*/ 251301 h 887571"/>
                <a:gd name="connsiteX8" fmla="*/ 301854 w 722859"/>
                <a:gd name="connsiteY8" fmla="*/ 219551 h 887571"/>
                <a:gd name="connsiteX9" fmla="*/ 139929 w 722859"/>
                <a:gd name="connsiteY9" fmla="*/ 309721 h 887571"/>
                <a:gd name="connsiteX10" fmla="*/ 124054 w 722859"/>
                <a:gd name="connsiteY10" fmla="*/ 306546 h 887571"/>
                <a:gd name="connsiteX11" fmla="*/ 2769 w 722859"/>
                <a:gd name="connsiteY11" fmla="*/ 162401 h 887571"/>
                <a:gd name="connsiteX12" fmla="*/ 229 w 722859"/>
                <a:gd name="connsiteY12" fmla="*/ 152241 h 887571"/>
                <a:gd name="connsiteX13" fmla="*/ 5944 w 722859"/>
                <a:gd name="connsiteY13" fmla="*/ 143351 h 887571"/>
                <a:gd name="connsiteX14" fmla="*/ 166599 w 722859"/>
                <a:gd name="connsiteY14" fmla="*/ 46831 h 887571"/>
                <a:gd name="connsiteX15" fmla="*/ 170409 w 722859"/>
                <a:gd name="connsiteY15" fmla="*/ 45561 h 887571"/>
                <a:gd name="connsiteX16" fmla="*/ 355194 w 722859"/>
                <a:gd name="connsiteY16" fmla="*/ 476 h 887571"/>
                <a:gd name="connsiteX17" fmla="*/ 362179 w 722859"/>
                <a:gd name="connsiteY17" fmla="*/ 476 h 887571"/>
                <a:gd name="connsiteX18" fmla="*/ 612369 w 722859"/>
                <a:gd name="connsiteY18" fmla="*/ 80486 h 887571"/>
                <a:gd name="connsiteX19" fmla="*/ 619989 w 722859"/>
                <a:gd name="connsiteY19" fmla="*/ 86836 h 887571"/>
                <a:gd name="connsiteX20" fmla="*/ 714604 w 722859"/>
                <a:gd name="connsiteY20" fmla="*/ 264636 h 887571"/>
                <a:gd name="connsiteX21" fmla="*/ 715239 w 722859"/>
                <a:gd name="connsiteY21" fmla="*/ 275431 h 887571"/>
                <a:gd name="connsiteX22" fmla="*/ 620624 w 722859"/>
                <a:gd name="connsiteY22" fmla="*/ 509746 h 887571"/>
                <a:gd name="connsiteX23" fmla="*/ 617449 w 722859"/>
                <a:gd name="connsiteY23" fmla="*/ 514826 h 887571"/>
                <a:gd name="connsiteX24" fmla="*/ 422504 w 722859"/>
                <a:gd name="connsiteY24" fmla="*/ 671671 h 887571"/>
                <a:gd name="connsiteX25" fmla="*/ 710159 w 722859"/>
                <a:gd name="connsiteY25" fmla="*/ 671671 h 887571"/>
                <a:gd name="connsiteX26" fmla="*/ 722859 w 722859"/>
                <a:gd name="connsiteY26" fmla="*/ 684371 h 887571"/>
                <a:gd name="connsiteX27" fmla="*/ 722859 w 722859"/>
                <a:gd name="connsiteY27" fmla="*/ 875506 h 887571"/>
                <a:gd name="connsiteX28" fmla="*/ 708889 w 722859"/>
                <a:gd name="connsiteY28" fmla="*/ 887571 h 887571"/>
                <a:gd name="connsiteX29" fmla="*/ 53569 w 722859"/>
                <a:gd name="connsiteY29" fmla="*/ 862171 h 887571"/>
                <a:gd name="connsiteX30" fmla="*/ 696189 w 722859"/>
                <a:gd name="connsiteY30" fmla="*/ 862171 h 887571"/>
                <a:gd name="connsiteX31" fmla="*/ 696189 w 722859"/>
                <a:gd name="connsiteY31" fmla="*/ 696436 h 887571"/>
                <a:gd name="connsiteX32" fmla="*/ 380594 w 722859"/>
                <a:gd name="connsiteY32" fmla="*/ 696436 h 887571"/>
                <a:gd name="connsiteX33" fmla="*/ 368529 w 722859"/>
                <a:gd name="connsiteY33" fmla="*/ 687546 h 887571"/>
                <a:gd name="connsiteX34" fmla="*/ 373609 w 722859"/>
                <a:gd name="connsiteY34" fmla="*/ 673576 h 887571"/>
                <a:gd name="connsiteX35" fmla="*/ 597129 w 722859"/>
                <a:gd name="connsiteY35" fmla="*/ 497046 h 887571"/>
                <a:gd name="connsiteX36" fmla="*/ 688569 w 722859"/>
                <a:gd name="connsiteY36" fmla="*/ 270986 h 887571"/>
                <a:gd name="connsiteX37" fmla="*/ 599669 w 722859"/>
                <a:gd name="connsiteY37" fmla="*/ 103346 h 887571"/>
                <a:gd name="connsiteX38" fmla="*/ 357734 w 722859"/>
                <a:gd name="connsiteY38" fmla="*/ 25876 h 887571"/>
                <a:gd name="connsiteX39" fmla="*/ 178029 w 722859"/>
                <a:gd name="connsiteY39" fmla="*/ 69691 h 887571"/>
                <a:gd name="connsiteX40" fmla="*/ 31979 w 722859"/>
                <a:gd name="connsiteY40" fmla="*/ 157321 h 887571"/>
                <a:gd name="connsiteX41" fmla="*/ 137389 w 722859"/>
                <a:gd name="connsiteY41" fmla="*/ 283051 h 887571"/>
                <a:gd name="connsiteX42" fmla="*/ 294234 w 722859"/>
                <a:gd name="connsiteY42" fmla="*/ 195421 h 887571"/>
                <a:gd name="connsiteX43" fmla="*/ 303124 w 722859"/>
                <a:gd name="connsiteY43" fmla="*/ 194151 h 887571"/>
                <a:gd name="connsiteX44" fmla="*/ 472669 w 722859"/>
                <a:gd name="connsiteY44" fmla="*/ 229076 h 887571"/>
                <a:gd name="connsiteX45" fmla="*/ 482829 w 722859"/>
                <a:gd name="connsiteY45" fmla="*/ 242411 h 887571"/>
                <a:gd name="connsiteX46" fmla="*/ 472669 w 722859"/>
                <a:gd name="connsiteY46" fmla="*/ 358616 h 887571"/>
                <a:gd name="connsiteX47" fmla="*/ 468224 w 722859"/>
                <a:gd name="connsiteY47" fmla="*/ 366871 h 887571"/>
                <a:gd name="connsiteX48" fmla="*/ 278994 w 722859"/>
                <a:gd name="connsiteY48" fmla="*/ 529431 h 887571"/>
                <a:gd name="connsiteX49" fmla="*/ 278359 w 722859"/>
                <a:gd name="connsiteY49" fmla="*/ 530066 h 887571"/>
                <a:gd name="connsiteX50" fmla="*/ 52934 w 722859"/>
                <a:gd name="connsiteY50" fmla="*/ 696436 h 887571"/>
                <a:gd name="connsiteX51" fmla="*/ 52934 w 722859"/>
                <a:gd name="connsiteY51" fmla="*/ 862171 h 88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22859" h="887571">
                  <a:moveTo>
                    <a:pt x="708889" y="887571"/>
                  </a:moveTo>
                  <a:lnTo>
                    <a:pt x="40869" y="887571"/>
                  </a:lnTo>
                  <a:cubicBezTo>
                    <a:pt x="33884" y="887571"/>
                    <a:pt x="28169" y="881856"/>
                    <a:pt x="28169" y="874871"/>
                  </a:cubicBezTo>
                  <a:lnTo>
                    <a:pt x="28169" y="689451"/>
                  </a:lnTo>
                  <a:cubicBezTo>
                    <a:pt x="28169" y="685641"/>
                    <a:pt x="30074" y="681831"/>
                    <a:pt x="33249" y="679291"/>
                  </a:cubicBezTo>
                  <a:cubicBezTo>
                    <a:pt x="117069" y="618331"/>
                    <a:pt x="255499" y="515461"/>
                    <a:pt x="263119" y="509746"/>
                  </a:cubicBezTo>
                  <a:lnTo>
                    <a:pt x="447904" y="350996"/>
                  </a:lnTo>
                  <a:lnTo>
                    <a:pt x="456159" y="251301"/>
                  </a:lnTo>
                  <a:lnTo>
                    <a:pt x="301854" y="219551"/>
                  </a:lnTo>
                  <a:lnTo>
                    <a:pt x="139929" y="309721"/>
                  </a:lnTo>
                  <a:cubicBezTo>
                    <a:pt x="134849" y="312896"/>
                    <a:pt x="127864" y="311626"/>
                    <a:pt x="124054" y="306546"/>
                  </a:cubicBezTo>
                  <a:lnTo>
                    <a:pt x="2769" y="162401"/>
                  </a:lnTo>
                  <a:cubicBezTo>
                    <a:pt x="229" y="159861"/>
                    <a:pt x="-406" y="156051"/>
                    <a:pt x="229" y="152241"/>
                  </a:cubicBezTo>
                  <a:cubicBezTo>
                    <a:pt x="864" y="148431"/>
                    <a:pt x="2769" y="145256"/>
                    <a:pt x="5944" y="143351"/>
                  </a:cubicBezTo>
                  <a:lnTo>
                    <a:pt x="166599" y="46831"/>
                  </a:lnTo>
                  <a:cubicBezTo>
                    <a:pt x="167869" y="46196"/>
                    <a:pt x="169139" y="45561"/>
                    <a:pt x="170409" y="45561"/>
                  </a:cubicBezTo>
                  <a:lnTo>
                    <a:pt x="355194" y="476"/>
                  </a:lnTo>
                  <a:cubicBezTo>
                    <a:pt x="357734" y="-159"/>
                    <a:pt x="359639" y="-159"/>
                    <a:pt x="362179" y="476"/>
                  </a:cubicBezTo>
                  <a:lnTo>
                    <a:pt x="612369" y="80486"/>
                  </a:lnTo>
                  <a:cubicBezTo>
                    <a:pt x="615544" y="81756"/>
                    <a:pt x="618084" y="83661"/>
                    <a:pt x="619989" y="86836"/>
                  </a:cubicBezTo>
                  <a:lnTo>
                    <a:pt x="714604" y="264636"/>
                  </a:lnTo>
                  <a:cubicBezTo>
                    <a:pt x="716509" y="267811"/>
                    <a:pt x="716509" y="271621"/>
                    <a:pt x="715239" y="275431"/>
                  </a:cubicBezTo>
                  <a:lnTo>
                    <a:pt x="620624" y="509746"/>
                  </a:lnTo>
                  <a:cubicBezTo>
                    <a:pt x="619989" y="511651"/>
                    <a:pt x="618719" y="513556"/>
                    <a:pt x="617449" y="514826"/>
                  </a:cubicBezTo>
                  <a:cubicBezTo>
                    <a:pt x="612369" y="519271"/>
                    <a:pt x="505689" y="611981"/>
                    <a:pt x="422504" y="671671"/>
                  </a:cubicBezTo>
                  <a:lnTo>
                    <a:pt x="710159" y="671671"/>
                  </a:lnTo>
                  <a:cubicBezTo>
                    <a:pt x="717144" y="671671"/>
                    <a:pt x="722859" y="677386"/>
                    <a:pt x="722859" y="684371"/>
                  </a:cubicBezTo>
                  <a:lnTo>
                    <a:pt x="722859" y="875506"/>
                  </a:lnTo>
                  <a:cubicBezTo>
                    <a:pt x="721589" y="881856"/>
                    <a:pt x="715874" y="887571"/>
                    <a:pt x="708889" y="887571"/>
                  </a:cubicBezTo>
                  <a:close/>
                  <a:moveTo>
                    <a:pt x="53569" y="862171"/>
                  </a:moveTo>
                  <a:lnTo>
                    <a:pt x="696189" y="862171"/>
                  </a:lnTo>
                  <a:lnTo>
                    <a:pt x="696189" y="696436"/>
                  </a:lnTo>
                  <a:lnTo>
                    <a:pt x="380594" y="696436"/>
                  </a:lnTo>
                  <a:cubicBezTo>
                    <a:pt x="374879" y="696436"/>
                    <a:pt x="369799" y="692626"/>
                    <a:pt x="368529" y="687546"/>
                  </a:cubicBezTo>
                  <a:cubicBezTo>
                    <a:pt x="367259" y="682466"/>
                    <a:pt x="369164" y="676116"/>
                    <a:pt x="373609" y="673576"/>
                  </a:cubicBezTo>
                  <a:cubicBezTo>
                    <a:pt x="451079" y="624046"/>
                    <a:pt x="578714" y="513556"/>
                    <a:pt x="597129" y="497046"/>
                  </a:cubicBezTo>
                  <a:lnTo>
                    <a:pt x="688569" y="270986"/>
                  </a:lnTo>
                  <a:lnTo>
                    <a:pt x="599669" y="103346"/>
                  </a:lnTo>
                  <a:lnTo>
                    <a:pt x="357734" y="25876"/>
                  </a:lnTo>
                  <a:lnTo>
                    <a:pt x="178029" y="69691"/>
                  </a:lnTo>
                  <a:lnTo>
                    <a:pt x="31979" y="157321"/>
                  </a:lnTo>
                  <a:lnTo>
                    <a:pt x="137389" y="283051"/>
                  </a:lnTo>
                  <a:lnTo>
                    <a:pt x="294234" y="195421"/>
                  </a:lnTo>
                  <a:cubicBezTo>
                    <a:pt x="296774" y="194151"/>
                    <a:pt x="299949" y="193516"/>
                    <a:pt x="303124" y="194151"/>
                  </a:cubicBezTo>
                  <a:lnTo>
                    <a:pt x="472669" y="229076"/>
                  </a:lnTo>
                  <a:cubicBezTo>
                    <a:pt x="479019" y="230346"/>
                    <a:pt x="483464" y="236061"/>
                    <a:pt x="482829" y="242411"/>
                  </a:cubicBezTo>
                  <a:lnTo>
                    <a:pt x="472669" y="358616"/>
                  </a:lnTo>
                  <a:cubicBezTo>
                    <a:pt x="472669" y="361791"/>
                    <a:pt x="470764" y="364966"/>
                    <a:pt x="468224" y="366871"/>
                  </a:cubicBezTo>
                  <a:lnTo>
                    <a:pt x="278994" y="529431"/>
                  </a:lnTo>
                  <a:cubicBezTo>
                    <a:pt x="278994" y="529431"/>
                    <a:pt x="278359" y="530066"/>
                    <a:pt x="278359" y="530066"/>
                  </a:cubicBezTo>
                  <a:cubicBezTo>
                    <a:pt x="277089" y="531336"/>
                    <a:pt x="139929" y="633571"/>
                    <a:pt x="52934" y="696436"/>
                  </a:cubicBezTo>
                  <a:lnTo>
                    <a:pt x="52934" y="862171"/>
                  </a:lnTo>
                  <a:close/>
                </a:path>
              </a:pathLst>
            </a:custGeom>
            <a:grpFill/>
            <a:ln w="6350" cap="flat">
              <a:noFill/>
              <a:prstDash val="solid"/>
              <a:miter/>
            </a:ln>
          </p:spPr>
          <p:txBody>
            <a:bodyPr rtlCol="0" anchor="ctr"/>
            <a:lstStyle/>
            <a:p>
              <a:endParaRPr lang="en-US">
                <a:solidFill>
                  <a:schemeClr val="tx2"/>
                </a:solidFill>
              </a:endParaRPr>
            </a:p>
          </p:txBody>
        </p:sp>
        <p:grpSp>
          <p:nvGrpSpPr>
            <p:cNvPr id="32" name="Graphic 336">
              <a:extLst>
                <a:ext uri="{FF2B5EF4-FFF2-40B4-BE49-F238E27FC236}">
                  <a16:creationId xmlns:a16="http://schemas.microsoft.com/office/drawing/2014/main" id="{EABF76E4-ABC1-2443-9300-98CA91BD50F0}"/>
                </a:ext>
              </a:extLst>
            </p:cNvPr>
            <p:cNvGrpSpPr/>
            <p:nvPr/>
          </p:nvGrpSpPr>
          <p:grpSpPr>
            <a:xfrm>
              <a:off x="17318990" y="1313180"/>
              <a:ext cx="58420" cy="58419"/>
              <a:chOff x="17318990" y="1313180"/>
              <a:chExt cx="58420" cy="58419"/>
            </a:xfrm>
            <a:grpFill/>
          </p:grpSpPr>
          <p:sp>
            <p:nvSpPr>
              <p:cNvPr id="79" name="Freeform 78">
                <a:extLst>
                  <a:ext uri="{FF2B5EF4-FFF2-40B4-BE49-F238E27FC236}">
                    <a16:creationId xmlns:a16="http://schemas.microsoft.com/office/drawing/2014/main" id="{B5AA1825-F382-D748-91C4-52C0EBC5F9F6}"/>
                  </a:ext>
                </a:extLst>
              </p:cNvPr>
              <p:cNvSpPr/>
              <p:nvPr/>
            </p:nvSpPr>
            <p:spPr>
              <a:xfrm>
                <a:off x="17331690" y="132588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6035" y="635"/>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80" name="Freeform 79">
                <a:extLst>
                  <a:ext uri="{FF2B5EF4-FFF2-40B4-BE49-F238E27FC236}">
                    <a16:creationId xmlns:a16="http://schemas.microsoft.com/office/drawing/2014/main" id="{6AE3E769-34F0-0042-8778-5F1629CBCB87}"/>
                  </a:ext>
                </a:extLst>
              </p:cNvPr>
              <p:cNvSpPr/>
              <p:nvPr/>
            </p:nvSpPr>
            <p:spPr>
              <a:xfrm>
                <a:off x="17318990" y="131318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115" y="26035"/>
                      <a:pt x="29210" y="2603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33" name="Graphic 336">
              <a:extLst>
                <a:ext uri="{FF2B5EF4-FFF2-40B4-BE49-F238E27FC236}">
                  <a16:creationId xmlns:a16="http://schemas.microsoft.com/office/drawing/2014/main" id="{BD47F97B-1C82-BF45-85B2-0A08AFF9F73D}"/>
                </a:ext>
              </a:extLst>
            </p:cNvPr>
            <p:cNvGrpSpPr/>
            <p:nvPr/>
          </p:nvGrpSpPr>
          <p:grpSpPr>
            <a:xfrm>
              <a:off x="16649699" y="1313180"/>
              <a:ext cx="58420" cy="58419"/>
              <a:chOff x="16649699" y="1313180"/>
              <a:chExt cx="58420" cy="58419"/>
            </a:xfrm>
            <a:grpFill/>
          </p:grpSpPr>
          <p:sp>
            <p:nvSpPr>
              <p:cNvPr id="77" name="Freeform 76">
                <a:extLst>
                  <a:ext uri="{FF2B5EF4-FFF2-40B4-BE49-F238E27FC236}">
                    <a16:creationId xmlns:a16="http://schemas.microsoft.com/office/drawing/2014/main" id="{0397BE28-8DD0-5347-B94B-23634B9C83A6}"/>
                  </a:ext>
                </a:extLst>
              </p:cNvPr>
              <p:cNvSpPr/>
              <p:nvPr/>
            </p:nvSpPr>
            <p:spPr>
              <a:xfrm>
                <a:off x="16661765" y="132588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6035" y="635"/>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78" name="Freeform 77">
                <a:extLst>
                  <a:ext uri="{FF2B5EF4-FFF2-40B4-BE49-F238E27FC236}">
                    <a16:creationId xmlns:a16="http://schemas.microsoft.com/office/drawing/2014/main" id="{5DAD225F-CDCB-794C-8B8D-C38A4014C32B}"/>
                  </a:ext>
                </a:extLst>
              </p:cNvPr>
              <p:cNvSpPr/>
              <p:nvPr/>
            </p:nvSpPr>
            <p:spPr>
              <a:xfrm>
                <a:off x="16649699" y="131318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115" y="26035"/>
                      <a:pt x="29210" y="2603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34" name="Graphic 336">
              <a:extLst>
                <a:ext uri="{FF2B5EF4-FFF2-40B4-BE49-F238E27FC236}">
                  <a16:creationId xmlns:a16="http://schemas.microsoft.com/office/drawing/2014/main" id="{100C6070-1FDB-104A-B08B-E57E8CDD4BD4}"/>
                </a:ext>
              </a:extLst>
            </p:cNvPr>
            <p:cNvGrpSpPr/>
            <p:nvPr/>
          </p:nvGrpSpPr>
          <p:grpSpPr>
            <a:xfrm>
              <a:off x="17318990" y="1123314"/>
              <a:ext cx="58420" cy="58420"/>
              <a:chOff x="17318990" y="1123314"/>
              <a:chExt cx="58420" cy="58420"/>
            </a:xfrm>
            <a:grpFill/>
          </p:grpSpPr>
          <p:sp>
            <p:nvSpPr>
              <p:cNvPr id="75" name="Freeform 74">
                <a:extLst>
                  <a:ext uri="{FF2B5EF4-FFF2-40B4-BE49-F238E27FC236}">
                    <a16:creationId xmlns:a16="http://schemas.microsoft.com/office/drawing/2014/main" id="{B19A59EA-BD99-B947-AF4D-43C3076800BC}"/>
                  </a:ext>
                </a:extLst>
              </p:cNvPr>
              <p:cNvSpPr/>
              <p:nvPr/>
            </p:nvSpPr>
            <p:spPr>
              <a:xfrm>
                <a:off x="17331690" y="1136014"/>
                <a:ext cx="33020" cy="33020"/>
              </a:xfrm>
              <a:custGeom>
                <a:avLst/>
                <a:gdLst>
                  <a:gd name="connsiteX0" fmla="*/ 33020 w 33020"/>
                  <a:gd name="connsiteY0" fmla="*/ 16510 h 33020"/>
                  <a:gd name="connsiteX1" fmla="*/ 16510 w 33020"/>
                  <a:gd name="connsiteY1" fmla="*/ 33020 h 33020"/>
                  <a:gd name="connsiteX2" fmla="*/ 0 w 33020"/>
                  <a:gd name="connsiteY2" fmla="*/ 16510 h 33020"/>
                  <a:gd name="connsiteX3" fmla="*/ 16510 w 33020"/>
                  <a:gd name="connsiteY3" fmla="*/ 0 h 33020"/>
                  <a:gd name="connsiteX4" fmla="*/ 33020 w 33020"/>
                  <a:gd name="connsiteY4" fmla="*/ 16510 h 3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20">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76" name="Freeform 75">
                <a:extLst>
                  <a:ext uri="{FF2B5EF4-FFF2-40B4-BE49-F238E27FC236}">
                    <a16:creationId xmlns:a16="http://schemas.microsoft.com/office/drawing/2014/main" id="{85A20DC7-DE25-E248-A420-EB4BE298E420}"/>
                  </a:ext>
                </a:extLst>
              </p:cNvPr>
              <p:cNvSpPr/>
              <p:nvPr/>
            </p:nvSpPr>
            <p:spPr>
              <a:xfrm>
                <a:off x="17318990" y="1123314"/>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5400 h 58420"/>
                  <a:gd name="connsiteX6" fmla="*/ 25400 w 58420"/>
                  <a:gd name="connsiteY6" fmla="*/ 29210 h 58420"/>
                  <a:gd name="connsiteX7" fmla="*/ 29210 w 58420"/>
                  <a:gd name="connsiteY7" fmla="*/ 33020 h 58420"/>
                  <a:gd name="connsiteX8" fmla="*/ 33020 w 58420"/>
                  <a:gd name="connsiteY8" fmla="*/ 29210 h 58420"/>
                  <a:gd name="connsiteX9" fmla="*/ 29210 w 58420"/>
                  <a:gd name="connsiteY9" fmla="*/ 25400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35" name="Graphic 336">
              <a:extLst>
                <a:ext uri="{FF2B5EF4-FFF2-40B4-BE49-F238E27FC236}">
                  <a16:creationId xmlns:a16="http://schemas.microsoft.com/office/drawing/2014/main" id="{E71638A1-027F-F547-B009-86B9B16E96CA}"/>
                </a:ext>
              </a:extLst>
            </p:cNvPr>
            <p:cNvGrpSpPr/>
            <p:nvPr/>
          </p:nvGrpSpPr>
          <p:grpSpPr>
            <a:xfrm>
              <a:off x="16988790" y="1123314"/>
              <a:ext cx="58420" cy="58420"/>
              <a:chOff x="16988790" y="1123314"/>
              <a:chExt cx="58420" cy="58420"/>
            </a:xfrm>
            <a:grpFill/>
          </p:grpSpPr>
          <p:sp>
            <p:nvSpPr>
              <p:cNvPr id="73" name="Freeform 72">
                <a:extLst>
                  <a:ext uri="{FF2B5EF4-FFF2-40B4-BE49-F238E27FC236}">
                    <a16:creationId xmlns:a16="http://schemas.microsoft.com/office/drawing/2014/main" id="{09367709-4ED0-CB4B-8A95-8DB77C9EC369}"/>
                  </a:ext>
                </a:extLst>
              </p:cNvPr>
              <p:cNvSpPr/>
              <p:nvPr/>
            </p:nvSpPr>
            <p:spPr>
              <a:xfrm>
                <a:off x="17001490" y="1136014"/>
                <a:ext cx="33020" cy="33020"/>
              </a:xfrm>
              <a:custGeom>
                <a:avLst/>
                <a:gdLst>
                  <a:gd name="connsiteX0" fmla="*/ 33020 w 33020"/>
                  <a:gd name="connsiteY0" fmla="*/ 16510 h 33020"/>
                  <a:gd name="connsiteX1" fmla="*/ 16510 w 33020"/>
                  <a:gd name="connsiteY1" fmla="*/ 33020 h 33020"/>
                  <a:gd name="connsiteX2" fmla="*/ 0 w 33020"/>
                  <a:gd name="connsiteY2" fmla="*/ 16510 h 33020"/>
                  <a:gd name="connsiteX3" fmla="*/ 16510 w 33020"/>
                  <a:gd name="connsiteY3" fmla="*/ 0 h 33020"/>
                  <a:gd name="connsiteX4" fmla="*/ 33020 w 33020"/>
                  <a:gd name="connsiteY4" fmla="*/ 16510 h 3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20">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74" name="Freeform 73">
                <a:extLst>
                  <a:ext uri="{FF2B5EF4-FFF2-40B4-BE49-F238E27FC236}">
                    <a16:creationId xmlns:a16="http://schemas.microsoft.com/office/drawing/2014/main" id="{2C0653CF-5341-6045-A7EF-DE6AB38BCDFB}"/>
                  </a:ext>
                </a:extLst>
              </p:cNvPr>
              <p:cNvSpPr/>
              <p:nvPr/>
            </p:nvSpPr>
            <p:spPr>
              <a:xfrm>
                <a:off x="16988790" y="1123314"/>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5400 h 58420"/>
                  <a:gd name="connsiteX6" fmla="*/ 25400 w 58420"/>
                  <a:gd name="connsiteY6" fmla="*/ 29210 h 58420"/>
                  <a:gd name="connsiteX7" fmla="*/ 29210 w 58420"/>
                  <a:gd name="connsiteY7" fmla="*/ 33020 h 58420"/>
                  <a:gd name="connsiteX8" fmla="*/ 33020 w 58420"/>
                  <a:gd name="connsiteY8" fmla="*/ 29210 h 58420"/>
                  <a:gd name="connsiteX9" fmla="*/ 29210 w 58420"/>
                  <a:gd name="connsiteY9" fmla="*/ 25400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720"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750" y="25400"/>
                      <a:pt x="29210"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36" name="Graphic 336">
              <a:extLst>
                <a:ext uri="{FF2B5EF4-FFF2-40B4-BE49-F238E27FC236}">
                  <a16:creationId xmlns:a16="http://schemas.microsoft.com/office/drawing/2014/main" id="{25FDFCB8-ABD9-2044-96F1-0C88EC5D6092}"/>
                </a:ext>
              </a:extLst>
            </p:cNvPr>
            <p:cNvGrpSpPr/>
            <p:nvPr/>
          </p:nvGrpSpPr>
          <p:grpSpPr>
            <a:xfrm>
              <a:off x="16649699" y="1127760"/>
              <a:ext cx="58420" cy="58419"/>
              <a:chOff x="16649699" y="1127760"/>
              <a:chExt cx="58420" cy="58419"/>
            </a:xfrm>
            <a:grpFill/>
          </p:grpSpPr>
          <p:sp>
            <p:nvSpPr>
              <p:cNvPr id="71" name="Freeform 70">
                <a:extLst>
                  <a:ext uri="{FF2B5EF4-FFF2-40B4-BE49-F238E27FC236}">
                    <a16:creationId xmlns:a16="http://schemas.microsoft.com/office/drawing/2014/main" id="{A749DEEC-E4C6-7C49-AC1D-8EE61C1C1323}"/>
                  </a:ext>
                </a:extLst>
              </p:cNvPr>
              <p:cNvSpPr/>
              <p:nvPr/>
            </p:nvSpPr>
            <p:spPr>
              <a:xfrm>
                <a:off x="16661765" y="114046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72" name="Freeform 71">
                <a:extLst>
                  <a:ext uri="{FF2B5EF4-FFF2-40B4-BE49-F238E27FC236}">
                    <a16:creationId xmlns:a16="http://schemas.microsoft.com/office/drawing/2014/main" id="{0A5E9D9A-588D-EF4D-82B7-0DEC63EA5B66}"/>
                  </a:ext>
                </a:extLst>
              </p:cNvPr>
              <p:cNvSpPr/>
              <p:nvPr/>
            </p:nvSpPr>
            <p:spPr>
              <a:xfrm>
                <a:off x="16649699" y="112776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5400 h 58419"/>
                  <a:gd name="connsiteX6" fmla="*/ 25400 w 58420"/>
                  <a:gd name="connsiteY6" fmla="*/ 29210 h 58419"/>
                  <a:gd name="connsiteX7" fmla="*/ 29210 w 58420"/>
                  <a:gd name="connsiteY7" fmla="*/ 33020 h 58419"/>
                  <a:gd name="connsiteX8" fmla="*/ 33020 w 58420"/>
                  <a:gd name="connsiteY8" fmla="*/ 29210 h 58419"/>
                  <a:gd name="connsiteX9" fmla="*/ 29210 w 58420"/>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37" name="Graphic 336">
              <a:extLst>
                <a:ext uri="{FF2B5EF4-FFF2-40B4-BE49-F238E27FC236}">
                  <a16:creationId xmlns:a16="http://schemas.microsoft.com/office/drawing/2014/main" id="{DE80A5B7-18CD-BA4D-871C-1C002CE6F48F}"/>
                </a:ext>
              </a:extLst>
            </p:cNvPr>
            <p:cNvGrpSpPr/>
            <p:nvPr/>
          </p:nvGrpSpPr>
          <p:grpSpPr>
            <a:xfrm>
              <a:off x="16742410" y="737234"/>
              <a:ext cx="58420" cy="58420"/>
              <a:chOff x="16742410" y="737234"/>
              <a:chExt cx="58420" cy="58420"/>
            </a:xfrm>
            <a:grpFill/>
          </p:grpSpPr>
          <p:sp>
            <p:nvSpPr>
              <p:cNvPr id="69" name="Freeform 68">
                <a:extLst>
                  <a:ext uri="{FF2B5EF4-FFF2-40B4-BE49-F238E27FC236}">
                    <a16:creationId xmlns:a16="http://schemas.microsoft.com/office/drawing/2014/main" id="{3FB95280-0D04-9D48-B4EF-42A8588360DA}"/>
                  </a:ext>
                </a:extLst>
              </p:cNvPr>
              <p:cNvSpPr/>
              <p:nvPr/>
            </p:nvSpPr>
            <p:spPr>
              <a:xfrm>
                <a:off x="16755110" y="749934"/>
                <a:ext cx="33020" cy="33020"/>
              </a:xfrm>
              <a:custGeom>
                <a:avLst/>
                <a:gdLst>
                  <a:gd name="connsiteX0" fmla="*/ 33020 w 33020"/>
                  <a:gd name="connsiteY0" fmla="*/ 16510 h 33020"/>
                  <a:gd name="connsiteX1" fmla="*/ 16510 w 33020"/>
                  <a:gd name="connsiteY1" fmla="*/ 33020 h 33020"/>
                  <a:gd name="connsiteX2" fmla="*/ 0 w 33020"/>
                  <a:gd name="connsiteY2" fmla="*/ 16510 h 33020"/>
                  <a:gd name="connsiteX3" fmla="*/ 16510 w 33020"/>
                  <a:gd name="connsiteY3" fmla="*/ 0 h 33020"/>
                  <a:gd name="connsiteX4" fmla="*/ 33020 w 33020"/>
                  <a:gd name="connsiteY4" fmla="*/ 16510 h 3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20">
                    <a:moveTo>
                      <a:pt x="33020" y="16510"/>
                    </a:moveTo>
                    <a:cubicBezTo>
                      <a:pt x="33020" y="25400"/>
                      <a:pt x="26035" y="33020"/>
                      <a:pt x="16510" y="33020"/>
                    </a:cubicBezTo>
                    <a:cubicBezTo>
                      <a:pt x="6985"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70" name="Freeform 69">
                <a:extLst>
                  <a:ext uri="{FF2B5EF4-FFF2-40B4-BE49-F238E27FC236}">
                    <a16:creationId xmlns:a16="http://schemas.microsoft.com/office/drawing/2014/main" id="{2807C5E2-8DE6-E840-AE3E-48D3452B1E3A}"/>
                  </a:ext>
                </a:extLst>
              </p:cNvPr>
              <p:cNvSpPr/>
              <p:nvPr/>
            </p:nvSpPr>
            <p:spPr>
              <a:xfrm>
                <a:off x="16742410" y="737234"/>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5400 h 58420"/>
                  <a:gd name="connsiteX6" fmla="*/ 25400 w 58420"/>
                  <a:gd name="connsiteY6" fmla="*/ 29210 h 58420"/>
                  <a:gd name="connsiteX7" fmla="*/ 29210 w 58420"/>
                  <a:gd name="connsiteY7" fmla="*/ 33020 h 58420"/>
                  <a:gd name="connsiteX8" fmla="*/ 33020 w 58420"/>
                  <a:gd name="connsiteY8" fmla="*/ 29210 h 58420"/>
                  <a:gd name="connsiteX9" fmla="*/ 29210 w 58420"/>
                  <a:gd name="connsiteY9" fmla="*/ 25400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38" name="Graphic 336">
              <a:extLst>
                <a:ext uri="{FF2B5EF4-FFF2-40B4-BE49-F238E27FC236}">
                  <a16:creationId xmlns:a16="http://schemas.microsoft.com/office/drawing/2014/main" id="{2810463D-1308-954D-94E3-0CD6C4461E89}"/>
                </a:ext>
              </a:extLst>
            </p:cNvPr>
            <p:cNvGrpSpPr/>
            <p:nvPr/>
          </p:nvGrpSpPr>
          <p:grpSpPr>
            <a:xfrm>
              <a:off x="16620490" y="591819"/>
              <a:ext cx="58420" cy="58420"/>
              <a:chOff x="16620490" y="591819"/>
              <a:chExt cx="58420" cy="58420"/>
            </a:xfrm>
            <a:grpFill/>
          </p:grpSpPr>
          <p:sp>
            <p:nvSpPr>
              <p:cNvPr id="67" name="Freeform 66">
                <a:extLst>
                  <a:ext uri="{FF2B5EF4-FFF2-40B4-BE49-F238E27FC236}">
                    <a16:creationId xmlns:a16="http://schemas.microsoft.com/office/drawing/2014/main" id="{AE1E362E-7E1C-8946-A8F1-9B5D18F955B9}"/>
                  </a:ext>
                </a:extLst>
              </p:cNvPr>
              <p:cNvSpPr/>
              <p:nvPr/>
            </p:nvSpPr>
            <p:spPr>
              <a:xfrm>
                <a:off x="16633190" y="605155"/>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68" name="Freeform 67">
                <a:extLst>
                  <a:ext uri="{FF2B5EF4-FFF2-40B4-BE49-F238E27FC236}">
                    <a16:creationId xmlns:a16="http://schemas.microsoft.com/office/drawing/2014/main" id="{1BF51C95-74A9-7A41-8630-89FBE8CA8DCE}"/>
                  </a:ext>
                </a:extLst>
              </p:cNvPr>
              <p:cNvSpPr/>
              <p:nvPr/>
            </p:nvSpPr>
            <p:spPr>
              <a:xfrm>
                <a:off x="16620490" y="591819"/>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6035 h 58420"/>
                  <a:gd name="connsiteX6" fmla="*/ 25400 w 58420"/>
                  <a:gd name="connsiteY6" fmla="*/ 29845 h 58420"/>
                  <a:gd name="connsiteX7" fmla="*/ 29210 w 58420"/>
                  <a:gd name="connsiteY7" fmla="*/ 33655 h 58420"/>
                  <a:gd name="connsiteX8" fmla="*/ 33020 w 58420"/>
                  <a:gd name="connsiteY8" fmla="*/ 29845 h 58420"/>
                  <a:gd name="connsiteX9" fmla="*/ 29210 w 58420"/>
                  <a:gd name="connsiteY9" fmla="*/ 2603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115" y="26035"/>
                      <a:pt x="29210" y="2603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39" name="Graphic 336">
              <a:extLst>
                <a:ext uri="{FF2B5EF4-FFF2-40B4-BE49-F238E27FC236}">
                  <a16:creationId xmlns:a16="http://schemas.microsoft.com/office/drawing/2014/main" id="{3974EF1A-A6D4-F841-9E0E-B3481CC5751F}"/>
                </a:ext>
              </a:extLst>
            </p:cNvPr>
            <p:cNvGrpSpPr/>
            <p:nvPr/>
          </p:nvGrpSpPr>
          <p:grpSpPr>
            <a:xfrm>
              <a:off x="16968469" y="450215"/>
              <a:ext cx="58420" cy="58419"/>
              <a:chOff x="16968469" y="450215"/>
              <a:chExt cx="58420" cy="58419"/>
            </a:xfrm>
            <a:grpFill/>
          </p:grpSpPr>
          <p:sp>
            <p:nvSpPr>
              <p:cNvPr id="65" name="Freeform 64">
                <a:extLst>
                  <a:ext uri="{FF2B5EF4-FFF2-40B4-BE49-F238E27FC236}">
                    <a16:creationId xmlns:a16="http://schemas.microsoft.com/office/drawing/2014/main" id="{F0754599-A69A-7C40-B322-AE0D210812BF}"/>
                  </a:ext>
                </a:extLst>
              </p:cNvPr>
              <p:cNvSpPr/>
              <p:nvPr/>
            </p:nvSpPr>
            <p:spPr>
              <a:xfrm>
                <a:off x="16980535" y="46355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66" name="Freeform 65">
                <a:extLst>
                  <a:ext uri="{FF2B5EF4-FFF2-40B4-BE49-F238E27FC236}">
                    <a16:creationId xmlns:a16="http://schemas.microsoft.com/office/drawing/2014/main" id="{67FD9E7F-5071-AF48-B0C5-A9D3EB8A047E}"/>
                  </a:ext>
                </a:extLst>
              </p:cNvPr>
              <p:cNvSpPr/>
              <p:nvPr/>
            </p:nvSpPr>
            <p:spPr>
              <a:xfrm>
                <a:off x="16968469" y="450215"/>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115" y="26035"/>
                      <a:pt x="29210" y="2603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40" name="Graphic 336">
              <a:extLst>
                <a:ext uri="{FF2B5EF4-FFF2-40B4-BE49-F238E27FC236}">
                  <a16:creationId xmlns:a16="http://schemas.microsoft.com/office/drawing/2014/main" id="{B502B52C-9707-AF49-98EF-07362A88B6AC}"/>
                </a:ext>
              </a:extLst>
            </p:cNvPr>
            <p:cNvGrpSpPr/>
            <p:nvPr/>
          </p:nvGrpSpPr>
          <p:grpSpPr>
            <a:xfrm>
              <a:off x="16780510" y="495300"/>
              <a:ext cx="58420" cy="58419"/>
              <a:chOff x="16780510" y="495300"/>
              <a:chExt cx="58420" cy="58419"/>
            </a:xfrm>
            <a:grpFill/>
          </p:grpSpPr>
          <p:sp>
            <p:nvSpPr>
              <p:cNvPr id="63" name="Freeform 62">
                <a:extLst>
                  <a:ext uri="{FF2B5EF4-FFF2-40B4-BE49-F238E27FC236}">
                    <a16:creationId xmlns:a16="http://schemas.microsoft.com/office/drawing/2014/main" id="{DE0C7EE8-433C-9240-BEBC-E08AA6E1DDAE}"/>
                  </a:ext>
                </a:extLst>
              </p:cNvPr>
              <p:cNvSpPr/>
              <p:nvPr/>
            </p:nvSpPr>
            <p:spPr>
              <a:xfrm>
                <a:off x="16793210" y="50800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5400" y="33020"/>
                      <a:pt x="16510" y="33020"/>
                    </a:cubicBezTo>
                    <a:cubicBezTo>
                      <a:pt x="7620" y="33020"/>
                      <a:pt x="0" y="25400"/>
                      <a:pt x="0" y="16510"/>
                    </a:cubicBezTo>
                    <a:cubicBezTo>
                      <a:pt x="0" y="7620"/>
                      <a:pt x="6985"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64" name="Freeform 63">
                <a:extLst>
                  <a:ext uri="{FF2B5EF4-FFF2-40B4-BE49-F238E27FC236}">
                    <a16:creationId xmlns:a16="http://schemas.microsoft.com/office/drawing/2014/main" id="{57BBE529-7A45-9643-8C91-6E27566CF088}"/>
                  </a:ext>
                </a:extLst>
              </p:cNvPr>
              <p:cNvSpPr/>
              <p:nvPr/>
            </p:nvSpPr>
            <p:spPr>
              <a:xfrm>
                <a:off x="16780510" y="49530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5400 h 58419"/>
                  <a:gd name="connsiteX6" fmla="*/ 25400 w 58420"/>
                  <a:gd name="connsiteY6" fmla="*/ 29210 h 58419"/>
                  <a:gd name="connsiteX7" fmla="*/ 29210 w 58420"/>
                  <a:gd name="connsiteY7" fmla="*/ 33020 h 58419"/>
                  <a:gd name="connsiteX8" fmla="*/ 33020 w 58420"/>
                  <a:gd name="connsiteY8" fmla="*/ 29210 h 58419"/>
                  <a:gd name="connsiteX9" fmla="*/ 29210 w 58420"/>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41" name="Graphic 336">
              <a:extLst>
                <a:ext uri="{FF2B5EF4-FFF2-40B4-BE49-F238E27FC236}">
                  <a16:creationId xmlns:a16="http://schemas.microsoft.com/office/drawing/2014/main" id="{3A858138-F90A-924E-B860-504DB5768EE0}"/>
                </a:ext>
              </a:extLst>
            </p:cNvPr>
            <p:cNvGrpSpPr/>
            <p:nvPr/>
          </p:nvGrpSpPr>
          <p:grpSpPr>
            <a:xfrm>
              <a:off x="17215485" y="530859"/>
              <a:ext cx="58420" cy="58420"/>
              <a:chOff x="17215485" y="530859"/>
              <a:chExt cx="58420" cy="58420"/>
            </a:xfrm>
            <a:grpFill/>
          </p:grpSpPr>
          <p:sp>
            <p:nvSpPr>
              <p:cNvPr id="61" name="Freeform 60">
                <a:extLst>
                  <a:ext uri="{FF2B5EF4-FFF2-40B4-BE49-F238E27FC236}">
                    <a16:creationId xmlns:a16="http://schemas.microsoft.com/office/drawing/2014/main" id="{FF268B8D-6404-BC4F-9BFE-C5219138D1F8}"/>
                  </a:ext>
                </a:extLst>
              </p:cNvPr>
              <p:cNvSpPr/>
              <p:nvPr/>
            </p:nvSpPr>
            <p:spPr>
              <a:xfrm>
                <a:off x="17228185" y="543559"/>
                <a:ext cx="33020" cy="33020"/>
              </a:xfrm>
              <a:custGeom>
                <a:avLst/>
                <a:gdLst>
                  <a:gd name="connsiteX0" fmla="*/ 33020 w 33020"/>
                  <a:gd name="connsiteY0" fmla="*/ 16510 h 33020"/>
                  <a:gd name="connsiteX1" fmla="*/ 16510 w 33020"/>
                  <a:gd name="connsiteY1" fmla="*/ 33020 h 33020"/>
                  <a:gd name="connsiteX2" fmla="*/ 0 w 33020"/>
                  <a:gd name="connsiteY2" fmla="*/ 16510 h 33020"/>
                  <a:gd name="connsiteX3" fmla="*/ 16510 w 33020"/>
                  <a:gd name="connsiteY3" fmla="*/ 0 h 33020"/>
                  <a:gd name="connsiteX4" fmla="*/ 33020 w 33020"/>
                  <a:gd name="connsiteY4" fmla="*/ 16510 h 3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20">
                    <a:moveTo>
                      <a:pt x="33020" y="16510"/>
                    </a:moveTo>
                    <a:cubicBezTo>
                      <a:pt x="33020" y="25400"/>
                      <a:pt x="26035" y="33020"/>
                      <a:pt x="16510" y="33020"/>
                    </a:cubicBezTo>
                    <a:cubicBezTo>
                      <a:pt x="7620" y="33020"/>
                      <a:pt x="0" y="25400"/>
                      <a:pt x="0" y="16510"/>
                    </a:cubicBezTo>
                    <a:cubicBezTo>
                      <a:pt x="0" y="7620"/>
                      <a:pt x="6985" y="0"/>
                      <a:pt x="16510" y="0"/>
                    </a:cubicBezTo>
                    <a:cubicBezTo>
                      <a:pt x="26035" y="635"/>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62" name="Freeform 61">
                <a:extLst>
                  <a:ext uri="{FF2B5EF4-FFF2-40B4-BE49-F238E27FC236}">
                    <a16:creationId xmlns:a16="http://schemas.microsoft.com/office/drawing/2014/main" id="{E5072132-E3D2-B644-B521-EBD3B0C99A01}"/>
                  </a:ext>
                </a:extLst>
              </p:cNvPr>
              <p:cNvSpPr/>
              <p:nvPr/>
            </p:nvSpPr>
            <p:spPr>
              <a:xfrm>
                <a:off x="17215485" y="530859"/>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6035 h 58420"/>
                  <a:gd name="connsiteX6" fmla="*/ 25400 w 58420"/>
                  <a:gd name="connsiteY6" fmla="*/ 29845 h 58420"/>
                  <a:gd name="connsiteX7" fmla="*/ 29210 w 58420"/>
                  <a:gd name="connsiteY7" fmla="*/ 33655 h 58420"/>
                  <a:gd name="connsiteX8" fmla="*/ 33020 w 58420"/>
                  <a:gd name="connsiteY8" fmla="*/ 29845 h 58420"/>
                  <a:gd name="connsiteX9" fmla="*/ 29210 w 58420"/>
                  <a:gd name="connsiteY9" fmla="*/ 2603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720"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750" y="26035"/>
                      <a:pt x="29210" y="2603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42" name="Graphic 336">
              <a:extLst>
                <a:ext uri="{FF2B5EF4-FFF2-40B4-BE49-F238E27FC236}">
                  <a16:creationId xmlns:a16="http://schemas.microsoft.com/office/drawing/2014/main" id="{C7A7C920-7DBB-3943-824A-B0528D583A1A}"/>
                </a:ext>
              </a:extLst>
            </p:cNvPr>
            <p:cNvGrpSpPr/>
            <p:nvPr/>
          </p:nvGrpSpPr>
          <p:grpSpPr>
            <a:xfrm>
              <a:off x="17309465" y="708025"/>
              <a:ext cx="58420" cy="58419"/>
              <a:chOff x="17309465" y="708025"/>
              <a:chExt cx="58420" cy="58419"/>
            </a:xfrm>
            <a:grpFill/>
          </p:grpSpPr>
          <p:sp>
            <p:nvSpPr>
              <p:cNvPr id="59" name="Freeform 58">
                <a:extLst>
                  <a:ext uri="{FF2B5EF4-FFF2-40B4-BE49-F238E27FC236}">
                    <a16:creationId xmlns:a16="http://schemas.microsoft.com/office/drawing/2014/main" id="{2DC1F52D-D3A5-544A-AE70-607117A80CD1}"/>
                  </a:ext>
                </a:extLst>
              </p:cNvPr>
              <p:cNvSpPr/>
              <p:nvPr/>
            </p:nvSpPr>
            <p:spPr>
              <a:xfrm>
                <a:off x="17322165" y="720725"/>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5400" y="635"/>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60" name="Freeform 59">
                <a:extLst>
                  <a:ext uri="{FF2B5EF4-FFF2-40B4-BE49-F238E27FC236}">
                    <a16:creationId xmlns:a16="http://schemas.microsoft.com/office/drawing/2014/main" id="{1BDE11D8-7328-4640-BF48-5D0FDDD56A60}"/>
                  </a:ext>
                </a:extLst>
              </p:cNvPr>
              <p:cNvSpPr/>
              <p:nvPr/>
            </p:nvSpPr>
            <p:spPr>
              <a:xfrm>
                <a:off x="17309465" y="708025"/>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3335"/>
                      <a:pt x="13335" y="0"/>
                      <a:pt x="29210" y="0"/>
                    </a:cubicBezTo>
                    <a:cubicBezTo>
                      <a:pt x="45085" y="0"/>
                      <a:pt x="58420" y="12700"/>
                      <a:pt x="58420" y="29210"/>
                    </a:cubicBezTo>
                    <a:cubicBezTo>
                      <a:pt x="58420"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305"/>
                      <a:pt x="31115" y="26035"/>
                      <a:pt x="29210" y="2603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43" name="Graphic 336">
              <a:extLst>
                <a:ext uri="{FF2B5EF4-FFF2-40B4-BE49-F238E27FC236}">
                  <a16:creationId xmlns:a16="http://schemas.microsoft.com/office/drawing/2014/main" id="{93774A63-82C9-B149-AEC0-269C680B749E}"/>
                </a:ext>
              </a:extLst>
            </p:cNvPr>
            <p:cNvGrpSpPr/>
            <p:nvPr/>
          </p:nvGrpSpPr>
          <p:grpSpPr>
            <a:xfrm>
              <a:off x="17215485" y="942339"/>
              <a:ext cx="58420" cy="58420"/>
              <a:chOff x="17215485" y="942339"/>
              <a:chExt cx="58420" cy="58420"/>
            </a:xfrm>
            <a:grpFill/>
          </p:grpSpPr>
          <p:sp>
            <p:nvSpPr>
              <p:cNvPr id="57" name="Freeform 56">
                <a:extLst>
                  <a:ext uri="{FF2B5EF4-FFF2-40B4-BE49-F238E27FC236}">
                    <a16:creationId xmlns:a16="http://schemas.microsoft.com/office/drawing/2014/main" id="{B6D136D3-D95B-F842-8414-295B2700695B}"/>
                  </a:ext>
                </a:extLst>
              </p:cNvPr>
              <p:cNvSpPr/>
              <p:nvPr/>
            </p:nvSpPr>
            <p:spPr>
              <a:xfrm>
                <a:off x="17228185" y="955675"/>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6985"/>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58" name="Freeform 57">
                <a:extLst>
                  <a:ext uri="{FF2B5EF4-FFF2-40B4-BE49-F238E27FC236}">
                    <a16:creationId xmlns:a16="http://schemas.microsoft.com/office/drawing/2014/main" id="{AB08C669-38CA-3F4B-B6D5-0D020C0834C3}"/>
                  </a:ext>
                </a:extLst>
              </p:cNvPr>
              <p:cNvSpPr/>
              <p:nvPr/>
            </p:nvSpPr>
            <p:spPr>
              <a:xfrm>
                <a:off x="17215485" y="942339"/>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6035 h 58420"/>
                  <a:gd name="connsiteX6" fmla="*/ 25400 w 58420"/>
                  <a:gd name="connsiteY6" fmla="*/ 29845 h 58420"/>
                  <a:gd name="connsiteX7" fmla="*/ 29210 w 58420"/>
                  <a:gd name="connsiteY7" fmla="*/ 33655 h 58420"/>
                  <a:gd name="connsiteX8" fmla="*/ 33020 w 58420"/>
                  <a:gd name="connsiteY8" fmla="*/ 29845 h 58420"/>
                  <a:gd name="connsiteX9" fmla="*/ 29210 w 58420"/>
                  <a:gd name="connsiteY9" fmla="*/ 2603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720"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750" y="26035"/>
                      <a:pt x="29210" y="2603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44" name="Graphic 336">
              <a:extLst>
                <a:ext uri="{FF2B5EF4-FFF2-40B4-BE49-F238E27FC236}">
                  <a16:creationId xmlns:a16="http://schemas.microsoft.com/office/drawing/2014/main" id="{AB86A246-70C3-BB46-A74F-AAB45EA64CC0}"/>
                </a:ext>
              </a:extLst>
            </p:cNvPr>
            <p:cNvGrpSpPr/>
            <p:nvPr/>
          </p:nvGrpSpPr>
          <p:grpSpPr>
            <a:xfrm>
              <a:off x="16908144" y="644525"/>
              <a:ext cx="58420" cy="58419"/>
              <a:chOff x="16908144" y="644525"/>
              <a:chExt cx="58420" cy="58419"/>
            </a:xfrm>
            <a:grpFill/>
          </p:grpSpPr>
          <p:sp>
            <p:nvSpPr>
              <p:cNvPr id="55" name="Freeform 54">
                <a:extLst>
                  <a:ext uri="{FF2B5EF4-FFF2-40B4-BE49-F238E27FC236}">
                    <a16:creationId xmlns:a16="http://schemas.microsoft.com/office/drawing/2014/main" id="{33F9B14F-B2B5-D148-B59F-B13071C2FF93}"/>
                  </a:ext>
                </a:extLst>
              </p:cNvPr>
              <p:cNvSpPr/>
              <p:nvPr/>
            </p:nvSpPr>
            <p:spPr>
              <a:xfrm>
                <a:off x="16920844" y="657225"/>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56" name="Freeform 55">
                <a:extLst>
                  <a:ext uri="{FF2B5EF4-FFF2-40B4-BE49-F238E27FC236}">
                    <a16:creationId xmlns:a16="http://schemas.microsoft.com/office/drawing/2014/main" id="{3078220C-59B3-E244-A421-24094A683699}"/>
                  </a:ext>
                </a:extLst>
              </p:cNvPr>
              <p:cNvSpPr/>
              <p:nvPr/>
            </p:nvSpPr>
            <p:spPr>
              <a:xfrm>
                <a:off x="16908144" y="644525"/>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5400 h 58419"/>
                  <a:gd name="connsiteX6" fmla="*/ 25400 w 58420"/>
                  <a:gd name="connsiteY6" fmla="*/ 29210 h 58419"/>
                  <a:gd name="connsiteX7" fmla="*/ 29210 w 58420"/>
                  <a:gd name="connsiteY7" fmla="*/ 33020 h 58419"/>
                  <a:gd name="connsiteX8" fmla="*/ 33020 w 58420"/>
                  <a:gd name="connsiteY8" fmla="*/ 29210 h 58419"/>
                  <a:gd name="connsiteX9" fmla="*/ 29210 w 58420"/>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3335"/>
                      <a:pt x="13335" y="0"/>
                      <a:pt x="29210" y="0"/>
                    </a:cubicBezTo>
                    <a:cubicBezTo>
                      <a:pt x="45085" y="0"/>
                      <a:pt x="58420" y="12700"/>
                      <a:pt x="58420" y="29210"/>
                    </a:cubicBezTo>
                    <a:cubicBezTo>
                      <a:pt x="58420" y="45085"/>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45" name="Graphic 336">
              <a:extLst>
                <a:ext uri="{FF2B5EF4-FFF2-40B4-BE49-F238E27FC236}">
                  <a16:creationId xmlns:a16="http://schemas.microsoft.com/office/drawing/2014/main" id="{CAD25CCE-FFE5-F645-93A3-E151864F9287}"/>
                </a:ext>
              </a:extLst>
            </p:cNvPr>
            <p:cNvGrpSpPr/>
            <p:nvPr/>
          </p:nvGrpSpPr>
          <p:grpSpPr>
            <a:xfrm>
              <a:off x="17068165" y="795019"/>
              <a:ext cx="58420" cy="58419"/>
              <a:chOff x="17068165" y="795019"/>
              <a:chExt cx="58420" cy="58419"/>
            </a:xfrm>
            <a:grpFill/>
          </p:grpSpPr>
          <p:sp>
            <p:nvSpPr>
              <p:cNvPr id="53" name="Freeform 52">
                <a:extLst>
                  <a:ext uri="{FF2B5EF4-FFF2-40B4-BE49-F238E27FC236}">
                    <a16:creationId xmlns:a16="http://schemas.microsoft.com/office/drawing/2014/main" id="{75F1841A-8A2E-5F48-9515-579FFE7A6F4A}"/>
                  </a:ext>
                </a:extLst>
              </p:cNvPr>
              <p:cNvSpPr/>
              <p:nvPr/>
            </p:nvSpPr>
            <p:spPr>
              <a:xfrm>
                <a:off x="17080230" y="807719"/>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5400"/>
                      <a:pt x="25400"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54" name="Freeform 53">
                <a:extLst>
                  <a:ext uri="{FF2B5EF4-FFF2-40B4-BE49-F238E27FC236}">
                    <a16:creationId xmlns:a16="http://schemas.microsoft.com/office/drawing/2014/main" id="{D1D28CA6-7EAC-E145-A002-AC3367D779B8}"/>
                  </a:ext>
                </a:extLst>
              </p:cNvPr>
              <p:cNvSpPr/>
              <p:nvPr/>
            </p:nvSpPr>
            <p:spPr>
              <a:xfrm>
                <a:off x="17068165" y="795019"/>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3335"/>
                      <a:pt x="13335" y="0"/>
                      <a:pt x="29210" y="0"/>
                    </a:cubicBezTo>
                    <a:cubicBezTo>
                      <a:pt x="45085" y="0"/>
                      <a:pt x="58420" y="12700"/>
                      <a:pt x="58420" y="29210"/>
                    </a:cubicBezTo>
                    <a:cubicBezTo>
                      <a:pt x="57785"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2385" y="27305"/>
                      <a:pt x="31115" y="26035"/>
                      <a:pt x="29210" y="2603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46" name="Graphic 336">
              <a:extLst>
                <a:ext uri="{FF2B5EF4-FFF2-40B4-BE49-F238E27FC236}">
                  <a16:creationId xmlns:a16="http://schemas.microsoft.com/office/drawing/2014/main" id="{37F148DA-ABA1-6449-ACE5-668F87B13767}"/>
                </a:ext>
              </a:extLst>
            </p:cNvPr>
            <p:cNvGrpSpPr/>
            <p:nvPr/>
          </p:nvGrpSpPr>
          <p:grpSpPr>
            <a:xfrm>
              <a:off x="17077690" y="678815"/>
              <a:ext cx="58420" cy="58419"/>
              <a:chOff x="17077690" y="678815"/>
              <a:chExt cx="58420" cy="58419"/>
            </a:xfrm>
            <a:grpFill/>
          </p:grpSpPr>
          <p:sp>
            <p:nvSpPr>
              <p:cNvPr id="51" name="Freeform 50">
                <a:extLst>
                  <a:ext uri="{FF2B5EF4-FFF2-40B4-BE49-F238E27FC236}">
                    <a16:creationId xmlns:a16="http://schemas.microsoft.com/office/drawing/2014/main" id="{33FAB6EB-E2D8-314B-B4F0-E9D2050F3AB4}"/>
                  </a:ext>
                </a:extLst>
              </p:cNvPr>
              <p:cNvSpPr/>
              <p:nvPr/>
            </p:nvSpPr>
            <p:spPr>
              <a:xfrm>
                <a:off x="17089755" y="69215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52" name="Freeform 51">
                <a:extLst>
                  <a:ext uri="{FF2B5EF4-FFF2-40B4-BE49-F238E27FC236}">
                    <a16:creationId xmlns:a16="http://schemas.microsoft.com/office/drawing/2014/main" id="{6B753E02-EBA3-C446-B12B-17A0BEE4A152}"/>
                  </a:ext>
                </a:extLst>
              </p:cNvPr>
              <p:cNvSpPr/>
              <p:nvPr/>
            </p:nvSpPr>
            <p:spPr>
              <a:xfrm>
                <a:off x="17077690" y="678815"/>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3335"/>
                      <a:pt x="13335" y="0"/>
                      <a:pt x="29210" y="0"/>
                    </a:cubicBezTo>
                    <a:cubicBezTo>
                      <a:pt x="45085" y="0"/>
                      <a:pt x="58420" y="12700"/>
                      <a:pt x="58420" y="29210"/>
                    </a:cubicBezTo>
                    <a:cubicBezTo>
                      <a:pt x="57785"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2385" y="27940"/>
                      <a:pt x="31115" y="26035"/>
                      <a:pt x="29210" y="2603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47" name="Graphic 336">
              <a:extLst>
                <a:ext uri="{FF2B5EF4-FFF2-40B4-BE49-F238E27FC236}">
                  <a16:creationId xmlns:a16="http://schemas.microsoft.com/office/drawing/2014/main" id="{DB83EA45-4FA7-E445-891E-5A271D222D40}"/>
                </a:ext>
              </a:extLst>
            </p:cNvPr>
            <p:cNvGrpSpPr/>
            <p:nvPr/>
          </p:nvGrpSpPr>
          <p:grpSpPr>
            <a:xfrm>
              <a:off x="16878935" y="957580"/>
              <a:ext cx="58420" cy="58419"/>
              <a:chOff x="16878935" y="957580"/>
              <a:chExt cx="58420" cy="58419"/>
            </a:xfrm>
            <a:grpFill/>
          </p:grpSpPr>
          <p:sp>
            <p:nvSpPr>
              <p:cNvPr id="49" name="Freeform 48">
                <a:extLst>
                  <a:ext uri="{FF2B5EF4-FFF2-40B4-BE49-F238E27FC236}">
                    <a16:creationId xmlns:a16="http://schemas.microsoft.com/office/drawing/2014/main" id="{7B95F681-336C-164D-8FA0-B302184FC496}"/>
                  </a:ext>
                </a:extLst>
              </p:cNvPr>
              <p:cNvSpPr/>
              <p:nvPr/>
            </p:nvSpPr>
            <p:spPr>
              <a:xfrm>
                <a:off x="16891635" y="97028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50" name="Freeform 49">
                <a:extLst>
                  <a:ext uri="{FF2B5EF4-FFF2-40B4-BE49-F238E27FC236}">
                    <a16:creationId xmlns:a16="http://schemas.microsoft.com/office/drawing/2014/main" id="{02AFED3A-1B62-EA4D-A4A6-C2AB50E6D4FA}"/>
                  </a:ext>
                </a:extLst>
              </p:cNvPr>
              <p:cNvSpPr/>
              <p:nvPr/>
            </p:nvSpPr>
            <p:spPr>
              <a:xfrm>
                <a:off x="16878935" y="95758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5400 h 58419"/>
                  <a:gd name="connsiteX6" fmla="*/ 25400 w 58420"/>
                  <a:gd name="connsiteY6" fmla="*/ 29210 h 58419"/>
                  <a:gd name="connsiteX7" fmla="*/ 29210 w 58420"/>
                  <a:gd name="connsiteY7" fmla="*/ 33020 h 58419"/>
                  <a:gd name="connsiteX8" fmla="*/ 33020 w 58420"/>
                  <a:gd name="connsiteY8" fmla="*/ 29210 h 58419"/>
                  <a:gd name="connsiteX9" fmla="*/ 29210 w 58420"/>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3335"/>
                      <a:pt x="13335" y="0"/>
                      <a:pt x="29210" y="0"/>
                    </a:cubicBezTo>
                    <a:cubicBezTo>
                      <a:pt x="45085" y="0"/>
                      <a:pt x="58420" y="12700"/>
                      <a:pt x="58420" y="29210"/>
                    </a:cubicBezTo>
                    <a:cubicBezTo>
                      <a:pt x="58420" y="45085"/>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solidFill>
                    <a:schemeClr val="tx2"/>
                  </a:solidFill>
                </a:endParaRPr>
              </a:p>
            </p:txBody>
          </p:sp>
        </p:grpSp>
        <p:sp>
          <p:nvSpPr>
            <p:cNvPr id="48" name="Freeform 47">
              <a:extLst>
                <a:ext uri="{FF2B5EF4-FFF2-40B4-BE49-F238E27FC236}">
                  <a16:creationId xmlns:a16="http://schemas.microsoft.com/office/drawing/2014/main" id="{0C35867E-E481-4740-A25A-D5F4F4C1923F}"/>
                </a:ext>
              </a:extLst>
            </p:cNvPr>
            <p:cNvSpPr/>
            <p:nvPr/>
          </p:nvSpPr>
          <p:spPr>
            <a:xfrm>
              <a:off x="16895357" y="725805"/>
              <a:ext cx="448398" cy="432434"/>
            </a:xfrm>
            <a:custGeom>
              <a:avLst/>
              <a:gdLst>
                <a:gd name="connsiteX0" fmla="*/ 111213 w 448398"/>
                <a:gd name="connsiteY0" fmla="*/ 432435 h 432434"/>
                <a:gd name="connsiteX1" fmla="*/ 1993 w 448398"/>
                <a:gd name="connsiteY1" fmla="*/ 267970 h 432434"/>
                <a:gd name="connsiteX2" fmla="*/ 1358 w 448398"/>
                <a:gd name="connsiteY2" fmla="*/ 255270 h 432434"/>
                <a:gd name="connsiteX3" fmla="*/ 12153 w 448398"/>
                <a:gd name="connsiteY3" fmla="*/ 248285 h 432434"/>
                <a:gd name="connsiteX4" fmla="*/ 320128 w 448398"/>
                <a:gd name="connsiteY4" fmla="*/ 234950 h 432434"/>
                <a:gd name="connsiteX5" fmla="*/ 192493 w 448398"/>
                <a:gd name="connsiteY5" fmla="*/ 107950 h 432434"/>
                <a:gd name="connsiteX6" fmla="*/ 189318 w 448398"/>
                <a:gd name="connsiteY6" fmla="*/ 95885 h 432434"/>
                <a:gd name="connsiteX7" fmla="*/ 197573 w 448398"/>
                <a:gd name="connsiteY7" fmla="*/ 86995 h 432434"/>
                <a:gd name="connsiteX8" fmla="*/ 439508 w 448398"/>
                <a:gd name="connsiteY8" fmla="*/ 0 h 432434"/>
                <a:gd name="connsiteX9" fmla="*/ 448398 w 448398"/>
                <a:gd name="connsiteY9" fmla="*/ 24130 h 432434"/>
                <a:gd name="connsiteX10" fmla="*/ 225513 w 448398"/>
                <a:gd name="connsiteY10" fmla="*/ 104140 h 432434"/>
                <a:gd name="connsiteX11" fmla="*/ 358863 w 448398"/>
                <a:gd name="connsiteY11" fmla="*/ 237490 h 432434"/>
                <a:gd name="connsiteX12" fmla="*/ 362038 w 448398"/>
                <a:gd name="connsiteY12" fmla="*/ 250825 h 432434"/>
                <a:gd name="connsiteX13" fmla="*/ 350608 w 448398"/>
                <a:gd name="connsiteY13" fmla="*/ 259080 h 432434"/>
                <a:gd name="connsiteX14" fmla="*/ 36283 w 448398"/>
                <a:gd name="connsiteY14" fmla="*/ 273050 h 432434"/>
                <a:gd name="connsiteX15" fmla="*/ 132803 w 448398"/>
                <a:gd name="connsiteY15" fmla="*/ 418465 h 432434"/>
                <a:gd name="connsiteX16" fmla="*/ 111213 w 448398"/>
                <a:gd name="connsiteY16" fmla="*/ 432435 h 43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398" h="432434">
                  <a:moveTo>
                    <a:pt x="111213" y="432435"/>
                  </a:moveTo>
                  <a:lnTo>
                    <a:pt x="1993" y="267970"/>
                  </a:lnTo>
                  <a:cubicBezTo>
                    <a:pt x="-547" y="264160"/>
                    <a:pt x="-547" y="259080"/>
                    <a:pt x="1358" y="255270"/>
                  </a:cubicBezTo>
                  <a:cubicBezTo>
                    <a:pt x="3263" y="251460"/>
                    <a:pt x="7708" y="248285"/>
                    <a:pt x="12153" y="248285"/>
                  </a:cubicBezTo>
                  <a:lnTo>
                    <a:pt x="320128" y="234950"/>
                  </a:lnTo>
                  <a:lnTo>
                    <a:pt x="192493" y="107950"/>
                  </a:lnTo>
                  <a:cubicBezTo>
                    <a:pt x="189318" y="104775"/>
                    <a:pt x="188048" y="100330"/>
                    <a:pt x="189318" y="95885"/>
                  </a:cubicBezTo>
                  <a:cubicBezTo>
                    <a:pt x="189953" y="91440"/>
                    <a:pt x="193128" y="88265"/>
                    <a:pt x="197573" y="86995"/>
                  </a:cubicBezTo>
                  <a:lnTo>
                    <a:pt x="439508" y="0"/>
                  </a:lnTo>
                  <a:lnTo>
                    <a:pt x="448398" y="24130"/>
                  </a:lnTo>
                  <a:lnTo>
                    <a:pt x="225513" y="104140"/>
                  </a:lnTo>
                  <a:lnTo>
                    <a:pt x="358863" y="237490"/>
                  </a:lnTo>
                  <a:cubicBezTo>
                    <a:pt x="362673" y="241300"/>
                    <a:pt x="363308" y="246380"/>
                    <a:pt x="362038" y="250825"/>
                  </a:cubicBezTo>
                  <a:cubicBezTo>
                    <a:pt x="360133" y="255270"/>
                    <a:pt x="355688" y="258445"/>
                    <a:pt x="350608" y="259080"/>
                  </a:cubicBezTo>
                  <a:lnTo>
                    <a:pt x="36283" y="273050"/>
                  </a:lnTo>
                  <a:lnTo>
                    <a:pt x="132803" y="418465"/>
                  </a:lnTo>
                  <a:lnTo>
                    <a:pt x="111213" y="432435"/>
                  </a:lnTo>
                  <a:close/>
                </a:path>
              </a:pathLst>
            </a:custGeom>
            <a:grpFill/>
            <a:ln w="6350" cap="flat">
              <a:noFill/>
              <a:prstDash val="solid"/>
              <a:miter/>
            </a:ln>
          </p:spPr>
          <p:txBody>
            <a:bodyPr rtlCol="0" anchor="ctr"/>
            <a:lstStyle/>
            <a:p>
              <a:endParaRPr lang="en-US">
                <a:solidFill>
                  <a:schemeClr val="tx2"/>
                </a:solidFill>
              </a:endParaRPr>
            </a:p>
          </p:txBody>
        </p:sp>
      </p:grpSp>
      <p:grpSp>
        <p:nvGrpSpPr>
          <p:cNvPr id="81" name="Group 80">
            <a:extLst>
              <a:ext uri="{FF2B5EF4-FFF2-40B4-BE49-F238E27FC236}">
                <a16:creationId xmlns:a16="http://schemas.microsoft.com/office/drawing/2014/main" id="{9360DCB3-132E-E848-A40A-3DC28C33839A}"/>
              </a:ext>
            </a:extLst>
          </p:cNvPr>
          <p:cNvGrpSpPr>
            <a:grpSpLocks noChangeAspect="1"/>
          </p:cNvGrpSpPr>
          <p:nvPr/>
        </p:nvGrpSpPr>
        <p:grpSpPr>
          <a:xfrm>
            <a:off x="2184167" y="1459029"/>
            <a:ext cx="385251" cy="477856"/>
            <a:chOff x="19630390" y="450850"/>
            <a:chExt cx="742315" cy="920750"/>
          </a:xfrm>
          <a:solidFill>
            <a:srgbClr val="41547D"/>
          </a:solidFill>
        </p:grpSpPr>
        <p:sp>
          <p:nvSpPr>
            <p:cNvPr id="82" name="Freeform 81">
              <a:extLst>
                <a:ext uri="{FF2B5EF4-FFF2-40B4-BE49-F238E27FC236}">
                  <a16:creationId xmlns:a16="http://schemas.microsoft.com/office/drawing/2014/main" id="{C85C86C0-EC3C-3E41-A707-339FC411D7C4}"/>
                </a:ext>
              </a:extLst>
            </p:cNvPr>
            <p:cNvSpPr/>
            <p:nvPr/>
          </p:nvSpPr>
          <p:spPr>
            <a:xfrm>
              <a:off x="19646036" y="467359"/>
              <a:ext cx="709620" cy="889000"/>
            </a:xfrm>
            <a:custGeom>
              <a:avLst/>
              <a:gdLst>
                <a:gd name="connsiteX0" fmla="*/ 353924 w 709620"/>
                <a:gd name="connsiteY0" fmla="*/ 888365 h 889000"/>
                <a:gd name="connsiteX1" fmla="*/ 352019 w 709620"/>
                <a:gd name="connsiteY1" fmla="*/ 888365 h 889000"/>
                <a:gd name="connsiteX2" fmla="*/ 208509 w 709620"/>
                <a:gd name="connsiteY2" fmla="*/ 869950 h 889000"/>
                <a:gd name="connsiteX3" fmla="*/ 204064 w 709620"/>
                <a:gd name="connsiteY3" fmla="*/ 868680 h 889000"/>
                <a:gd name="connsiteX4" fmla="*/ 6579 w 709620"/>
                <a:gd name="connsiteY4" fmla="*/ 755650 h 889000"/>
                <a:gd name="connsiteX5" fmla="*/ 229 w 709620"/>
                <a:gd name="connsiteY5" fmla="*/ 747395 h 889000"/>
                <a:gd name="connsiteX6" fmla="*/ 2769 w 709620"/>
                <a:gd name="connsiteY6" fmla="*/ 737235 h 889000"/>
                <a:gd name="connsiteX7" fmla="*/ 111354 w 709620"/>
                <a:gd name="connsiteY7" fmla="*/ 595630 h 889000"/>
                <a:gd name="connsiteX8" fmla="*/ 120244 w 709620"/>
                <a:gd name="connsiteY8" fmla="*/ 590550 h 889000"/>
                <a:gd name="connsiteX9" fmla="*/ 129769 w 709620"/>
                <a:gd name="connsiteY9" fmla="*/ 594360 h 889000"/>
                <a:gd name="connsiteX10" fmla="*/ 230734 w 709620"/>
                <a:gd name="connsiteY10" fmla="*/ 654050 h 889000"/>
                <a:gd name="connsiteX11" fmla="*/ 352654 w 709620"/>
                <a:gd name="connsiteY11" fmla="*/ 681355 h 889000"/>
                <a:gd name="connsiteX12" fmla="*/ 441554 w 709620"/>
                <a:gd name="connsiteY12" fmla="*/ 654050 h 889000"/>
                <a:gd name="connsiteX13" fmla="*/ 400914 w 709620"/>
                <a:gd name="connsiteY13" fmla="*/ 549910 h 889000"/>
                <a:gd name="connsiteX14" fmla="*/ 227559 w 709620"/>
                <a:gd name="connsiteY14" fmla="*/ 546100 h 889000"/>
                <a:gd name="connsiteX15" fmla="*/ 218034 w 709620"/>
                <a:gd name="connsiteY15" fmla="*/ 542925 h 889000"/>
                <a:gd name="connsiteX16" fmla="*/ 213589 w 709620"/>
                <a:gd name="connsiteY16" fmla="*/ 533400 h 889000"/>
                <a:gd name="connsiteX17" fmla="*/ 213589 w 709620"/>
                <a:gd name="connsiteY17" fmla="*/ 347345 h 889000"/>
                <a:gd name="connsiteX18" fmla="*/ 217399 w 709620"/>
                <a:gd name="connsiteY18" fmla="*/ 337820 h 889000"/>
                <a:gd name="connsiteX19" fmla="*/ 226924 w 709620"/>
                <a:gd name="connsiteY19" fmla="*/ 334645 h 889000"/>
                <a:gd name="connsiteX20" fmla="*/ 400914 w 709620"/>
                <a:gd name="connsiteY20" fmla="*/ 335915 h 889000"/>
                <a:gd name="connsiteX21" fmla="*/ 440919 w 709620"/>
                <a:gd name="connsiteY21" fmla="*/ 238125 h 889000"/>
                <a:gd name="connsiteX22" fmla="*/ 351384 w 709620"/>
                <a:gd name="connsiteY22" fmla="*/ 210185 h 889000"/>
                <a:gd name="connsiteX23" fmla="*/ 229464 w 709620"/>
                <a:gd name="connsiteY23" fmla="*/ 229235 h 889000"/>
                <a:gd name="connsiteX24" fmla="*/ 132309 w 709620"/>
                <a:gd name="connsiteY24" fmla="*/ 288925 h 889000"/>
                <a:gd name="connsiteX25" fmla="*/ 122784 w 709620"/>
                <a:gd name="connsiteY25" fmla="*/ 292100 h 889000"/>
                <a:gd name="connsiteX26" fmla="*/ 113894 w 709620"/>
                <a:gd name="connsiteY26" fmla="*/ 287020 h 889000"/>
                <a:gd name="connsiteX27" fmla="*/ 12294 w 709620"/>
                <a:gd name="connsiteY27" fmla="*/ 155575 h 889000"/>
                <a:gd name="connsiteX28" fmla="*/ 9754 w 709620"/>
                <a:gd name="connsiteY28" fmla="*/ 145415 h 889000"/>
                <a:gd name="connsiteX29" fmla="*/ 15469 w 709620"/>
                <a:gd name="connsiteY29" fmla="*/ 137160 h 889000"/>
                <a:gd name="connsiteX30" fmla="*/ 202159 w 709620"/>
                <a:gd name="connsiteY30" fmla="*/ 19685 h 889000"/>
                <a:gd name="connsiteX31" fmla="*/ 207239 w 709620"/>
                <a:gd name="connsiteY31" fmla="*/ 17780 h 889000"/>
                <a:gd name="connsiteX32" fmla="*/ 350114 w 709620"/>
                <a:gd name="connsiteY32" fmla="*/ 0 h 889000"/>
                <a:gd name="connsiteX33" fmla="*/ 353289 w 709620"/>
                <a:gd name="connsiteY33" fmla="*/ 0 h 889000"/>
                <a:gd name="connsiteX34" fmla="*/ 496799 w 709620"/>
                <a:gd name="connsiteY34" fmla="*/ 17780 h 889000"/>
                <a:gd name="connsiteX35" fmla="*/ 501879 w 709620"/>
                <a:gd name="connsiteY35" fmla="*/ 19685 h 889000"/>
                <a:gd name="connsiteX36" fmla="*/ 672059 w 709620"/>
                <a:gd name="connsiteY36" fmla="*/ 126365 h 889000"/>
                <a:gd name="connsiteX37" fmla="*/ 677774 w 709620"/>
                <a:gd name="connsiteY37" fmla="*/ 137160 h 889000"/>
                <a:gd name="connsiteX38" fmla="*/ 675234 w 709620"/>
                <a:gd name="connsiteY38" fmla="*/ 328930 h 889000"/>
                <a:gd name="connsiteX39" fmla="*/ 669519 w 709620"/>
                <a:gd name="connsiteY39" fmla="*/ 339725 h 889000"/>
                <a:gd name="connsiteX40" fmla="*/ 529184 w 709620"/>
                <a:gd name="connsiteY40" fmla="*/ 429895 h 889000"/>
                <a:gd name="connsiteX41" fmla="*/ 668884 w 709620"/>
                <a:gd name="connsiteY41" fmla="*/ 504825 h 889000"/>
                <a:gd name="connsiteX42" fmla="*/ 675234 w 709620"/>
                <a:gd name="connsiteY42" fmla="*/ 514350 h 889000"/>
                <a:gd name="connsiteX43" fmla="*/ 709524 w 709620"/>
                <a:gd name="connsiteY43" fmla="*/ 742315 h 889000"/>
                <a:gd name="connsiteX44" fmla="*/ 703174 w 709620"/>
                <a:gd name="connsiteY44" fmla="*/ 755015 h 889000"/>
                <a:gd name="connsiteX45" fmla="*/ 501879 w 709620"/>
                <a:gd name="connsiteY45" fmla="*/ 869950 h 889000"/>
                <a:gd name="connsiteX46" fmla="*/ 497434 w 709620"/>
                <a:gd name="connsiteY46" fmla="*/ 871220 h 889000"/>
                <a:gd name="connsiteX47" fmla="*/ 353924 w 709620"/>
                <a:gd name="connsiteY47" fmla="*/ 889000 h 889000"/>
                <a:gd name="connsiteX48" fmla="*/ 353924 w 709620"/>
                <a:gd name="connsiteY48" fmla="*/ 888365 h 889000"/>
                <a:gd name="connsiteX49" fmla="*/ 214224 w 709620"/>
                <a:gd name="connsiteY49" fmla="*/ 845185 h 889000"/>
                <a:gd name="connsiteX50" fmla="*/ 353924 w 709620"/>
                <a:gd name="connsiteY50" fmla="*/ 862965 h 889000"/>
                <a:gd name="connsiteX51" fmla="*/ 493624 w 709620"/>
                <a:gd name="connsiteY51" fmla="*/ 845820 h 889000"/>
                <a:gd name="connsiteX52" fmla="*/ 684759 w 709620"/>
                <a:gd name="connsiteY52" fmla="*/ 736600 h 889000"/>
                <a:gd name="connsiteX53" fmla="*/ 653009 w 709620"/>
                <a:gd name="connsiteY53" fmla="*/ 523240 h 889000"/>
                <a:gd name="connsiteX54" fmla="*/ 499974 w 709620"/>
                <a:gd name="connsiteY54" fmla="*/ 441325 h 889000"/>
                <a:gd name="connsiteX55" fmla="*/ 492989 w 709620"/>
                <a:gd name="connsiteY55" fmla="*/ 430530 h 889000"/>
                <a:gd name="connsiteX56" fmla="*/ 498704 w 709620"/>
                <a:gd name="connsiteY56" fmla="*/ 419100 h 889000"/>
                <a:gd name="connsiteX57" fmla="*/ 651739 w 709620"/>
                <a:gd name="connsiteY57" fmla="*/ 320675 h 889000"/>
                <a:gd name="connsiteX58" fmla="*/ 654279 w 709620"/>
                <a:gd name="connsiteY58" fmla="*/ 142875 h 889000"/>
                <a:gd name="connsiteX59" fmla="*/ 492989 w 709620"/>
                <a:gd name="connsiteY59" fmla="*/ 41275 h 889000"/>
                <a:gd name="connsiteX60" fmla="*/ 353924 w 709620"/>
                <a:gd name="connsiteY60" fmla="*/ 24130 h 889000"/>
                <a:gd name="connsiteX61" fmla="*/ 214859 w 709620"/>
                <a:gd name="connsiteY61" fmla="*/ 41275 h 889000"/>
                <a:gd name="connsiteX62" fmla="*/ 42774 w 709620"/>
                <a:gd name="connsiteY62" fmla="*/ 149860 h 889000"/>
                <a:gd name="connsiteX63" fmla="*/ 127864 w 709620"/>
                <a:gd name="connsiteY63" fmla="*/ 260350 h 889000"/>
                <a:gd name="connsiteX64" fmla="*/ 221844 w 709620"/>
                <a:gd name="connsiteY64" fmla="*/ 204470 h 889000"/>
                <a:gd name="connsiteX65" fmla="*/ 225654 w 709620"/>
                <a:gd name="connsiteY65" fmla="*/ 203200 h 889000"/>
                <a:gd name="connsiteX66" fmla="*/ 352019 w 709620"/>
                <a:gd name="connsiteY66" fmla="*/ 183515 h 889000"/>
                <a:gd name="connsiteX67" fmla="*/ 357734 w 709620"/>
                <a:gd name="connsiteY67" fmla="*/ 184150 h 889000"/>
                <a:gd name="connsiteX68" fmla="*/ 463144 w 709620"/>
                <a:gd name="connsiteY68" fmla="*/ 216535 h 889000"/>
                <a:gd name="connsiteX69" fmla="*/ 470764 w 709620"/>
                <a:gd name="connsiteY69" fmla="*/ 223520 h 889000"/>
                <a:gd name="connsiteX70" fmla="*/ 470764 w 709620"/>
                <a:gd name="connsiteY70" fmla="*/ 233680 h 889000"/>
                <a:gd name="connsiteX71" fmla="*/ 421869 w 709620"/>
                <a:gd name="connsiteY71" fmla="*/ 352425 h 889000"/>
                <a:gd name="connsiteX72" fmla="*/ 409804 w 709620"/>
                <a:gd name="connsiteY72" fmla="*/ 360045 h 889000"/>
                <a:gd name="connsiteX73" fmla="*/ 238989 w 709620"/>
                <a:gd name="connsiteY73" fmla="*/ 359410 h 889000"/>
                <a:gd name="connsiteX74" fmla="*/ 238989 w 709620"/>
                <a:gd name="connsiteY74" fmla="*/ 519430 h 889000"/>
                <a:gd name="connsiteX75" fmla="*/ 409804 w 709620"/>
                <a:gd name="connsiteY75" fmla="*/ 523875 h 889000"/>
                <a:gd name="connsiteX76" fmla="*/ 421234 w 709620"/>
                <a:gd name="connsiteY76" fmla="*/ 532130 h 889000"/>
                <a:gd name="connsiteX77" fmla="*/ 470129 w 709620"/>
                <a:gd name="connsiteY77" fmla="*/ 656590 h 889000"/>
                <a:gd name="connsiteX78" fmla="*/ 469494 w 709620"/>
                <a:gd name="connsiteY78" fmla="*/ 666750 h 889000"/>
                <a:gd name="connsiteX79" fmla="*/ 461874 w 709620"/>
                <a:gd name="connsiteY79" fmla="*/ 673100 h 889000"/>
                <a:gd name="connsiteX80" fmla="*/ 356464 w 709620"/>
                <a:gd name="connsiteY80" fmla="*/ 705485 h 889000"/>
                <a:gd name="connsiteX81" fmla="*/ 350114 w 709620"/>
                <a:gd name="connsiteY81" fmla="*/ 705485 h 889000"/>
                <a:gd name="connsiteX82" fmla="*/ 223749 w 709620"/>
                <a:gd name="connsiteY82" fmla="*/ 676910 h 889000"/>
                <a:gd name="connsiteX83" fmla="*/ 221844 w 709620"/>
                <a:gd name="connsiteY83" fmla="*/ 676275 h 889000"/>
                <a:gd name="connsiteX84" fmla="*/ 122784 w 709620"/>
                <a:gd name="connsiteY84" fmla="*/ 620395 h 889000"/>
                <a:gd name="connsiteX85" fmla="*/ 31344 w 709620"/>
                <a:gd name="connsiteY85" fmla="*/ 739775 h 889000"/>
                <a:gd name="connsiteX86" fmla="*/ 214224 w 709620"/>
                <a:gd name="connsiteY86" fmla="*/ 845185 h 88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09620" h="889000">
                  <a:moveTo>
                    <a:pt x="353924" y="888365"/>
                  </a:moveTo>
                  <a:cubicBezTo>
                    <a:pt x="353289" y="888365"/>
                    <a:pt x="352654" y="888365"/>
                    <a:pt x="352019" y="888365"/>
                  </a:cubicBezTo>
                  <a:lnTo>
                    <a:pt x="208509" y="869950"/>
                  </a:lnTo>
                  <a:cubicBezTo>
                    <a:pt x="206604" y="869950"/>
                    <a:pt x="205334" y="869315"/>
                    <a:pt x="204064" y="868680"/>
                  </a:cubicBezTo>
                  <a:lnTo>
                    <a:pt x="6579" y="755650"/>
                  </a:lnTo>
                  <a:cubicBezTo>
                    <a:pt x="3404" y="753745"/>
                    <a:pt x="864" y="750570"/>
                    <a:pt x="229" y="747395"/>
                  </a:cubicBezTo>
                  <a:cubicBezTo>
                    <a:pt x="-406" y="743585"/>
                    <a:pt x="229" y="739775"/>
                    <a:pt x="2769" y="737235"/>
                  </a:cubicBezTo>
                  <a:lnTo>
                    <a:pt x="111354" y="595630"/>
                  </a:lnTo>
                  <a:cubicBezTo>
                    <a:pt x="113259" y="592455"/>
                    <a:pt x="117069" y="591185"/>
                    <a:pt x="120244" y="590550"/>
                  </a:cubicBezTo>
                  <a:cubicBezTo>
                    <a:pt x="124054" y="590550"/>
                    <a:pt x="127229" y="591820"/>
                    <a:pt x="129769" y="594360"/>
                  </a:cubicBezTo>
                  <a:cubicBezTo>
                    <a:pt x="158344" y="622300"/>
                    <a:pt x="221844" y="650240"/>
                    <a:pt x="230734" y="654050"/>
                  </a:cubicBezTo>
                  <a:lnTo>
                    <a:pt x="352654" y="681355"/>
                  </a:lnTo>
                  <a:lnTo>
                    <a:pt x="441554" y="654050"/>
                  </a:lnTo>
                  <a:lnTo>
                    <a:pt x="400914" y="549910"/>
                  </a:lnTo>
                  <a:cubicBezTo>
                    <a:pt x="334874" y="548005"/>
                    <a:pt x="236449" y="545465"/>
                    <a:pt x="227559" y="546100"/>
                  </a:cubicBezTo>
                  <a:cubicBezTo>
                    <a:pt x="223749" y="546100"/>
                    <a:pt x="220574" y="545465"/>
                    <a:pt x="218034" y="542925"/>
                  </a:cubicBezTo>
                  <a:cubicBezTo>
                    <a:pt x="215494" y="540385"/>
                    <a:pt x="213589" y="537210"/>
                    <a:pt x="213589" y="533400"/>
                  </a:cubicBezTo>
                  <a:lnTo>
                    <a:pt x="213589" y="347345"/>
                  </a:lnTo>
                  <a:cubicBezTo>
                    <a:pt x="213589" y="343535"/>
                    <a:pt x="214859" y="340360"/>
                    <a:pt x="217399" y="337820"/>
                  </a:cubicBezTo>
                  <a:cubicBezTo>
                    <a:pt x="219939" y="335280"/>
                    <a:pt x="223114" y="334010"/>
                    <a:pt x="226924" y="334645"/>
                  </a:cubicBezTo>
                  <a:cubicBezTo>
                    <a:pt x="238989" y="335280"/>
                    <a:pt x="349479" y="335915"/>
                    <a:pt x="400914" y="335915"/>
                  </a:cubicBezTo>
                  <a:lnTo>
                    <a:pt x="440919" y="238125"/>
                  </a:lnTo>
                  <a:lnTo>
                    <a:pt x="351384" y="210185"/>
                  </a:lnTo>
                  <a:lnTo>
                    <a:pt x="229464" y="229235"/>
                  </a:lnTo>
                  <a:cubicBezTo>
                    <a:pt x="218669" y="234315"/>
                    <a:pt x="160884" y="263525"/>
                    <a:pt x="132309" y="288925"/>
                  </a:cubicBezTo>
                  <a:cubicBezTo>
                    <a:pt x="129769" y="291465"/>
                    <a:pt x="125959" y="292100"/>
                    <a:pt x="122784" y="292100"/>
                  </a:cubicBezTo>
                  <a:cubicBezTo>
                    <a:pt x="118974" y="291465"/>
                    <a:pt x="115799" y="290195"/>
                    <a:pt x="113894" y="287020"/>
                  </a:cubicBezTo>
                  <a:lnTo>
                    <a:pt x="12294" y="155575"/>
                  </a:lnTo>
                  <a:cubicBezTo>
                    <a:pt x="10389" y="153035"/>
                    <a:pt x="9119" y="149225"/>
                    <a:pt x="9754" y="145415"/>
                  </a:cubicBezTo>
                  <a:cubicBezTo>
                    <a:pt x="10389" y="141605"/>
                    <a:pt x="12294" y="139065"/>
                    <a:pt x="15469" y="137160"/>
                  </a:cubicBezTo>
                  <a:lnTo>
                    <a:pt x="202159" y="19685"/>
                  </a:lnTo>
                  <a:cubicBezTo>
                    <a:pt x="203429" y="18415"/>
                    <a:pt x="205334" y="17780"/>
                    <a:pt x="207239" y="17780"/>
                  </a:cubicBezTo>
                  <a:lnTo>
                    <a:pt x="350114" y="0"/>
                  </a:lnTo>
                  <a:cubicBezTo>
                    <a:pt x="351384" y="0"/>
                    <a:pt x="352019" y="0"/>
                    <a:pt x="353289" y="0"/>
                  </a:cubicBezTo>
                  <a:lnTo>
                    <a:pt x="496799" y="17780"/>
                  </a:lnTo>
                  <a:cubicBezTo>
                    <a:pt x="498704" y="17780"/>
                    <a:pt x="500609" y="18415"/>
                    <a:pt x="501879" y="19685"/>
                  </a:cubicBezTo>
                  <a:lnTo>
                    <a:pt x="672059" y="126365"/>
                  </a:lnTo>
                  <a:cubicBezTo>
                    <a:pt x="675869" y="128905"/>
                    <a:pt x="677774" y="132715"/>
                    <a:pt x="677774" y="137160"/>
                  </a:cubicBezTo>
                  <a:lnTo>
                    <a:pt x="675234" y="328930"/>
                  </a:lnTo>
                  <a:cubicBezTo>
                    <a:pt x="675234" y="333375"/>
                    <a:pt x="672694" y="337185"/>
                    <a:pt x="669519" y="339725"/>
                  </a:cubicBezTo>
                  <a:lnTo>
                    <a:pt x="529184" y="429895"/>
                  </a:lnTo>
                  <a:lnTo>
                    <a:pt x="668884" y="504825"/>
                  </a:lnTo>
                  <a:cubicBezTo>
                    <a:pt x="672694" y="506730"/>
                    <a:pt x="674599" y="509905"/>
                    <a:pt x="675234" y="514350"/>
                  </a:cubicBezTo>
                  <a:lnTo>
                    <a:pt x="709524" y="742315"/>
                  </a:lnTo>
                  <a:cubicBezTo>
                    <a:pt x="710159" y="747395"/>
                    <a:pt x="707619" y="752475"/>
                    <a:pt x="703174" y="755015"/>
                  </a:cubicBezTo>
                  <a:lnTo>
                    <a:pt x="501879" y="869950"/>
                  </a:lnTo>
                  <a:cubicBezTo>
                    <a:pt x="500609" y="870585"/>
                    <a:pt x="498704" y="871220"/>
                    <a:pt x="497434" y="871220"/>
                  </a:cubicBezTo>
                  <a:lnTo>
                    <a:pt x="353924" y="889000"/>
                  </a:lnTo>
                  <a:cubicBezTo>
                    <a:pt x="354559" y="888365"/>
                    <a:pt x="354559" y="888365"/>
                    <a:pt x="353924" y="888365"/>
                  </a:cubicBezTo>
                  <a:close/>
                  <a:moveTo>
                    <a:pt x="214224" y="845185"/>
                  </a:moveTo>
                  <a:lnTo>
                    <a:pt x="353924" y="862965"/>
                  </a:lnTo>
                  <a:lnTo>
                    <a:pt x="493624" y="845820"/>
                  </a:lnTo>
                  <a:lnTo>
                    <a:pt x="684759" y="736600"/>
                  </a:lnTo>
                  <a:lnTo>
                    <a:pt x="653009" y="523240"/>
                  </a:lnTo>
                  <a:lnTo>
                    <a:pt x="499974" y="441325"/>
                  </a:lnTo>
                  <a:cubicBezTo>
                    <a:pt x="496164" y="439420"/>
                    <a:pt x="493624" y="434975"/>
                    <a:pt x="492989" y="430530"/>
                  </a:cubicBezTo>
                  <a:cubicBezTo>
                    <a:pt x="492989" y="426085"/>
                    <a:pt x="494894" y="421640"/>
                    <a:pt x="498704" y="419100"/>
                  </a:cubicBezTo>
                  <a:lnTo>
                    <a:pt x="651739" y="320675"/>
                  </a:lnTo>
                  <a:lnTo>
                    <a:pt x="654279" y="142875"/>
                  </a:lnTo>
                  <a:lnTo>
                    <a:pt x="492989" y="41275"/>
                  </a:lnTo>
                  <a:lnTo>
                    <a:pt x="353924" y="24130"/>
                  </a:lnTo>
                  <a:lnTo>
                    <a:pt x="214859" y="41275"/>
                  </a:lnTo>
                  <a:lnTo>
                    <a:pt x="42774" y="149860"/>
                  </a:lnTo>
                  <a:lnTo>
                    <a:pt x="127864" y="260350"/>
                  </a:lnTo>
                  <a:cubicBezTo>
                    <a:pt x="163424" y="233045"/>
                    <a:pt x="219304" y="205740"/>
                    <a:pt x="221844" y="204470"/>
                  </a:cubicBezTo>
                  <a:cubicBezTo>
                    <a:pt x="223114" y="203835"/>
                    <a:pt x="224384" y="203835"/>
                    <a:pt x="225654" y="203200"/>
                  </a:cubicBezTo>
                  <a:lnTo>
                    <a:pt x="352019" y="183515"/>
                  </a:lnTo>
                  <a:cubicBezTo>
                    <a:pt x="353924" y="183515"/>
                    <a:pt x="355829" y="183515"/>
                    <a:pt x="357734" y="184150"/>
                  </a:cubicBezTo>
                  <a:lnTo>
                    <a:pt x="463144" y="216535"/>
                  </a:lnTo>
                  <a:cubicBezTo>
                    <a:pt x="466319" y="217805"/>
                    <a:pt x="469494" y="219710"/>
                    <a:pt x="470764" y="223520"/>
                  </a:cubicBezTo>
                  <a:cubicBezTo>
                    <a:pt x="472034" y="226695"/>
                    <a:pt x="472669" y="230505"/>
                    <a:pt x="470764" y="233680"/>
                  </a:cubicBezTo>
                  <a:lnTo>
                    <a:pt x="421869" y="352425"/>
                  </a:lnTo>
                  <a:cubicBezTo>
                    <a:pt x="419964" y="357505"/>
                    <a:pt x="415519" y="360045"/>
                    <a:pt x="409804" y="360045"/>
                  </a:cubicBezTo>
                  <a:cubicBezTo>
                    <a:pt x="404089" y="360045"/>
                    <a:pt x="282169" y="360045"/>
                    <a:pt x="238989" y="359410"/>
                  </a:cubicBezTo>
                  <a:lnTo>
                    <a:pt x="238989" y="519430"/>
                  </a:lnTo>
                  <a:cubicBezTo>
                    <a:pt x="278359" y="519430"/>
                    <a:pt x="385674" y="522605"/>
                    <a:pt x="409804" y="523875"/>
                  </a:cubicBezTo>
                  <a:cubicBezTo>
                    <a:pt x="414884" y="523875"/>
                    <a:pt x="419329" y="527050"/>
                    <a:pt x="421234" y="532130"/>
                  </a:cubicBezTo>
                  <a:lnTo>
                    <a:pt x="470129" y="656590"/>
                  </a:lnTo>
                  <a:cubicBezTo>
                    <a:pt x="471399" y="659765"/>
                    <a:pt x="471399" y="663575"/>
                    <a:pt x="469494" y="666750"/>
                  </a:cubicBezTo>
                  <a:cubicBezTo>
                    <a:pt x="468224" y="669925"/>
                    <a:pt x="465049" y="672465"/>
                    <a:pt x="461874" y="673100"/>
                  </a:cubicBezTo>
                  <a:lnTo>
                    <a:pt x="356464" y="705485"/>
                  </a:lnTo>
                  <a:cubicBezTo>
                    <a:pt x="354559" y="706120"/>
                    <a:pt x="352019" y="706120"/>
                    <a:pt x="350114" y="705485"/>
                  </a:cubicBezTo>
                  <a:lnTo>
                    <a:pt x="223749" y="676910"/>
                  </a:lnTo>
                  <a:cubicBezTo>
                    <a:pt x="223114" y="676910"/>
                    <a:pt x="222479" y="676275"/>
                    <a:pt x="221844" y="676275"/>
                  </a:cubicBezTo>
                  <a:cubicBezTo>
                    <a:pt x="219304" y="675005"/>
                    <a:pt x="158979" y="649605"/>
                    <a:pt x="122784" y="620395"/>
                  </a:cubicBezTo>
                  <a:lnTo>
                    <a:pt x="31344" y="739775"/>
                  </a:lnTo>
                  <a:lnTo>
                    <a:pt x="214224" y="845185"/>
                  </a:lnTo>
                  <a:close/>
                </a:path>
              </a:pathLst>
            </a:custGeom>
            <a:grpFill/>
            <a:ln w="6350" cap="flat">
              <a:noFill/>
              <a:prstDash val="solid"/>
              <a:miter/>
            </a:ln>
          </p:spPr>
          <p:txBody>
            <a:bodyPr rtlCol="0" anchor="ctr"/>
            <a:lstStyle/>
            <a:p>
              <a:endParaRPr lang="en-US">
                <a:solidFill>
                  <a:schemeClr val="tx2"/>
                </a:solidFill>
              </a:endParaRPr>
            </a:p>
          </p:txBody>
        </p:sp>
        <p:grpSp>
          <p:nvGrpSpPr>
            <p:cNvPr id="83" name="Graphic 336">
              <a:extLst>
                <a:ext uri="{FF2B5EF4-FFF2-40B4-BE49-F238E27FC236}">
                  <a16:creationId xmlns:a16="http://schemas.microsoft.com/office/drawing/2014/main" id="{C1F10E20-C6EB-4841-9B4D-5D16E61F76C0}"/>
                </a:ext>
              </a:extLst>
            </p:cNvPr>
            <p:cNvGrpSpPr/>
            <p:nvPr/>
          </p:nvGrpSpPr>
          <p:grpSpPr>
            <a:xfrm>
              <a:off x="19739609" y="1040130"/>
              <a:ext cx="57150" cy="57150"/>
              <a:chOff x="19739609" y="1040130"/>
              <a:chExt cx="57150" cy="57150"/>
            </a:xfrm>
            <a:grpFill/>
          </p:grpSpPr>
          <p:sp>
            <p:nvSpPr>
              <p:cNvPr id="157" name="Freeform 156">
                <a:extLst>
                  <a:ext uri="{FF2B5EF4-FFF2-40B4-BE49-F238E27FC236}">
                    <a16:creationId xmlns:a16="http://schemas.microsoft.com/office/drawing/2014/main" id="{910F2A92-6487-1640-96E0-CC1F0DB94041}"/>
                  </a:ext>
                </a:extLst>
              </p:cNvPr>
              <p:cNvSpPr/>
              <p:nvPr/>
            </p:nvSpPr>
            <p:spPr>
              <a:xfrm>
                <a:off x="19751674" y="105283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58" name="Freeform 157">
                <a:extLst>
                  <a:ext uri="{FF2B5EF4-FFF2-40B4-BE49-F238E27FC236}">
                    <a16:creationId xmlns:a16="http://schemas.microsoft.com/office/drawing/2014/main" id="{2EF0B6E4-0F57-DA41-B0CF-60710496D4CA}"/>
                  </a:ext>
                </a:extLst>
              </p:cNvPr>
              <p:cNvSpPr/>
              <p:nvPr/>
            </p:nvSpPr>
            <p:spPr>
              <a:xfrm>
                <a:off x="19739609" y="104013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6515" y="43815"/>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115" y="26670"/>
                      <a:pt x="29845"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84" name="Graphic 336">
              <a:extLst>
                <a:ext uri="{FF2B5EF4-FFF2-40B4-BE49-F238E27FC236}">
                  <a16:creationId xmlns:a16="http://schemas.microsoft.com/office/drawing/2014/main" id="{B9BB4A88-D6B2-FA4F-BF6B-5FA3AFB0D301}"/>
                </a:ext>
              </a:extLst>
            </p:cNvPr>
            <p:cNvGrpSpPr/>
            <p:nvPr/>
          </p:nvGrpSpPr>
          <p:grpSpPr>
            <a:xfrm>
              <a:off x="19844384" y="970914"/>
              <a:ext cx="57150" cy="57150"/>
              <a:chOff x="19844384" y="970914"/>
              <a:chExt cx="57150" cy="57150"/>
            </a:xfrm>
            <a:grpFill/>
          </p:grpSpPr>
          <p:sp>
            <p:nvSpPr>
              <p:cNvPr id="155" name="Freeform 154">
                <a:extLst>
                  <a:ext uri="{FF2B5EF4-FFF2-40B4-BE49-F238E27FC236}">
                    <a16:creationId xmlns:a16="http://schemas.microsoft.com/office/drawing/2014/main" id="{0FE89039-A6CF-0F43-BDEB-32A6E7BD82C9}"/>
                  </a:ext>
                </a:extLst>
              </p:cNvPr>
              <p:cNvSpPr/>
              <p:nvPr/>
            </p:nvSpPr>
            <p:spPr>
              <a:xfrm>
                <a:off x="19857084" y="983614"/>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6" y="0"/>
                      <a:pt x="15875" y="0"/>
                    </a:cubicBezTo>
                    <a:cubicBezTo>
                      <a:pt x="24765"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56" name="Freeform 155">
                <a:extLst>
                  <a:ext uri="{FF2B5EF4-FFF2-40B4-BE49-F238E27FC236}">
                    <a16:creationId xmlns:a16="http://schemas.microsoft.com/office/drawing/2014/main" id="{AC2B1627-1987-6A4D-9868-007881BA6646}"/>
                  </a:ext>
                </a:extLst>
              </p:cNvPr>
              <p:cNvSpPr/>
              <p:nvPr/>
            </p:nvSpPr>
            <p:spPr>
              <a:xfrm>
                <a:off x="19844384" y="97091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3815"/>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85" name="Graphic 336">
              <a:extLst>
                <a:ext uri="{FF2B5EF4-FFF2-40B4-BE49-F238E27FC236}">
                  <a16:creationId xmlns:a16="http://schemas.microsoft.com/office/drawing/2014/main" id="{A95C8A28-FFAC-C94D-AE93-B36168508746}"/>
                </a:ext>
              </a:extLst>
            </p:cNvPr>
            <p:cNvGrpSpPr/>
            <p:nvPr/>
          </p:nvGrpSpPr>
          <p:grpSpPr>
            <a:xfrm>
              <a:off x="19844384" y="786130"/>
              <a:ext cx="57150" cy="57150"/>
              <a:chOff x="19844384" y="786130"/>
              <a:chExt cx="57150" cy="57150"/>
            </a:xfrm>
            <a:grpFill/>
          </p:grpSpPr>
          <p:sp>
            <p:nvSpPr>
              <p:cNvPr id="153" name="Freeform 152">
                <a:extLst>
                  <a:ext uri="{FF2B5EF4-FFF2-40B4-BE49-F238E27FC236}">
                    <a16:creationId xmlns:a16="http://schemas.microsoft.com/office/drawing/2014/main" id="{3853C643-BE6A-DE41-8602-A729E0C4FBA6}"/>
                  </a:ext>
                </a:extLst>
              </p:cNvPr>
              <p:cNvSpPr/>
              <p:nvPr/>
            </p:nvSpPr>
            <p:spPr>
              <a:xfrm>
                <a:off x="19857084" y="79883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6" y="0"/>
                      <a:pt x="15875" y="0"/>
                    </a:cubicBezTo>
                    <a:cubicBezTo>
                      <a:pt x="24765"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54" name="Freeform 153">
                <a:extLst>
                  <a:ext uri="{FF2B5EF4-FFF2-40B4-BE49-F238E27FC236}">
                    <a16:creationId xmlns:a16="http://schemas.microsoft.com/office/drawing/2014/main" id="{28EE99A7-74AB-7D40-81A5-4CEAB9974AE7}"/>
                  </a:ext>
                </a:extLst>
              </p:cNvPr>
              <p:cNvSpPr/>
              <p:nvPr/>
            </p:nvSpPr>
            <p:spPr>
              <a:xfrm>
                <a:off x="19844384" y="78613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86" name="Graphic 336">
              <a:extLst>
                <a:ext uri="{FF2B5EF4-FFF2-40B4-BE49-F238E27FC236}">
                  <a16:creationId xmlns:a16="http://schemas.microsoft.com/office/drawing/2014/main" id="{B566D07E-2E4D-824D-8D16-AF238472D164}"/>
                </a:ext>
              </a:extLst>
            </p:cNvPr>
            <p:cNvGrpSpPr/>
            <p:nvPr/>
          </p:nvGrpSpPr>
          <p:grpSpPr>
            <a:xfrm>
              <a:off x="20124420" y="868044"/>
              <a:ext cx="57150" cy="57150"/>
              <a:chOff x="20124420" y="868044"/>
              <a:chExt cx="57150" cy="57150"/>
            </a:xfrm>
            <a:grpFill/>
          </p:grpSpPr>
          <p:sp>
            <p:nvSpPr>
              <p:cNvPr id="151" name="Freeform 150">
                <a:extLst>
                  <a:ext uri="{FF2B5EF4-FFF2-40B4-BE49-F238E27FC236}">
                    <a16:creationId xmlns:a16="http://schemas.microsoft.com/office/drawing/2014/main" id="{6087165B-37F7-544C-A0CC-0596CDE4C9CF}"/>
                  </a:ext>
                </a:extLst>
              </p:cNvPr>
              <p:cNvSpPr/>
              <p:nvPr/>
            </p:nvSpPr>
            <p:spPr>
              <a:xfrm>
                <a:off x="20136484" y="88138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6" y="0"/>
                      <a:pt x="15875" y="0"/>
                    </a:cubicBezTo>
                    <a:cubicBezTo>
                      <a:pt x="24765"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52" name="Freeform 151">
                <a:extLst>
                  <a:ext uri="{FF2B5EF4-FFF2-40B4-BE49-F238E27FC236}">
                    <a16:creationId xmlns:a16="http://schemas.microsoft.com/office/drawing/2014/main" id="{75384EE7-5C15-F648-99F1-F028ABDAE1FA}"/>
                  </a:ext>
                </a:extLst>
              </p:cNvPr>
              <p:cNvSpPr/>
              <p:nvPr/>
            </p:nvSpPr>
            <p:spPr>
              <a:xfrm>
                <a:off x="20124420" y="86804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6035 h 57150"/>
                  <a:gd name="connsiteX6" fmla="*/ 25400 w 57150"/>
                  <a:gd name="connsiteY6" fmla="*/ 29210 h 57150"/>
                  <a:gd name="connsiteX7" fmla="*/ 28575 w 57150"/>
                  <a:gd name="connsiteY7" fmla="*/ 32385 h 57150"/>
                  <a:gd name="connsiteX8" fmla="*/ 31750 w 57150"/>
                  <a:gd name="connsiteY8" fmla="*/ 29210 h 57150"/>
                  <a:gd name="connsiteX9" fmla="*/ 28575 w 57150"/>
                  <a:gd name="connsiteY9" fmla="*/ 2603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6514" y="44450"/>
                      <a:pt x="43814" y="57150"/>
                      <a:pt x="28575" y="57150"/>
                    </a:cubicBezTo>
                    <a:close/>
                    <a:moveTo>
                      <a:pt x="28575" y="26035"/>
                    </a:moveTo>
                    <a:cubicBezTo>
                      <a:pt x="26670" y="26035"/>
                      <a:pt x="25400" y="27305"/>
                      <a:pt x="25400" y="29210"/>
                    </a:cubicBezTo>
                    <a:cubicBezTo>
                      <a:pt x="25400" y="31115"/>
                      <a:pt x="26670" y="32385"/>
                      <a:pt x="28575" y="32385"/>
                    </a:cubicBezTo>
                    <a:cubicBezTo>
                      <a:pt x="30480" y="32385"/>
                      <a:pt x="31750" y="31115"/>
                      <a:pt x="31750" y="29210"/>
                    </a:cubicBezTo>
                    <a:cubicBezTo>
                      <a:pt x="31750" y="27305"/>
                      <a:pt x="29845" y="26035"/>
                      <a:pt x="28575" y="2603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87" name="Graphic 336">
              <a:extLst>
                <a:ext uri="{FF2B5EF4-FFF2-40B4-BE49-F238E27FC236}">
                  <a16:creationId xmlns:a16="http://schemas.microsoft.com/office/drawing/2014/main" id="{7A1FBA47-2828-5A49-BA0C-5918643A19F1}"/>
                </a:ext>
              </a:extLst>
            </p:cNvPr>
            <p:cNvGrpSpPr/>
            <p:nvPr/>
          </p:nvGrpSpPr>
          <p:grpSpPr>
            <a:xfrm>
              <a:off x="20281265" y="953135"/>
              <a:ext cx="57150" cy="57150"/>
              <a:chOff x="20281265" y="953135"/>
              <a:chExt cx="57150" cy="57150"/>
            </a:xfrm>
            <a:grpFill/>
          </p:grpSpPr>
          <p:sp>
            <p:nvSpPr>
              <p:cNvPr id="149" name="Freeform 148">
                <a:extLst>
                  <a:ext uri="{FF2B5EF4-FFF2-40B4-BE49-F238E27FC236}">
                    <a16:creationId xmlns:a16="http://schemas.microsoft.com/office/drawing/2014/main" id="{58D566AB-997F-5B43-957E-1B8347783E69}"/>
                  </a:ext>
                </a:extLst>
              </p:cNvPr>
              <p:cNvSpPr/>
              <p:nvPr/>
            </p:nvSpPr>
            <p:spPr>
              <a:xfrm>
                <a:off x="20293965" y="96583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50" name="Freeform 149">
                <a:extLst>
                  <a:ext uri="{FF2B5EF4-FFF2-40B4-BE49-F238E27FC236}">
                    <a16:creationId xmlns:a16="http://schemas.microsoft.com/office/drawing/2014/main" id="{B2C748F6-D677-9745-BED1-7A313FDB1F4A}"/>
                  </a:ext>
                </a:extLst>
              </p:cNvPr>
              <p:cNvSpPr/>
              <p:nvPr/>
            </p:nvSpPr>
            <p:spPr>
              <a:xfrm>
                <a:off x="20281265" y="95313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88" name="Graphic 336">
              <a:extLst>
                <a:ext uri="{FF2B5EF4-FFF2-40B4-BE49-F238E27FC236}">
                  <a16:creationId xmlns:a16="http://schemas.microsoft.com/office/drawing/2014/main" id="{6C117FFB-21FC-AE49-BC61-019F3814F50E}"/>
                </a:ext>
              </a:extLst>
            </p:cNvPr>
            <p:cNvGrpSpPr/>
            <p:nvPr/>
          </p:nvGrpSpPr>
          <p:grpSpPr>
            <a:xfrm>
              <a:off x="19827874" y="1296035"/>
              <a:ext cx="57150" cy="57150"/>
              <a:chOff x="19827874" y="1296035"/>
              <a:chExt cx="57150" cy="57150"/>
            </a:xfrm>
            <a:grpFill/>
          </p:grpSpPr>
          <p:sp>
            <p:nvSpPr>
              <p:cNvPr id="147" name="Freeform 146">
                <a:extLst>
                  <a:ext uri="{FF2B5EF4-FFF2-40B4-BE49-F238E27FC236}">
                    <a16:creationId xmlns:a16="http://schemas.microsoft.com/office/drawing/2014/main" id="{109AE5FC-24F4-6B45-A6F5-47C9ED4228E0}"/>
                  </a:ext>
                </a:extLst>
              </p:cNvPr>
              <p:cNvSpPr/>
              <p:nvPr/>
            </p:nvSpPr>
            <p:spPr>
              <a:xfrm>
                <a:off x="19840574" y="130873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5" y="0"/>
                      <a:pt x="15875" y="0"/>
                    </a:cubicBezTo>
                    <a:cubicBezTo>
                      <a:pt x="24130"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48" name="Freeform 147">
                <a:extLst>
                  <a:ext uri="{FF2B5EF4-FFF2-40B4-BE49-F238E27FC236}">
                    <a16:creationId xmlns:a16="http://schemas.microsoft.com/office/drawing/2014/main" id="{1560B78B-001A-E943-A897-7249815BEB83}"/>
                  </a:ext>
                </a:extLst>
              </p:cNvPr>
              <p:cNvSpPr/>
              <p:nvPr/>
            </p:nvSpPr>
            <p:spPr>
              <a:xfrm>
                <a:off x="19827874" y="129603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6515" y="44450"/>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115" y="27305"/>
                      <a:pt x="29845"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89" name="Graphic 336">
              <a:extLst>
                <a:ext uri="{FF2B5EF4-FFF2-40B4-BE49-F238E27FC236}">
                  <a16:creationId xmlns:a16="http://schemas.microsoft.com/office/drawing/2014/main" id="{F026243C-6E2D-7F4C-9CFF-2142F980791F}"/>
                </a:ext>
              </a:extLst>
            </p:cNvPr>
            <p:cNvGrpSpPr/>
            <p:nvPr/>
          </p:nvGrpSpPr>
          <p:grpSpPr>
            <a:xfrm>
              <a:off x="19827874" y="467994"/>
              <a:ext cx="57150" cy="57150"/>
              <a:chOff x="19827874" y="467994"/>
              <a:chExt cx="57150" cy="57150"/>
            </a:xfrm>
            <a:grpFill/>
          </p:grpSpPr>
          <p:sp>
            <p:nvSpPr>
              <p:cNvPr id="145" name="Freeform 144">
                <a:extLst>
                  <a:ext uri="{FF2B5EF4-FFF2-40B4-BE49-F238E27FC236}">
                    <a16:creationId xmlns:a16="http://schemas.microsoft.com/office/drawing/2014/main" id="{492B5D24-5FAF-674C-86BC-50FDCC97F01C}"/>
                  </a:ext>
                </a:extLst>
              </p:cNvPr>
              <p:cNvSpPr/>
              <p:nvPr/>
            </p:nvSpPr>
            <p:spPr>
              <a:xfrm>
                <a:off x="19840574" y="480694"/>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5" y="0"/>
                      <a:pt x="15875" y="0"/>
                    </a:cubicBezTo>
                    <a:cubicBezTo>
                      <a:pt x="24130" y="635"/>
                      <a:pt x="31750" y="7620"/>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46" name="Freeform 145">
                <a:extLst>
                  <a:ext uri="{FF2B5EF4-FFF2-40B4-BE49-F238E27FC236}">
                    <a16:creationId xmlns:a16="http://schemas.microsoft.com/office/drawing/2014/main" id="{39913E6F-11F2-A742-A1F2-A322330E289F}"/>
                  </a:ext>
                </a:extLst>
              </p:cNvPr>
              <p:cNvSpPr/>
              <p:nvPr/>
            </p:nvSpPr>
            <p:spPr>
              <a:xfrm>
                <a:off x="19827874" y="46799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6035 h 57150"/>
                  <a:gd name="connsiteX6" fmla="*/ 25400 w 57150"/>
                  <a:gd name="connsiteY6" fmla="*/ 29210 h 57150"/>
                  <a:gd name="connsiteX7" fmla="*/ 28575 w 57150"/>
                  <a:gd name="connsiteY7" fmla="*/ 32385 h 57150"/>
                  <a:gd name="connsiteX8" fmla="*/ 31750 w 57150"/>
                  <a:gd name="connsiteY8" fmla="*/ 29210 h 57150"/>
                  <a:gd name="connsiteX9" fmla="*/ 28575 w 57150"/>
                  <a:gd name="connsiteY9" fmla="*/ 2603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3815" y="57150"/>
                      <a:pt x="28575" y="57150"/>
                    </a:cubicBezTo>
                    <a:close/>
                    <a:moveTo>
                      <a:pt x="28575" y="26035"/>
                    </a:moveTo>
                    <a:cubicBezTo>
                      <a:pt x="26670" y="26035"/>
                      <a:pt x="25400" y="27305"/>
                      <a:pt x="25400" y="29210"/>
                    </a:cubicBezTo>
                    <a:cubicBezTo>
                      <a:pt x="25400" y="31115"/>
                      <a:pt x="26670" y="32385"/>
                      <a:pt x="28575" y="32385"/>
                    </a:cubicBezTo>
                    <a:cubicBezTo>
                      <a:pt x="30480" y="32385"/>
                      <a:pt x="31750" y="31115"/>
                      <a:pt x="31750" y="29210"/>
                    </a:cubicBezTo>
                    <a:cubicBezTo>
                      <a:pt x="31750" y="27305"/>
                      <a:pt x="29845" y="26035"/>
                      <a:pt x="28575" y="2603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90" name="Graphic 336">
              <a:extLst>
                <a:ext uri="{FF2B5EF4-FFF2-40B4-BE49-F238E27FC236}">
                  <a16:creationId xmlns:a16="http://schemas.microsoft.com/office/drawing/2014/main" id="{C2C8026A-EC9A-004D-BCFA-D3C3D6E416D7}"/>
                </a:ext>
              </a:extLst>
            </p:cNvPr>
            <p:cNvGrpSpPr/>
            <p:nvPr/>
          </p:nvGrpSpPr>
          <p:grpSpPr>
            <a:xfrm>
              <a:off x="20114259" y="1296035"/>
              <a:ext cx="57150" cy="57150"/>
              <a:chOff x="20114259" y="1296035"/>
              <a:chExt cx="57150" cy="57150"/>
            </a:xfrm>
            <a:grpFill/>
          </p:grpSpPr>
          <p:sp>
            <p:nvSpPr>
              <p:cNvPr id="143" name="Freeform 142">
                <a:extLst>
                  <a:ext uri="{FF2B5EF4-FFF2-40B4-BE49-F238E27FC236}">
                    <a16:creationId xmlns:a16="http://schemas.microsoft.com/office/drawing/2014/main" id="{72C3E9EF-AF12-5A46-87F1-80CA40547B78}"/>
                  </a:ext>
                </a:extLst>
              </p:cNvPr>
              <p:cNvSpPr/>
              <p:nvPr/>
            </p:nvSpPr>
            <p:spPr>
              <a:xfrm>
                <a:off x="20126959" y="130873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6" y="31750"/>
                      <a:pt x="0" y="24765"/>
                      <a:pt x="0" y="15875"/>
                    </a:cubicBezTo>
                    <a:cubicBezTo>
                      <a:pt x="0" y="6985"/>
                      <a:pt x="6986" y="0"/>
                      <a:pt x="15875" y="0"/>
                    </a:cubicBezTo>
                    <a:cubicBezTo>
                      <a:pt x="24765"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44" name="Freeform 143">
                <a:extLst>
                  <a:ext uri="{FF2B5EF4-FFF2-40B4-BE49-F238E27FC236}">
                    <a16:creationId xmlns:a16="http://schemas.microsoft.com/office/drawing/2014/main" id="{16F17D53-B405-364B-86A9-6B1824292648}"/>
                  </a:ext>
                </a:extLst>
              </p:cNvPr>
              <p:cNvSpPr/>
              <p:nvPr/>
            </p:nvSpPr>
            <p:spPr>
              <a:xfrm>
                <a:off x="20114259" y="129603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91" name="Graphic 336">
              <a:extLst>
                <a:ext uri="{FF2B5EF4-FFF2-40B4-BE49-F238E27FC236}">
                  <a16:creationId xmlns:a16="http://schemas.microsoft.com/office/drawing/2014/main" id="{D07EEAE6-5C3A-0142-9DF9-1BE4D8F68C5A}"/>
                </a:ext>
              </a:extLst>
            </p:cNvPr>
            <p:cNvGrpSpPr/>
            <p:nvPr/>
          </p:nvGrpSpPr>
          <p:grpSpPr>
            <a:xfrm>
              <a:off x="20114259" y="467994"/>
              <a:ext cx="57150" cy="57150"/>
              <a:chOff x="20114259" y="467994"/>
              <a:chExt cx="57150" cy="57150"/>
            </a:xfrm>
            <a:grpFill/>
          </p:grpSpPr>
          <p:sp>
            <p:nvSpPr>
              <p:cNvPr id="141" name="Freeform 140">
                <a:extLst>
                  <a:ext uri="{FF2B5EF4-FFF2-40B4-BE49-F238E27FC236}">
                    <a16:creationId xmlns:a16="http://schemas.microsoft.com/office/drawing/2014/main" id="{9523C6E5-4805-804C-82D2-14F3E48C2A84}"/>
                  </a:ext>
                </a:extLst>
              </p:cNvPr>
              <p:cNvSpPr/>
              <p:nvPr/>
            </p:nvSpPr>
            <p:spPr>
              <a:xfrm>
                <a:off x="20126959" y="480694"/>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6" y="31750"/>
                      <a:pt x="0" y="24765"/>
                      <a:pt x="0" y="15875"/>
                    </a:cubicBezTo>
                    <a:cubicBezTo>
                      <a:pt x="0" y="6985"/>
                      <a:pt x="6986" y="0"/>
                      <a:pt x="15875" y="0"/>
                    </a:cubicBezTo>
                    <a:cubicBezTo>
                      <a:pt x="24765" y="635"/>
                      <a:pt x="31750" y="7620"/>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42" name="Freeform 141">
                <a:extLst>
                  <a:ext uri="{FF2B5EF4-FFF2-40B4-BE49-F238E27FC236}">
                    <a16:creationId xmlns:a16="http://schemas.microsoft.com/office/drawing/2014/main" id="{A577E635-58BF-EA41-B248-E1960C9319EE}"/>
                  </a:ext>
                </a:extLst>
              </p:cNvPr>
              <p:cNvSpPr/>
              <p:nvPr/>
            </p:nvSpPr>
            <p:spPr>
              <a:xfrm>
                <a:off x="20114259" y="46799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6035 h 57150"/>
                  <a:gd name="connsiteX6" fmla="*/ 25400 w 57150"/>
                  <a:gd name="connsiteY6" fmla="*/ 29210 h 57150"/>
                  <a:gd name="connsiteX7" fmla="*/ 28575 w 57150"/>
                  <a:gd name="connsiteY7" fmla="*/ 32385 h 57150"/>
                  <a:gd name="connsiteX8" fmla="*/ 31750 w 57150"/>
                  <a:gd name="connsiteY8" fmla="*/ 29210 h 57150"/>
                  <a:gd name="connsiteX9" fmla="*/ 28575 w 57150"/>
                  <a:gd name="connsiteY9" fmla="*/ 2603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6035"/>
                    </a:moveTo>
                    <a:cubicBezTo>
                      <a:pt x="26670" y="26035"/>
                      <a:pt x="25400" y="27305"/>
                      <a:pt x="25400" y="29210"/>
                    </a:cubicBezTo>
                    <a:cubicBezTo>
                      <a:pt x="25400" y="31115"/>
                      <a:pt x="26670" y="32385"/>
                      <a:pt x="28575" y="32385"/>
                    </a:cubicBezTo>
                    <a:cubicBezTo>
                      <a:pt x="30480" y="32385"/>
                      <a:pt x="31750" y="31115"/>
                      <a:pt x="31750" y="29210"/>
                    </a:cubicBezTo>
                    <a:cubicBezTo>
                      <a:pt x="31750" y="27305"/>
                      <a:pt x="30480" y="26035"/>
                      <a:pt x="28575" y="2603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92" name="Graphic 336">
              <a:extLst>
                <a:ext uri="{FF2B5EF4-FFF2-40B4-BE49-F238E27FC236}">
                  <a16:creationId xmlns:a16="http://schemas.microsoft.com/office/drawing/2014/main" id="{3C1BE2E3-4D97-7742-B5DF-15A193440BC7}"/>
                </a:ext>
              </a:extLst>
            </p:cNvPr>
            <p:cNvGrpSpPr/>
            <p:nvPr/>
          </p:nvGrpSpPr>
          <p:grpSpPr>
            <a:xfrm>
              <a:off x="19971384" y="450850"/>
              <a:ext cx="57150" cy="57150"/>
              <a:chOff x="19971384" y="450850"/>
              <a:chExt cx="57150" cy="57150"/>
            </a:xfrm>
            <a:grpFill/>
          </p:grpSpPr>
          <p:sp>
            <p:nvSpPr>
              <p:cNvPr id="139" name="Freeform 138">
                <a:extLst>
                  <a:ext uri="{FF2B5EF4-FFF2-40B4-BE49-F238E27FC236}">
                    <a16:creationId xmlns:a16="http://schemas.microsoft.com/office/drawing/2014/main" id="{BD0E1A05-0113-284E-97A9-CE2966694C2B}"/>
                  </a:ext>
                </a:extLst>
              </p:cNvPr>
              <p:cNvSpPr/>
              <p:nvPr/>
            </p:nvSpPr>
            <p:spPr>
              <a:xfrm>
                <a:off x="19984084" y="46355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6" y="31750"/>
                      <a:pt x="0" y="24765"/>
                      <a:pt x="0" y="15875"/>
                    </a:cubicBezTo>
                    <a:cubicBezTo>
                      <a:pt x="0" y="6985"/>
                      <a:pt x="6986" y="0"/>
                      <a:pt x="15875" y="0"/>
                    </a:cubicBezTo>
                    <a:cubicBezTo>
                      <a:pt x="24130"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40" name="Freeform 139">
                <a:extLst>
                  <a:ext uri="{FF2B5EF4-FFF2-40B4-BE49-F238E27FC236}">
                    <a16:creationId xmlns:a16="http://schemas.microsoft.com/office/drawing/2014/main" id="{C8B947A1-84FD-F949-B29F-B03C2DDBB46B}"/>
                  </a:ext>
                </a:extLst>
              </p:cNvPr>
              <p:cNvSpPr/>
              <p:nvPr/>
            </p:nvSpPr>
            <p:spPr>
              <a:xfrm>
                <a:off x="19971384" y="45085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29845"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93" name="Graphic 336">
              <a:extLst>
                <a:ext uri="{FF2B5EF4-FFF2-40B4-BE49-F238E27FC236}">
                  <a16:creationId xmlns:a16="http://schemas.microsoft.com/office/drawing/2014/main" id="{7D18AA09-50AD-BD42-97E5-29D1F034F073}"/>
                </a:ext>
              </a:extLst>
            </p:cNvPr>
            <p:cNvGrpSpPr/>
            <p:nvPr/>
          </p:nvGrpSpPr>
          <p:grpSpPr>
            <a:xfrm>
              <a:off x="19971384" y="635634"/>
              <a:ext cx="57150" cy="57150"/>
              <a:chOff x="19971384" y="635634"/>
              <a:chExt cx="57150" cy="57150"/>
            </a:xfrm>
            <a:grpFill/>
          </p:grpSpPr>
          <p:sp>
            <p:nvSpPr>
              <p:cNvPr id="137" name="Freeform 136">
                <a:extLst>
                  <a:ext uri="{FF2B5EF4-FFF2-40B4-BE49-F238E27FC236}">
                    <a16:creationId xmlns:a16="http://schemas.microsoft.com/office/drawing/2014/main" id="{FB103047-52CA-6146-872A-EA9C14071DFF}"/>
                  </a:ext>
                </a:extLst>
              </p:cNvPr>
              <p:cNvSpPr/>
              <p:nvPr/>
            </p:nvSpPr>
            <p:spPr>
              <a:xfrm>
                <a:off x="19984084" y="648334"/>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6" y="31750"/>
                      <a:pt x="0" y="24765"/>
                      <a:pt x="0" y="15875"/>
                    </a:cubicBezTo>
                    <a:cubicBezTo>
                      <a:pt x="0" y="6985"/>
                      <a:pt x="6986" y="0"/>
                      <a:pt x="15875" y="0"/>
                    </a:cubicBezTo>
                    <a:cubicBezTo>
                      <a:pt x="24130"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38" name="Freeform 137">
                <a:extLst>
                  <a:ext uri="{FF2B5EF4-FFF2-40B4-BE49-F238E27FC236}">
                    <a16:creationId xmlns:a16="http://schemas.microsoft.com/office/drawing/2014/main" id="{69CDA809-30AB-C04A-B2D1-185182D9A613}"/>
                  </a:ext>
                </a:extLst>
              </p:cNvPr>
              <p:cNvSpPr/>
              <p:nvPr/>
            </p:nvSpPr>
            <p:spPr>
              <a:xfrm>
                <a:off x="19971384" y="63563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29845"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94" name="Graphic 336">
              <a:extLst>
                <a:ext uri="{FF2B5EF4-FFF2-40B4-BE49-F238E27FC236}">
                  <a16:creationId xmlns:a16="http://schemas.microsoft.com/office/drawing/2014/main" id="{DE6094A5-940A-264B-AEC1-AED1E99602A5}"/>
                </a:ext>
              </a:extLst>
            </p:cNvPr>
            <p:cNvGrpSpPr/>
            <p:nvPr/>
          </p:nvGrpSpPr>
          <p:grpSpPr>
            <a:xfrm>
              <a:off x="19971384" y="1132205"/>
              <a:ext cx="57150" cy="57150"/>
              <a:chOff x="19971384" y="1132205"/>
              <a:chExt cx="57150" cy="57150"/>
            </a:xfrm>
            <a:grpFill/>
          </p:grpSpPr>
          <p:sp>
            <p:nvSpPr>
              <p:cNvPr id="135" name="Freeform 134">
                <a:extLst>
                  <a:ext uri="{FF2B5EF4-FFF2-40B4-BE49-F238E27FC236}">
                    <a16:creationId xmlns:a16="http://schemas.microsoft.com/office/drawing/2014/main" id="{0A45D76C-6D3A-DA4D-912B-1E79B0ABBDC6}"/>
                  </a:ext>
                </a:extLst>
              </p:cNvPr>
              <p:cNvSpPr/>
              <p:nvPr/>
            </p:nvSpPr>
            <p:spPr>
              <a:xfrm>
                <a:off x="19984084" y="114490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6" y="31750"/>
                      <a:pt x="0" y="24765"/>
                      <a:pt x="0" y="15875"/>
                    </a:cubicBezTo>
                    <a:cubicBezTo>
                      <a:pt x="0" y="6985"/>
                      <a:pt x="6986" y="0"/>
                      <a:pt x="15875" y="0"/>
                    </a:cubicBezTo>
                    <a:cubicBezTo>
                      <a:pt x="24130"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36" name="Freeform 135">
                <a:extLst>
                  <a:ext uri="{FF2B5EF4-FFF2-40B4-BE49-F238E27FC236}">
                    <a16:creationId xmlns:a16="http://schemas.microsoft.com/office/drawing/2014/main" id="{6BB9ABF5-4B3D-B34B-9B0A-6144991A25B5}"/>
                  </a:ext>
                </a:extLst>
              </p:cNvPr>
              <p:cNvSpPr/>
              <p:nvPr/>
            </p:nvSpPr>
            <p:spPr>
              <a:xfrm>
                <a:off x="19971384" y="113220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29845"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95" name="Graphic 336">
              <a:extLst>
                <a:ext uri="{FF2B5EF4-FFF2-40B4-BE49-F238E27FC236}">
                  <a16:creationId xmlns:a16="http://schemas.microsoft.com/office/drawing/2014/main" id="{FB81D811-4A63-394E-B76D-D68CB411F062}"/>
                </a:ext>
              </a:extLst>
            </p:cNvPr>
            <p:cNvGrpSpPr/>
            <p:nvPr/>
          </p:nvGrpSpPr>
          <p:grpSpPr>
            <a:xfrm>
              <a:off x="20076795" y="1099819"/>
              <a:ext cx="57150" cy="57150"/>
              <a:chOff x="20076795" y="1099819"/>
              <a:chExt cx="57150" cy="57150"/>
            </a:xfrm>
            <a:grpFill/>
          </p:grpSpPr>
          <p:sp>
            <p:nvSpPr>
              <p:cNvPr id="133" name="Freeform 132">
                <a:extLst>
                  <a:ext uri="{FF2B5EF4-FFF2-40B4-BE49-F238E27FC236}">
                    <a16:creationId xmlns:a16="http://schemas.microsoft.com/office/drawing/2014/main" id="{5F036EF2-4254-5546-9630-80E905E4B403}"/>
                  </a:ext>
                </a:extLst>
              </p:cNvPr>
              <p:cNvSpPr/>
              <p:nvPr/>
            </p:nvSpPr>
            <p:spPr>
              <a:xfrm>
                <a:off x="20089495" y="1112519"/>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4" y="31750"/>
                      <a:pt x="15875" y="31750"/>
                    </a:cubicBezTo>
                    <a:cubicBezTo>
                      <a:pt x="6985" y="31750"/>
                      <a:pt x="0" y="24765"/>
                      <a:pt x="0" y="15875"/>
                    </a:cubicBezTo>
                    <a:cubicBezTo>
                      <a:pt x="0" y="6985"/>
                      <a:pt x="6985" y="0"/>
                      <a:pt x="15875" y="0"/>
                    </a:cubicBezTo>
                    <a:cubicBezTo>
                      <a:pt x="24764"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34" name="Freeform 133">
                <a:extLst>
                  <a:ext uri="{FF2B5EF4-FFF2-40B4-BE49-F238E27FC236}">
                    <a16:creationId xmlns:a16="http://schemas.microsoft.com/office/drawing/2014/main" id="{8F396502-A8FF-9A4E-8C21-0B77FC529717}"/>
                  </a:ext>
                </a:extLst>
              </p:cNvPr>
              <p:cNvSpPr/>
              <p:nvPr/>
            </p:nvSpPr>
            <p:spPr>
              <a:xfrm>
                <a:off x="20076795" y="1099819"/>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96" name="Graphic 336">
              <a:extLst>
                <a:ext uri="{FF2B5EF4-FFF2-40B4-BE49-F238E27FC236}">
                  <a16:creationId xmlns:a16="http://schemas.microsoft.com/office/drawing/2014/main" id="{CD20EF89-2C73-4043-AA68-AFE4DAE22ABE}"/>
                </a:ext>
              </a:extLst>
            </p:cNvPr>
            <p:cNvGrpSpPr/>
            <p:nvPr/>
          </p:nvGrpSpPr>
          <p:grpSpPr>
            <a:xfrm>
              <a:off x="20076795" y="668019"/>
              <a:ext cx="57150" cy="57150"/>
              <a:chOff x="20076795" y="668019"/>
              <a:chExt cx="57150" cy="57150"/>
            </a:xfrm>
            <a:grpFill/>
          </p:grpSpPr>
          <p:sp>
            <p:nvSpPr>
              <p:cNvPr id="131" name="Freeform 130">
                <a:extLst>
                  <a:ext uri="{FF2B5EF4-FFF2-40B4-BE49-F238E27FC236}">
                    <a16:creationId xmlns:a16="http://schemas.microsoft.com/office/drawing/2014/main" id="{26F441DC-A04A-A842-9CD7-48C91F06CC21}"/>
                  </a:ext>
                </a:extLst>
              </p:cNvPr>
              <p:cNvSpPr/>
              <p:nvPr/>
            </p:nvSpPr>
            <p:spPr>
              <a:xfrm>
                <a:off x="20089495" y="68135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4" y="31750"/>
                      <a:pt x="15875" y="31750"/>
                    </a:cubicBezTo>
                    <a:cubicBezTo>
                      <a:pt x="6985" y="31750"/>
                      <a:pt x="0" y="24765"/>
                      <a:pt x="0" y="15875"/>
                    </a:cubicBezTo>
                    <a:cubicBezTo>
                      <a:pt x="0" y="6985"/>
                      <a:pt x="6985" y="0"/>
                      <a:pt x="15875" y="0"/>
                    </a:cubicBezTo>
                    <a:cubicBezTo>
                      <a:pt x="24764"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32" name="Freeform 131">
                <a:extLst>
                  <a:ext uri="{FF2B5EF4-FFF2-40B4-BE49-F238E27FC236}">
                    <a16:creationId xmlns:a16="http://schemas.microsoft.com/office/drawing/2014/main" id="{604A4496-A848-3E49-B7E1-5DE36AB53806}"/>
                  </a:ext>
                </a:extLst>
              </p:cNvPr>
              <p:cNvSpPr/>
              <p:nvPr/>
            </p:nvSpPr>
            <p:spPr>
              <a:xfrm>
                <a:off x="20076795" y="668019"/>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6035 h 57150"/>
                  <a:gd name="connsiteX6" fmla="*/ 25400 w 57150"/>
                  <a:gd name="connsiteY6" fmla="*/ 29210 h 57150"/>
                  <a:gd name="connsiteX7" fmla="*/ 28575 w 57150"/>
                  <a:gd name="connsiteY7" fmla="*/ 32385 h 57150"/>
                  <a:gd name="connsiteX8" fmla="*/ 31750 w 57150"/>
                  <a:gd name="connsiteY8" fmla="*/ 29210 h 57150"/>
                  <a:gd name="connsiteX9" fmla="*/ 28575 w 57150"/>
                  <a:gd name="connsiteY9" fmla="*/ 2603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6035"/>
                    </a:moveTo>
                    <a:cubicBezTo>
                      <a:pt x="26670" y="26035"/>
                      <a:pt x="25400" y="27305"/>
                      <a:pt x="25400" y="29210"/>
                    </a:cubicBezTo>
                    <a:cubicBezTo>
                      <a:pt x="25400" y="31115"/>
                      <a:pt x="26670" y="32385"/>
                      <a:pt x="28575" y="32385"/>
                    </a:cubicBezTo>
                    <a:cubicBezTo>
                      <a:pt x="30480" y="32385"/>
                      <a:pt x="31750" y="31115"/>
                      <a:pt x="31750" y="29210"/>
                    </a:cubicBezTo>
                    <a:cubicBezTo>
                      <a:pt x="31750" y="27305"/>
                      <a:pt x="30480" y="26035"/>
                      <a:pt x="28575" y="2603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97" name="Graphic 336">
              <a:extLst>
                <a:ext uri="{FF2B5EF4-FFF2-40B4-BE49-F238E27FC236}">
                  <a16:creationId xmlns:a16="http://schemas.microsoft.com/office/drawing/2014/main" id="{FB10F8CF-8638-A249-8BDA-4F28C2D9B774}"/>
                </a:ext>
              </a:extLst>
            </p:cNvPr>
            <p:cNvGrpSpPr/>
            <p:nvPr/>
          </p:nvGrpSpPr>
          <p:grpSpPr>
            <a:xfrm>
              <a:off x="20027899" y="786130"/>
              <a:ext cx="57150" cy="57150"/>
              <a:chOff x="20027899" y="786130"/>
              <a:chExt cx="57150" cy="57150"/>
            </a:xfrm>
            <a:grpFill/>
          </p:grpSpPr>
          <p:sp>
            <p:nvSpPr>
              <p:cNvPr id="129" name="Freeform 128">
                <a:extLst>
                  <a:ext uri="{FF2B5EF4-FFF2-40B4-BE49-F238E27FC236}">
                    <a16:creationId xmlns:a16="http://schemas.microsoft.com/office/drawing/2014/main" id="{310E9707-5E5C-0C4C-8ADA-B0EC8F1CBD2F}"/>
                  </a:ext>
                </a:extLst>
              </p:cNvPr>
              <p:cNvSpPr/>
              <p:nvPr/>
            </p:nvSpPr>
            <p:spPr>
              <a:xfrm>
                <a:off x="20040599" y="79883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30" name="Freeform 129">
                <a:extLst>
                  <a:ext uri="{FF2B5EF4-FFF2-40B4-BE49-F238E27FC236}">
                    <a16:creationId xmlns:a16="http://schemas.microsoft.com/office/drawing/2014/main" id="{07DF57CF-A0D3-6640-951A-083F41BF8358}"/>
                  </a:ext>
                </a:extLst>
              </p:cNvPr>
              <p:cNvSpPr/>
              <p:nvPr/>
            </p:nvSpPr>
            <p:spPr>
              <a:xfrm>
                <a:off x="20027899" y="78613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98" name="Graphic 336">
              <a:extLst>
                <a:ext uri="{FF2B5EF4-FFF2-40B4-BE49-F238E27FC236}">
                  <a16:creationId xmlns:a16="http://schemas.microsoft.com/office/drawing/2014/main" id="{679A756A-ADB9-E344-9E51-7C7F0E152029}"/>
                </a:ext>
              </a:extLst>
            </p:cNvPr>
            <p:cNvGrpSpPr/>
            <p:nvPr/>
          </p:nvGrpSpPr>
          <p:grpSpPr>
            <a:xfrm>
              <a:off x="20027899" y="974725"/>
              <a:ext cx="57150" cy="57150"/>
              <a:chOff x="20027899" y="974725"/>
              <a:chExt cx="57150" cy="57150"/>
            </a:xfrm>
            <a:grpFill/>
          </p:grpSpPr>
          <p:sp>
            <p:nvSpPr>
              <p:cNvPr id="127" name="Freeform 126">
                <a:extLst>
                  <a:ext uri="{FF2B5EF4-FFF2-40B4-BE49-F238E27FC236}">
                    <a16:creationId xmlns:a16="http://schemas.microsoft.com/office/drawing/2014/main" id="{C7038058-8DB5-8342-8CC6-C14EFADDF2F1}"/>
                  </a:ext>
                </a:extLst>
              </p:cNvPr>
              <p:cNvSpPr/>
              <p:nvPr/>
            </p:nvSpPr>
            <p:spPr>
              <a:xfrm>
                <a:off x="20040599" y="98742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28" name="Freeform 127">
                <a:extLst>
                  <a:ext uri="{FF2B5EF4-FFF2-40B4-BE49-F238E27FC236}">
                    <a16:creationId xmlns:a16="http://schemas.microsoft.com/office/drawing/2014/main" id="{97F8F51E-AC10-DB41-BB41-A6504A5932C8}"/>
                  </a:ext>
                </a:extLst>
              </p:cNvPr>
              <p:cNvSpPr/>
              <p:nvPr/>
            </p:nvSpPr>
            <p:spPr>
              <a:xfrm>
                <a:off x="20027899" y="97472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99" name="Graphic 336">
              <a:extLst>
                <a:ext uri="{FF2B5EF4-FFF2-40B4-BE49-F238E27FC236}">
                  <a16:creationId xmlns:a16="http://schemas.microsoft.com/office/drawing/2014/main" id="{A4CB2068-2754-CD42-9F52-E83F5FAED8CA}"/>
                </a:ext>
              </a:extLst>
            </p:cNvPr>
            <p:cNvGrpSpPr/>
            <p:nvPr/>
          </p:nvGrpSpPr>
          <p:grpSpPr>
            <a:xfrm>
              <a:off x="19844384" y="655955"/>
              <a:ext cx="57150" cy="57150"/>
              <a:chOff x="19844384" y="655955"/>
              <a:chExt cx="57150" cy="57150"/>
            </a:xfrm>
            <a:grpFill/>
          </p:grpSpPr>
          <p:sp>
            <p:nvSpPr>
              <p:cNvPr id="125" name="Freeform 124">
                <a:extLst>
                  <a:ext uri="{FF2B5EF4-FFF2-40B4-BE49-F238E27FC236}">
                    <a16:creationId xmlns:a16="http://schemas.microsoft.com/office/drawing/2014/main" id="{8D85AFF0-E533-704C-903C-40A85ED0A206}"/>
                  </a:ext>
                </a:extLst>
              </p:cNvPr>
              <p:cNvSpPr/>
              <p:nvPr/>
            </p:nvSpPr>
            <p:spPr>
              <a:xfrm>
                <a:off x="19857084" y="66865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6" y="0"/>
                      <a:pt x="15875" y="0"/>
                    </a:cubicBezTo>
                    <a:cubicBezTo>
                      <a:pt x="24765"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26" name="Freeform 125">
                <a:extLst>
                  <a:ext uri="{FF2B5EF4-FFF2-40B4-BE49-F238E27FC236}">
                    <a16:creationId xmlns:a16="http://schemas.microsoft.com/office/drawing/2014/main" id="{D910EC90-922C-A943-A6A9-D8F552F64CEF}"/>
                  </a:ext>
                </a:extLst>
              </p:cNvPr>
              <p:cNvSpPr/>
              <p:nvPr/>
            </p:nvSpPr>
            <p:spPr>
              <a:xfrm>
                <a:off x="19844384" y="65595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3815"/>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00" name="Graphic 336">
              <a:extLst>
                <a:ext uri="{FF2B5EF4-FFF2-40B4-BE49-F238E27FC236}">
                  <a16:creationId xmlns:a16="http://schemas.microsoft.com/office/drawing/2014/main" id="{31345EB7-849A-EC42-9318-F8C7EC6FA7FC}"/>
                </a:ext>
              </a:extLst>
            </p:cNvPr>
            <p:cNvGrpSpPr/>
            <p:nvPr/>
          </p:nvGrpSpPr>
          <p:grpSpPr>
            <a:xfrm>
              <a:off x="19844384" y="1103630"/>
              <a:ext cx="57150" cy="57150"/>
              <a:chOff x="19844384" y="1103630"/>
              <a:chExt cx="57150" cy="57150"/>
            </a:xfrm>
            <a:grpFill/>
          </p:grpSpPr>
          <p:sp>
            <p:nvSpPr>
              <p:cNvPr id="123" name="Freeform 122">
                <a:extLst>
                  <a:ext uri="{FF2B5EF4-FFF2-40B4-BE49-F238E27FC236}">
                    <a16:creationId xmlns:a16="http://schemas.microsoft.com/office/drawing/2014/main" id="{3E5C3770-A9ED-984B-919D-E914C8CA6652}"/>
                  </a:ext>
                </a:extLst>
              </p:cNvPr>
              <p:cNvSpPr/>
              <p:nvPr/>
            </p:nvSpPr>
            <p:spPr>
              <a:xfrm>
                <a:off x="19857084" y="111633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6" y="0"/>
                      <a:pt x="15875" y="0"/>
                    </a:cubicBezTo>
                    <a:cubicBezTo>
                      <a:pt x="24765" y="0"/>
                      <a:pt x="31750" y="7620"/>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24" name="Freeform 123">
                <a:extLst>
                  <a:ext uri="{FF2B5EF4-FFF2-40B4-BE49-F238E27FC236}">
                    <a16:creationId xmlns:a16="http://schemas.microsoft.com/office/drawing/2014/main" id="{4E7D739E-7FA3-8148-8AF1-85F11EA5C3E0}"/>
                  </a:ext>
                </a:extLst>
              </p:cNvPr>
              <p:cNvSpPr/>
              <p:nvPr/>
            </p:nvSpPr>
            <p:spPr>
              <a:xfrm>
                <a:off x="19844384" y="110363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01" name="Graphic 336">
              <a:extLst>
                <a:ext uri="{FF2B5EF4-FFF2-40B4-BE49-F238E27FC236}">
                  <a16:creationId xmlns:a16="http://schemas.microsoft.com/office/drawing/2014/main" id="{F8706A3C-6D82-1041-B559-087E3C25C8BF}"/>
                </a:ext>
              </a:extLst>
            </p:cNvPr>
            <p:cNvGrpSpPr/>
            <p:nvPr/>
          </p:nvGrpSpPr>
          <p:grpSpPr>
            <a:xfrm>
              <a:off x="19971384" y="1314450"/>
              <a:ext cx="57150" cy="57150"/>
              <a:chOff x="19971384" y="1314450"/>
              <a:chExt cx="57150" cy="57150"/>
            </a:xfrm>
            <a:grpFill/>
          </p:grpSpPr>
          <p:sp>
            <p:nvSpPr>
              <p:cNvPr id="121" name="Freeform 120">
                <a:extLst>
                  <a:ext uri="{FF2B5EF4-FFF2-40B4-BE49-F238E27FC236}">
                    <a16:creationId xmlns:a16="http://schemas.microsoft.com/office/drawing/2014/main" id="{93FE0167-CA0E-9846-B1A3-C904D66A075A}"/>
                  </a:ext>
                </a:extLst>
              </p:cNvPr>
              <p:cNvSpPr/>
              <p:nvPr/>
            </p:nvSpPr>
            <p:spPr>
              <a:xfrm>
                <a:off x="19984084" y="132715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6" y="31750"/>
                      <a:pt x="0" y="24765"/>
                      <a:pt x="0" y="15875"/>
                    </a:cubicBezTo>
                    <a:cubicBezTo>
                      <a:pt x="0" y="6985"/>
                      <a:pt x="6986" y="0"/>
                      <a:pt x="15875" y="0"/>
                    </a:cubicBezTo>
                    <a:cubicBezTo>
                      <a:pt x="24130"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22" name="Freeform 121">
                <a:extLst>
                  <a:ext uri="{FF2B5EF4-FFF2-40B4-BE49-F238E27FC236}">
                    <a16:creationId xmlns:a16="http://schemas.microsoft.com/office/drawing/2014/main" id="{6F40DF82-E6B1-0547-870E-DB7CF429B6CD}"/>
                  </a:ext>
                </a:extLst>
              </p:cNvPr>
              <p:cNvSpPr/>
              <p:nvPr/>
            </p:nvSpPr>
            <p:spPr>
              <a:xfrm>
                <a:off x="19971384" y="131445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29845"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02" name="Graphic 336">
              <a:extLst>
                <a:ext uri="{FF2B5EF4-FFF2-40B4-BE49-F238E27FC236}">
                  <a16:creationId xmlns:a16="http://schemas.microsoft.com/office/drawing/2014/main" id="{2A363E7F-FE81-E74F-9BA1-7B8DF40529F2}"/>
                </a:ext>
              </a:extLst>
            </p:cNvPr>
            <p:cNvGrpSpPr/>
            <p:nvPr/>
          </p:nvGrpSpPr>
          <p:grpSpPr>
            <a:xfrm>
              <a:off x="20281265" y="766444"/>
              <a:ext cx="57150" cy="57150"/>
              <a:chOff x="20281265" y="766444"/>
              <a:chExt cx="57150" cy="57150"/>
            </a:xfrm>
            <a:grpFill/>
          </p:grpSpPr>
          <p:sp>
            <p:nvSpPr>
              <p:cNvPr id="119" name="Freeform 118">
                <a:extLst>
                  <a:ext uri="{FF2B5EF4-FFF2-40B4-BE49-F238E27FC236}">
                    <a16:creationId xmlns:a16="http://schemas.microsoft.com/office/drawing/2014/main" id="{11F623A1-FF1D-2142-817C-B05EF5D9E5C2}"/>
                  </a:ext>
                </a:extLst>
              </p:cNvPr>
              <p:cNvSpPr/>
              <p:nvPr/>
            </p:nvSpPr>
            <p:spPr>
              <a:xfrm>
                <a:off x="20293965" y="779144"/>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20" name="Freeform 119">
                <a:extLst>
                  <a:ext uri="{FF2B5EF4-FFF2-40B4-BE49-F238E27FC236}">
                    <a16:creationId xmlns:a16="http://schemas.microsoft.com/office/drawing/2014/main" id="{8B69F8F4-30CD-0447-83AD-C47A8BE45480}"/>
                  </a:ext>
                </a:extLst>
              </p:cNvPr>
              <p:cNvSpPr/>
              <p:nvPr/>
            </p:nvSpPr>
            <p:spPr>
              <a:xfrm>
                <a:off x="20281265" y="76644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03" name="Graphic 336">
              <a:extLst>
                <a:ext uri="{FF2B5EF4-FFF2-40B4-BE49-F238E27FC236}">
                  <a16:creationId xmlns:a16="http://schemas.microsoft.com/office/drawing/2014/main" id="{D158F3FD-20A1-C04B-9636-E78458354798}"/>
                </a:ext>
              </a:extLst>
            </p:cNvPr>
            <p:cNvGrpSpPr/>
            <p:nvPr/>
          </p:nvGrpSpPr>
          <p:grpSpPr>
            <a:xfrm>
              <a:off x="20284440" y="575309"/>
              <a:ext cx="57150" cy="57150"/>
              <a:chOff x="20284440" y="575309"/>
              <a:chExt cx="57150" cy="57150"/>
            </a:xfrm>
            <a:grpFill/>
          </p:grpSpPr>
          <p:sp>
            <p:nvSpPr>
              <p:cNvPr id="117" name="Freeform 116">
                <a:extLst>
                  <a:ext uri="{FF2B5EF4-FFF2-40B4-BE49-F238E27FC236}">
                    <a16:creationId xmlns:a16="http://schemas.microsoft.com/office/drawing/2014/main" id="{BE99D483-82E1-D34A-A4A3-E4B63C37F89D}"/>
                  </a:ext>
                </a:extLst>
              </p:cNvPr>
              <p:cNvSpPr/>
              <p:nvPr/>
            </p:nvSpPr>
            <p:spPr>
              <a:xfrm>
                <a:off x="20297140" y="588009"/>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18" name="Freeform 117">
                <a:extLst>
                  <a:ext uri="{FF2B5EF4-FFF2-40B4-BE49-F238E27FC236}">
                    <a16:creationId xmlns:a16="http://schemas.microsoft.com/office/drawing/2014/main" id="{7996323E-9E9D-EF49-BE37-7460A281E626}"/>
                  </a:ext>
                </a:extLst>
              </p:cNvPr>
              <p:cNvSpPr/>
              <p:nvPr/>
            </p:nvSpPr>
            <p:spPr>
              <a:xfrm>
                <a:off x="20284440" y="575309"/>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29845"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04" name="Graphic 336">
              <a:extLst>
                <a:ext uri="{FF2B5EF4-FFF2-40B4-BE49-F238E27FC236}">
                  <a16:creationId xmlns:a16="http://schemas.microsoft.com/office/drawing/2014/main" id="{D8980AB9-BAEF-6E47-AFAF-3C2B58524C05}"/>
                </a:ext>
              </a:extLst>
            </p:cNvPr>
            <p:cNvGrpSpPr/>
            <p:nvPr/>
          </p:nvGrpSpPr>
          <p:grpSpPr>
            <a:xfrm>
              <a:off x="20315555" y="1181100"/>
              <a:ext cx="57150" cy="57150"/>
              <a:chOff x="20315555" y="1181100"/>
              <a:chExt cx="57150" cy="57150"/>
            </a:xfrm>
            <a:grpFill/>
          </p:grpSpPr>
          <p:sp>
            <p:nvSpPr>
              <p:cNvPr id="115" name="Freeform 114">
                <a:extLst>
                  <a:ext uri="{FF2B5EF4-FFF2-40B4-BE49-F238E27FC236}">
                    <a16:creationId xmlns:a16="http://schemas.microsoft.com/office/drawing/2014/main" id="{417C64B7-4A05-0A41-BB74-CA8BF623E37D}"/>
                  </a:ext>
                </a:extLst>
              </p:cNvPr>
              <p:cNvSpPr/>
              <p:nvPr/>
            </p:nvSpPr>
            <p:spPr>
              <a:xfrm>
                <a:off x="20328255" y="119380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16" name="Freeform 115">
                <a:extLst>
                  <a:ext uri="{FF2B5EF4-FFF2-40B4-BE49-F238E27FC236}">
                    <a16:creationId xmlns:a16="http://schemas.microsoft.com/office/drawing/2014/main" id="{104D63F0-114B-3744-8A4B-71D9DD3418B7}"/>
                  </a:ext>
                </a:extLst>
              </p:cNvPr>
              <p:cNvSpPr/>
              <p:nvPr/>
            </p:nvSpPr>
            <p:spPr>
              <a:xfrm>
                <a:off x="20315555" y="118110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7305"/>
                      <a:pt x="30480"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05" name="Graphic 336">
              <a:extLst>
                <a:ext uri="{FF2B5EF4-FFF2-40B4-BE49-F238E27FC236}">
                  <a16:creationId xmlns:a16="http://schemas.microsoft.com/office/drawing/2014/main" id="{89B247CD-4B38-5C4B-AAB8-1A05268C9D41}"/>
                </a:ext>
              </a:extLst>
            </p:cNvPr>
            <p:cNvGrpSpPr/>
            <p:nvPr/>
          </p:nvGrpSpPr>
          <p:grpSpPr>
            <a:xfrm>
              <a:off x="19630390" y="1182369"/>
              <a:ext cx="57150" cy="57150"/>
              <a:chOff x="19630390" y="1182369"/>
              <a:chExt cx="57150" cy="57150"/>
            </a:xfrm>
            <a:grpFill/>
          </p:grpSpPr>
          <p:sp>
            <p:nvSpPr>
              <p:cNvPr id="113" name="Freeform 112">
                <a:extLst>
                  <a:ext uri="{FF2B5EF4-FFF2-40B4-BE49-F238E27FC236}">
                    <a16:creationId xmlns:a16="http://schemas.microsoft.com/office/drawing/2014/main" id="{2BE87927-C12B-AC43-BD94-CFDDE34D0AED}"/>
                  </a:ext>
                </a:extLst>
              </p:cNvPr>
              <p:cNvSpPr/>
              <p:nvPr/>
            </p:nvSpPr>
            <p:spPr>
              <a:xfrm>
                <a:off x="19642455" y="1195069"/>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14" name="Freeform 113">
                <a:extLst>
                  <a:ext uri="{FF2B5EF4-FFF2-40B4-BE49-F238E27FC236}">
                    <a16:creationId xmlns:a16="http://schemas.microsoft.com/office/drawing/2014/main" id="{D4E9CAB7-7C20-FE40-8F29-C145CAB1C752}"/>
                  </a:ext>
                </a:extLst>
              </p:cNvPr>
              <p:cNvSpPr/>
              <p:nvPr/>
            </p:nvSpPr>
            <p:spPr>
              <a:xfrm>
                <a:off x="19630390" y="1182369"/>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6515" y="44450"/>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115" y="26670"/>
                      <a:pt x="29845"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06" name="Graphic 336">
              <a:extLst>
                <a:ext uri="{FF2B5EF4-FFF2-40B4-BE49-F238E27FC236}">
                  <a16:creationId xmlns:a16="http://schemas.microsoft.com/office/drawing/2014/main" id="{12EA6E5F-6F41-4B4E-A5D1-AD5F7C5D28D7}"/>
                </a:ext>
              </a:extLst>
            </p:cNvPr>
            <p:cNvGrpSpPr/>
            <p:nvPr/>
          </p:nvGrpSpPr>
          <p:grpSpPr>
            <a:xfrm>
              <a:off x="19743420" y="716915"/>
              <a:ext cx="57150" cy="57150"/>
              <a:chOff x="19743420" y="716915"/>
              <a:chExt cx="57150" cy="57150"/>
            </a:xfrm>
            <a:grpFill/>
          </p:grpSpPr>
          <p:sp>
            <p:nvSpPr>
              <p:cNvPr id="111" name="Freeform 110">
                <a:extLst>
                  <a:ext uri="{FF2B5EF4-FFF2-40B4-BE49-F238E27FC236}">
                    <a16:creationId xmlns:a16="http://schemas.microsoft.com/office/drawing/2014/main" id="{0713109B-F9B0-2948-9582-65297E93BF89}"/>
                  </a:ext>
                </a:extLst>
              </p:cNvPr>
              <p:cNvSpPr/>
              <p:nvPr/>
            </p:nvSpPr>
            <p:spPr>
              <a:xfrm>
                <a:off x="19756120" y="72961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4" y="31750"/>
                      <a:pt x="15875" y="31750"/>
                    </a:cubicBezTo>
                    <a:cubicBezTo>
                      <a:pt x="6985" y="31750"/>
                      <a:pt x="0" y="24765"/>
                      <a:pt x="0" y="15875"/>
                    </a:cubicBezTo>
                    <a:cubicBezTo>
                      <a:pt x="0" y="6985"/>
                      <a:pt x="6985" y="0"/>
                      <a:pt x="15875" y="0"/>
                    </a:cubicBezTo>
                    <a:cubicBezTo>
                      <a:pt x="24764"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12" name="Freeform 111">
                <a:extLst>
                  <a:ext uri="{FF2B5EF4-FFF2-40B4-BE49-F238E27FC236}">
                    <a16:creationId xmlns:a16="http://schemas.microsoft.com/office/drawing/2014/main" id="{A5803F7A-6763-B442-A0B1-1AC67A26D124}"/>
                  </a:ext>
                </a:extLst>
              </p:cNvPr>
              <p:cNvSpPr/>
              <p:nvPr/>
            </p:nvSpPr>
            <p:spPr>
              <a:xfrm>
                <a:off x="19743420" y="71691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07" name="Graphic 336">
              <a:extLst>
                <a:ext uri="{FF2B5EF4-FFF2-40B4-BE49-F238E27FC236}">
                  <a16:creationId xmlns:a16="http://schemas.microsoft.com/office/drawing/2014/main" id="{577F05C8-7BAA-D94B-87A6-70FE7FC1E154}"/>
                </a:ext>
              </a:extLst>
            </p:cNvPr>
            <p:cNvGrpSpPr/>
            <p:nvPr/>
          </p:nvGrpSpPr>
          <p:grpSpPr>
            <a:xfrm>
              <a:off x="19641820" y="586740"/>
              <a:ext cx="57150" cy="57150"/>
              <a:chOff x="19641820" y="586740"/>
              <a:chExt cx="57150" cy="57150"/>
            </a:xfrm>
            <a:grpFill/>
          </p:grpSpPr>
          <p:sp>
            <p:nvSpPr>
              <p:cNvPr id="109" name="Freeform 108">
                <a:extLst>
                  <a:ext uri="{FF2B5EF4-FFF2-40B4-BE49-F238E27FC236}">
                    <a16:creationId xmlns:a16="http://schemas.microsoft.com/office/drawing/2014/main" id="{C66DF708-2DB3-354B-AC52-568E37E06203}"/>
                  </a:ext>
                </a:extLst>
              </p:cNvPr>
              <p:cNvSpPr/>
              <p:nvPr/>
            </p:nvSpPr>
            <p:spPr>
              <a:xfrm>
                <a:off x="19654520" y="59944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4" y="31750"/>
                      <a:pt x="15875" y="31750"/>
                    </a:cubicBezTo>
                    <a:cubicBezTo>
                      <a:pt x="7620" y="31750"/>
                      <a:pt x="0" y="24765"/>
                      <a:pt x="0" y="15875"/>
                    </a:cubicBezTo>
                    <a:cubicBezTo>
                      <a:pt x="0" y="6985"/>
                      <a:pt x="6985" y="0"/>
                      <a:pt x="15875" y="0"/>
                    </a:cubicBezTo>
                    <a:cubicBezTo>
                      <a:pt x="24764"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10" name="Freeform 109">
                <a:extLst>
                  <a:ext uri="{FF2B5EF4-FFF2-40B4-BE49-F238E27FC236}">
                    <a16:creationId xmlns:a16="http://schemas.microsoft.com/office/drawing/2014/main" id="{5784B637-C743-C940-B14C-7E8AD49AF42E}"/>
                  </a:ext>
                </a:extLst>
              </p:cNvPr>
              <p:cNvSpPr/>
              <p:nvPr/>
            </p:nvSpPr>
            <p:spPr>
              <a:xfrm>
                <a:off x="19641820" y="58674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sp>
          <p:nvSpPr>
            <p:cNvPr id="108" name="Freeform 107">
              <a:extLst>
                <a:ext uri="{FF2B5EF4-FFF2-40B4-BE49-F238E27FC236}">
                  <a16:creationId xmlns:a16="http://schemas.microsoft.com/office/drawing/2014/main" id="{BAB27D7A-B750-5D43-B0D0-F3DD5B78DA78}"/>
                </a:ext>
              </a:extLst>
            </p:cNvPr>
            <p:cNvSpPr/>
            <p:nvPr/>
          </p:nvSpPr>
          <p:spPr>
            <a:xfrm>
              <a:off x="19987259" y="975994"/>
              <a:ext cx="334645" cy="367030"/>
            </a:xfrm>
            <a:custGeom>
              <a:avLst/>
              <a:gdLst>
                <a:gd name="connsiteX0" fmla="*/ 25400 w 334645"/>
                <a:gd name="connsiteY0" fmla="*/ 367030 h 367030"/>
                <a:gd name="connsiteX1" fmla="*/ 0 w 334645"/>
                <a:gd name="connsiteY1" fmla="*/ 367030 h 367030"/>
                <a:gd name="connsiteX2" fmla="*/ 0 w 334645"/>
                <a:gd name="connsiteY2" fmla="*/ 184785 h 367030"/>
                <a:gd name="connsiteX3" fmla="*/ 8255 w 334645"/>
                <a:gd name="connsiteY3" fmla="*/ 172720 h 367030"/>
                <a:gd name="connsiteX4" fmla="*/ 22225 w 334645"/>
                <a:gd name="connsiteY4" fmla="*/ 176530 h 367030"/>
                <a:gd name="connsiteX5" fmla="*/ 153036 w 334645"/>
                <a:gd name="connsiteY5" fmla="*/ 325755 h 367030"/>
                <a:gd name="connsiteX6" fmla="*/ 311786 w 334645"/>
                <a:gd name="connsiteY6" fmla="*/ 0 h 367030"/>
                <a:gd name="connsiteX7" fmla="*/ 334645 w 334645"/>
                <a:gd name="connsiteY7" fmla="*/ 11430 h 367030"/>
                <a:gd name="connsiteX8" fmla="*/ 167640 w 334645"/>
                <a:gd name="connsiteY8" fmla="*/ 354330 h 367030"/>
                <a:gd name="connsiteX9" fmla="*/ 158115 w 334645"/>
                <a:gd name="connsiteY9" fmla="*/ 361315 h 367030"/>
                <a:gd name="connsiteX10" fmla="*/ 146686 w 334645"/>
                <a:gd name="connsiteY10" fmla="*/ 356870 h 367030"/>
                <a:gd name="connsiteX11" fmla="*/ 26036 w 334645"/>
                <a:gd name="connsiteY11" fmla="*/ 218440 h 367030"/>
                <a:gd name="connsiteX12" fmla="*/ 26036 w 334645"/>
                <a:gd name="connsiteY12" fmla="*/ 367030 h 36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645" h="367030">
                  <a:moveTo>
                    <a:pt x="25400" y="367030"/>
                  </a:moveTo>
                  <a:lnTo>
                    <a:pt x="0" y="367030"/>
                  </a:lnTo>
                  <a:lnTo>
                    <a:pt x="0" y="184785"/>
                  </a:lnTo>
                  <a:cubicBezTo>
                    <a:pt x="0" y="179705"/>
                    <a:pt x="3175" y="174625"/>
                    <a:pt x="8255" y="172720"/>
                  </a:cubicBezTo>
                  <a:cubicBezTo>
                    <a:pt x="13336" y="170815"/>
                    <a:pt x="19050" y="172085"/>
                    <a:pt x="22225" y="176530"/>
                  </a:cubicBezTo>
                  <a:lnTo>
                    <a:pt x="153036" y="325755"/>
                  </a:lnTo>
                  <a:lnTo>
                    <a:pt x="311786" y="0"/>
                  </a:lnTo>
                  <a:lnTo>
                    <a:pt x="334645" y="11430"/>
                  </a:lnTo>
                  <a:lnTo>
                    <a:pt x="167640" y="354330"/>
                  </a:lnTo>
                  <a:cubicBezTo>
                    <a:pt x="165736" y="358140"/>
                    <a:pt x="161925" y="360680"/>
                    <a:pt x="158115" y="361315"/>
                  </a:cubicBezTo>
                  <a:cubicBezTo>
                    <a:pt x="153670" y="361950"/>
                    <a:pt x="149861" y="360045"/>
                    <a:pt x="146686" y="356870"/>
                  </a:cubicBezTo>
                  <a:lnTo>
                    <a:pt x="26036" y="218440"/>
                  </a:lnTo>
                  <a:lnTo>
                    <a:pt x="26036" y="367030"/>
                  </a:lnTo>
                  <a:close/>
                </a:path>
              </a:pathLst>
            </a:custGeom>
            <a:grpFill/>
            <a:ln w="6350" cap="flat">
              <a:noFill/>
              <a:prstDash val="solid"/>
              <a:miter/>
            </a:ln>
          </p:spPr>
          <p:txBody>
            <a:bodyPr rtlCol="0" anchor="ctr"/>
            <a:lstStyle/>
            <a:p>
              <a:endParaRPr lang="en-US">
                <a:solidFill>
                  <a:schemeClr val="tx2"/>
                </a:solidFill>
              </a:endParaRPr>
            </a:p>
          </p:txBody>
        </p:sp>
      </p:grpSp>
      <p:grpSp>
        <p:nvGrpSpPr>
          <p:cNvPr id="159" name="Group 158">
            <a:extLst>
              <a:ext uri="{FF2B5EF4-FFF2-40B4-BE49-F238E27FC236}">
                <a16:creationId xmlns:a16="http://schemas.microsoft.com/office/drawing/2014/main" id="{0C695DF3-A280-084F-9A1D-1FA5C93BFE76}"/>
              </a:ext>
            </a:extLst>
          </p:cNvPr>
          <p:cNvGrpSpPr>
            <a:grpSpLocks noChangeAspect="1"/>
          </p:cNvGrpSpPr>
          <p:nvPr/>
        </p:nvGrpSpPr>
        <p:grpSpPr>
          <a:xfrm>
            <a:off x="2908187" y="1459261"/>
            <a:ext cx="414921" cy="477525"/>
            <a:chOff x="22678390" y="495934"/>
            <a:chExt cx="799486" cy="920115"/>
          </a:xfrm>
          <a:solidFill>
            <a:srgbClr val="41547D"/>
          </a:solidFill>
        </p:grpSpPr>
        <p:sp>
          <p:nvSpPr>
            <p:cNvPr id="160" name="Freeform 159">
              <a:extLst>
                <a:ext uri="{FF2B5EF4-FFF2-40B4-BE49-F238E27FC236}">
                  <a16:creationId xmlns:a16="http://schemas.microsoft.com/office/drawing/2014/main" id="{9EA69A18-EE82-9348-B5A3-EB18C1005699}"/>
                </a:ext>
              </a:extLst>
            </p:cNvPr>
            <p:cNvSpPr/>
            <p:nvPr/>
          </p:nvSpPr>
          <p:spPr>
            <a:xfrm>
              <a:off x="22695534" y="511809"/>
              <a:ext cx="766445" cy="887729"/>
            </a:xfrm>
            <a:custGeom>
              <a:avLst/>
              <a:gdLst>
                <a:gd name="connsiteX0" fmla="*/ 648336 w 766445"/>
                <a:gd name="connsiteY0" fmla="*/ 887730 h 887729"/>
                <a:gd name="connsiteX1" fmla="*/ 424815 w 766445"/>
                <a:gd name="connsiteY1" fmla="*/ 887730 h 887729"/>
                <a:gd name="connsiteX2" fmla="*/ 412115 w 766445"/>
                <a:gd name="connsiteY2" fmla="*/ 875030 h 887729"/>
                <a:gd name="connsiteX3" fmla="*/ 412115 w 766445"/>
                <a:gd name="connsiteY3" fmla="*/ 730250 h 887729"/>
                <a:gd name="connsiteX4" fmla="*/ 12700 w 766445"/>
                <a:gd name="connsiteY4" fmla="*/ 730250 h 887729"/>
                <a:gd name="connsiteX5" fmla="*/ 0 w 766445"/>
                <a:gd name="connsiteY5" fmla="*/ 717550 h 887729"/>
                <a:gd name="connsiteX6" fmla="*/ 0 w 766445"/>
                <a:gd name="connsiteY6" fmla="*/ 521970 h 887729"/>
                <a:gd name="connsiteX7" fmla="*/ 1905 w 766445"/>
                <a:gd name="connsiteY7" fmla="*/ 514985 h 887729"/>
                <a:gd name="connsiteX8" fmla="*/ 328930 w 766445"/>
                <a:gd name="connsiteY8" fmla="*/ 5715 h 887729"/>
                <a:gd name="connsiteX9" fmla="*/ 339725 w 766445"/>
                <a:gd name="connsiteY9" fmla="*/ 0 h 887729"/>
                <a:gd name="connsiteX10" fmla="*/ 648970 w 766445"/>
                <a:gd name="connsiteY10" fmla="*/ 0 h 887729"/>
                <a:gd name="connsiteX11" fmla="*/ 661670 w 766445"/>
                <a:gd name="connsiteY11" fmla="*/ 12700 h 887729"/>
                <a:gd name="connsiteX12" fmla="*/ 661670 w 766445"/>
                <a:gd name="connsiteY12" fmla="*/ 509270 h 887729"/>
                <a:gd name="connsiteX13" fmla="*/ 753745 w 766445"/>
                <a:gd name="connsiteY13" fmla="*/ 509270 h 887729"/>
                <a:gd name="connsiteX14" fmla="*/ 766445 w 766445"/>
                <a:gd name="connsiteY14" fmla="*/ 521970 h 887729"/>
                <a:gd name="connsiteX15" fmla="*/ 766445 w 766445"/>
                <a:gd name="connsiteY15" fmla="*/ 717550 h 887729"/>
                <a:gd name="connsiteX16" fmla="*/ 753745 w 766445"/>
                <a:gd name="connsiteY16" fmla="*/ 730250 h 887729"/>
                <a:gd name="connsiteX17" fmla="*/ 661670 w 766445"/>
                <a:gd name="connsiteY17" fmla="*/ 730250 h 887729"/>
                <a:gd name="connsiteX18" fmla="*/ 661670 w 766445"/>
                <a:gd name="connsiteY18" fmla="*/ 875030 h 887729"/>
                <a:gd name="connsiteX19" fmla="*/ 648336 w 766445"/>
                <a:gd name="connsiteY19" fmla="*/ 887730 h 887729"/>
                <a:gd name="connsiteX20" fmla="*/ 437515 w 766445"/>
                <a:gd name="connsiteY20" fmla="*/ 862330 h 887729"/>
                <a:gd name="connsiteX21" fmla="*/ 635636 w 766445"/>
                <a:gd name="connsiteY21" fmla="*/ 862330 h 887729"/>
                <a:gd name="connsiteX22" fmla="*/ 635636 w 766445"/>
                <a:gd name="connsiteY22" fmla="*/ 717550 h 887729"/>
                <a:gd name="connsiteX23" fmla="*/ 648336 w 766445"/>
                <a:gd name="connsiteY23" fmla="*/ 704850 h 887729"/>
                <a:gd name="connsiteX24" fmla="*/ 740411 w 766445"/>
                <a:gd name="connsiteY24" fmla="*/ 704850 h 887729"/>
                <a:gd name="connsiteX25" fmla="*/ 740411 w 766445"/>
                <a:gd name="connsiteY25" fmla="*/ 534670 h 887729"/>
                <a:gd name="connsiteX26" fmla="*/ 648336 w 766445"/>
                <a:gd name="connsiteY26" fmla="*/ 534670 h 887729"/>
                <a:gd name="connsiteX27" fmla="*/ 635636 w 766445"/>
                <a:gd name="connsiteY27" fmla="*/ 521970 h 887729"/>
                <a:gd name="connsiteX28" fmla="*/ 635636 w 766445"/>
                <a:gd name="connsiteY28" fmla="*/ 25400 h 887729"/>
                <a:gd name="connsiteX29" fmla="*/ 346075 w 766445"/>
                <a:gd name="connsiteY29" fmla="*/ 25400 h 887729"/>
                <a:gd name="connsiteX30" fmla="*/ 24765 w 766445"/>
                <a:gd name="connsiteY30" fmla="*/ 525780 h 887729"/>
                <a:gd name="connsiteX31" fmla="*/ 24765 w 766445"/>
                <a:gd name="connsiteY31" fmla="*/ 704850 h 887729"/>
                <a:gd name="connsiteX32" fmla="*/ 424180 w 766445"/>
                <a:gd name="connsiteY32" fmla="*/ 704850 h 887729"/>
                <a:gd name="connsiteX33" fmla="*/ 436880 w 766445"/>
                <a:gd name="connsiteY33" fmla="*/ 717550 h 887729"/>
                <a:gd name="connsiteX34" fmla="*/ 436880 w 766445"/>
                <a:gd name="connsiteY34" fmla="*/ 862330 h 887729"/>
                <a:gd name="connsiteX35" fmla="*/ 424815 w 766445"/>
                <a:gd name="connsiteY35" fmla="*/ 534670 h 887729"/>
                <a:gd name="connsiteX36" fmla="*/ 227965 w 766445"/>
                <a:gd name="connsiteY36" fmla="*/ 534670 h 887729"/>
                <a:gd name="connsiteX37" fmla="*/ 217170 w 766445"/>
                <a:gd name="connsiteY37" fmla="*/ 528320 h 887729"/>
                <a:gd name="connsiteX38" fmla="*/ 217805 w 766445"/>
                <a:gd name="connsiteY38" fmla="*/ 515620 h 887729"/>
                <a:gd name="connsiteX39" fmla="*/ 414655 w 766445"/>
                <a:gd name="connsiteY39" fmla="*/ 200025 h 887729"/>
                <a:gd name="connsiteX40" fmla="*/ 428625 w 766445"/>
                <a:gd name="connsiteY40" fmla="*/ 194310 h 887729"/>
                <a:gd name="connsiteX41" fmla="*/ 437515 w 766445"/>
                <a:gd name="connsiteY41" fmla="*/ 206375 h 887729"/>
                <a:gd name="connsiteX42" fmla="*/ 437515 w 766445"/>
                <a:gd name="connsiteY42" fmla="*/ 521970 h 887729"/>
                <a:gd name="connsiteX43" fmla="*/ 424815 w 766445"/>
                <a:gd name="connsiteY43" fmla="*/ 534670 h 887729"/>
                <a:gd name="connsiteX44" fmla="*/ 251461 w 766445"/>
                <a:gd name="connsiteY44" fmla="*/ 509270 h 887729"/>
                <a:gd name="connsiteX45" fmla="*/ 412750 w 766445"/>
                <a:gd name="connsiteY45" fmla="*/ 509270 h 887729"/>
                <a:gd name="connsiteX46" fmla="*/ 412750 w 766445"/>
                <a:gd name="connsiteY46" fmla="*/ 250825 h 887729"/>
                <a:gd name="connsiteX47" fmla="*/ 251461 w 766445"/>
                <a:gd name="connsiteY47" fmla="*/ 509270 h 88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766445" h="887729">
                  <a:moveTo>
                    <a:pt x="648336" y="887730"/>
                  </a:moveTo>
                  <a:lnTo>
                    <a:pt x="424815" y="887730"/>
                  </a:lnTo>
                  <a:cubicBezTo>
                    <a:pt x="417830" y="887730"/>
                    <a:pt x="412115" y="882015"/>
                    <a:pt x="412115" y="875030"/>
                  </a:cubicBezTo>
                  <a:lnTo>
                    <a:pt x="412115" y="730250"/>
                  </a:lnTo>
                  <a:lnTo>
                    <a:pt x="12700" y="730250"/>
                  </a:lnTo>
                  <a:cubicBezTo>
                    <a:pt x="5715" y="730250"/>
                    <a:pt x="0" y="724535"/>
                    <a:pt x="0" y="717550"/>
                  </a:cubicBezTo>
                  <a:lnTo>
                    <a:pt x="0" y="521970"/>
                  </a:lnTo>
                  <a:cubicBezTo>
                    <a:pt x="0" y="519430"/>
                    <a:pt x="636" y="516890"/>
                    <a:pt x="1905" y="514985"/>
                  </a:cubicBezTo>
                  <a:lnTo>
                    <a:pt x="328930" y="5715"/>
                  </a:lnTo>
                  <a:cubicBezTo>
                    <a:pt x="331470" y="1905"/>
                    <a:pt x="335280" y="0"/>
                    <a:pt x="339725" y="0"/>
                  </a:cubicBezTo>
                  <a:lnTo>
                    <a:pt x="648970" y="0"/>
                  </a:lnTo>
                  <a:cubicBezTo>
                    <a:pt x="655955" y="0"/>
                    <a:pt x="661670" y="5715"/>
                    <a:pt x="661670" y="12700"/>
                  </a:cubicBezTo>
                  <a:lnTo>
                    <a:pt x="661670" y="509270"/>
                  </a:lnTo>
                  <a:lnTo>
                    <a:pt x="753745" y="509270"/>
                  </a:lnTo>
                  <a:cubicBezTo>
                    <a:pt x="760730" y="509270"/>
                    <a:pt x="766445" y="514985"/>
                    <a:pt x="766445" y="521970"/>
                  </a:cubicBezTo>
                  <a:lnTo>
                    <a:pt x="766445" y="717550"/>
                  </a:lnTo>
                  <a:cubicBezTo>
                    <a:pt x="766445" y="724535"/>
                    <a:pt x="760730" y="730250"/>
                    <a:pt x="753745" y="730250"/>
                  </a:cubicBezTo>
                  <a:lnTo>
                    <a:pt x="661670" y="730250"/>
                  </a:lnTo>
                  <a:lnTo>
                    <a:pt x="661670" y="875030"/>
                  </a:lnTo>
                  <a:cubicBezTo>
                    <a:pt x="661036" y="882015"/>
                    <a:pt x="655320" y="887730"/>
                    <a:pt x="648336" y="887730"/>
                  </a:cubicBezTo>
                  <a:close/>
                  <a:moveTo>
                    <a:pt x="437515" y="862330"/>
                  </a:moveTo>
                  <a:lnTo>
                    <a:pt x="635636" y="862330"/>
                  </a:lnTo>
                  <a:lnTo>
                    <a:pt x="635636" y="717550"/>
                  </a:lnTo>
                  <a:cubicBezTo>
                    <a:pt x="635636" y="710565"/>
                    <a:pt x="641350" y="704850"/>
                    <a:pt x="648336" y="704850"/>
                  </a:cubicBezTo>
                  <a:lnTo>
                    <a:pt x="740411" y="704850"/>
                  </a:lnTo>
                  <a:lnTo>
                    <a:pt x="740411" y="534670"/>
                  </a:lnTo>
                  <a:lnTo>
                    <a:pt x="648336" y="534670"/>
                  </a:lnTo>
                  <a:cubicBezTo>
                    <a:pt x="641350" y="534670"/>
                    <a:pt x="635636" y="528955"/>
                    <a:pt x="635636" y="521970"/>
                  </a:cubicBezTo>
                  <a:lnTo>
                    <a:pt x="635636" y="25400"/>
                  </a:lnTo>
                  <a:lnTo>
                    <a:pt x="346075" y="25400"/>
                  </a:lnTo>
                  <a:lnTo>
                    <a:pt x="24765" y="525780"/>
                  </a:lnTo>
                  <a:lnTo>
                    <a:pt x="24765" y="704850"/>
                  </a:lnTo>
                  <a:lnTo>
                    <a:pt x="424180" y="704850"/>
                  </a:lnTo>
                  <a:cubicBezTo>
                    <a:pt x="431165" y="704850"/>
                    <a:pt x="436880" y="710565"/>
                    <a:pt x="436880" y="717550"/>
                  </a:cubicBezTo>
                  <a:lnTo>
                    <a:pt x="436880" y="862330"/>
                  </a:lnTo>
                  <a:close/>
                  <a:moveTo>
                    <a:pt x="424815" y="534670"/>
                  </a:moveTo>
                  <a:lnTo>
                    <a:pt x="227965" y="534670"/>
                  </a:lnTo>
                  <a:cubicBezTo>
                    <a:pt x="223520" y="534670"/>
                    <a:pt x="219075" y="532130"/>
                    <a:pt x="217170" y="528320"/>
                  </a:cubicBezTo>
                  <a:cubicBezTo>
                    <a:pt x="214630" y="524510"/>
                    <a:pt x="215265" y="519430"/>
                    <a:pt x="217805" y="515620"/>
                  </a:cubicBezTo>
                  <a:lnTo>
                    <a:pt x="414655" y="200025"/>
                  </a:lnTo>
                  <a:cubicBezTo>
                    <a:pt x="417830" y="194945"/>
                    <a:pt x="423545" y="193040"/>
                    <a:pt x="428625" y="194310"/>
                  </a:cubicBezTo>
                  <a:cubicBezTo>
                    <a:pt x="434340" y="195580"/>
                    <a:pt x="437515" y="200660"/>
                    <a:pt x="437515" y="206375"/>
                  </a:cubicBezTo>
                  <a:lnTo>
                    <a:pt x="437515" y="521970"/>
                  </a:lnTo>
                  <a:cubicBezTo>
                    <a:pt x="437515" y="528955"/>
                    <a:pt x="431800" y="534670"/>
                    <a:pt x="424815" y="534670"/>
                  </a:cubicBezTo>
                  <a:close/>
                  <a:moveTo>
                    <a:pt x="251461" y="509270"/>
                  </a:moveTo>
                  <a:lnTo>
                    <a:pt x="412750" y="509270"/>
                  </a:lnTo>
                  <a:lnTo>
                    <a:pt x="412750" y="250825"/>
                  </a:lnTo>
                  <a:lnTo>
                    <a:pt x="251461" y="509270"/>
                  </a:lnTo>
                  <a:close/>
                </a:path>
              </a:pathLst>
            </a:custGeom>
            <a:grpFill/>
            <a:ln w="6350" cap="flat">
              <a:noFill/>
              <a:prstDash val="solid"/>
              <a:miter/>
            </a:ln>
          </p:spPr>
          <p:txBody>
            <a:bodyPr rtlCol="0" anchor="ctr"/>
            <a:lstStyle/>
            <a:p>
              <a:endParaRPr lang="en-US">
                <a:solidFill>
                  <a:schemeClr val="tx2"/>
                </a:solidFill>
              </a:endParaRPr>
            </a:p>
          </p:txBody>
        </p:sp>
        <p:grpSp>
          <p:nvGrpSpPr>
            <p:cNvPr id="161" name="Graphic 336">
              <a:extLst>
                <a:ext uri="{FF2B5EF4-FFF2-40B4-BE49-F238E27FC236}">
                  <a16:creationId xmlns:a16="http://schemas.microsoft.com/office/drawing/2014/main" id="{4A97E1E6-D866-764B-9882-628DC2CAF57D}"/>
                </a:ext>
              </a:extLst>
            </p:cNvPr>
            <p:cNvGrpSpPr/>
            <p:nvPr/>
          </p:nvGrpSpPr>
          <p:grpSpPr>
            <a:xfrm>
              <a:off x="23007955" y="495934"/>
              <a:ext cx="58419" cy="58420"/>
              <a:chOff x="23007955" y="495934"/>
              <a:chExt cx="58419" cy="58420"/>
            </a:xfrm>
            <a:grpFill/>
          </p:grpSpPr>
          <p:sp>
            <p:nvSpPr>
              <p:cNvPr id="205" name="Freeform 204">
                <a:extLst>
                  <a:ext uri="{FF2B5EF4-FFF2-40B4-BE49-F238E27FC236}">
                    <a16:creationId xmlns:a16="http://schemas.microsoft.com/office/drawing/2014/main" id="{B8A44F6A-D26F-B049-9758-2D47BE469C38}"/>
                  </a:ext>
                </a:extLst>
              </p:cNvPr>
              <p:cNvSpPr/>
              <p:nvPr/>
            </p:nvSpPr>
            <p:spPr>
              <a:xfrm>
                <a:off x="23020655" y="50800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7620" y="33020"/>
                      <a:pt x="0" y="25400"/>
                      <a:pt x="0" y="16510"/>
                    </a:cubicBezTo>
                    <a:cubicBezTo>
                      <a:pt x="0" y="7620"/>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206" name="Freeform 205">
                <a:extLst>
                  <a:ext uri="{FF2B5EF4-FFF2-40B4-BE49-F238E27FC236}">
                    <a16:creationId xmlns:a16="http://schemas.microsoft.com/office/drawing/2014/main" id="{FE18FD15-3376-524B-90F5-79F8E8507AE2}"/>
                  </a:ext>
                </a:extLst>
              </p:cNvPr>
              <p:cNvSpPr/>
              <p:nvPr/>
            </p:nvSpPr>
            <p:spPr>
              <a:xfrm>
                <a:off x="23007955" y="495934"/>
                <a:ext cx="58419" cy="58420"/>
              </a:xfrm>
              <a:custGeom>
                <a:avLst/>
                <a:gdLst>
                  <a:gd name="connsiteX0" fmla="*/ 29210 w 58419"/>
                  <a:gd name="connsiteY0" fmla="*/ 58420 h 58420"/>
                  <a:gd name="connsiteX1" fmla="*/ 0 w 58419"/>
                  <a:gd name="connsiteY1" fmla="*/ 29210 h 58420"/>
                  <a:gd name="connsiteX2" fmla="*/ 29210 w 58419"/>
                  <a:gd name="connsiteY2" fmla="*/ 0 h 58420"/>
                  <a:gd name="connsiteX3" fmla="*/ 58420 w 58419"/>
                  <a:gd name="connsiteY3" fmla="*/ 29210 h 58420"/>
                  <a:gd name="connsiteX4" fmla="*/ 29210 w 58419"/>
                  <a:gd name="connsiteY4" fmla="*/ 58420 h 58420"/>
                  <a:gd name="connsiteX5" fmla="*/ 29210 w 58419"/>
                  <a:gd name="connsiteY5" fmla="*/ 24765 h 58420"/>
                  <a:gd name="connsiteX6" fmla="*/ 25400 w 58419"/>
                  <a:gd name="connsiteY6" fmla="*/ 28575 h 58420"/>
                  <a:gd name="connsiteX7" fmla="*/ 29210 w 58419"/>
                  <a:gd name="connsiteY7" fmla="*/ 32385 h 58420"/>
                  <a:gd name="connsiteX8" fmla="*/ 33020 w 58419"/>
                  <a:gd name="connsiteY8" fmla="*/ 28575 h 58420"/>
                  <a:gd name="connsiteX9" fmla="*/ 29210 w 58419"/>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20">
                    <a:moveTo>
                      <a:pt x="29210" y="58420"/>
                    </a:moveTo>
                    <a:cubicBezTo>
                      <a:pt x="12700" y="58420"/>
                      <a:pt x="0" y="45085"/>
                      <a:pt x="0" y="29210"/>
                    </a:cubicBezTo>
                    <a:cubicBezTo>
                      <a:pt x="0" y="13335"/>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62" name="Graphic 336">
              <a:extLst>
                <a:ext uri="{FF2B5EF4-FFF2-40B4-BE49-F238E27FC236}">
                  <a16:creationId xmlns:a16="http://schemas.microsoft.com/office/drawing/2014/main" id="{B812872F-2973-0D4D-A55A-C2A2579ADE7D}"/>
                </a:ext>
              </a:extLst>
            </p:cNvPr>
            <p:cNvGrpSpPr/>
            <p:nvPr/>
          </p:nvGrpSpPr>
          <p:grpSpPr>
            <a:xfrm>
              <a:off x="23315930" y="495934"/>
              <a:ext cx="58419" cy="58420"/>
              <a:chOff x="23315930" y="495934"/>
              <a:chExt cx="58419" cy="58420"/>
            </a:xfrm>
            <a:grpFill/>
          </p:grpSpPr>
          <p:sp>
            <p:nvSpPr>
              <p:cNvPr id="203" name="Freeform 202">
                <a:extLst>
                  <a:ext uri="{FF2B5EF4-FFF2-40B4-BE49-F238E27FC236}">
                    <a16:creationId xmlns:a16="http://schemas.microsoft.com/office/drawing/2014/main" id="{CDEFAE18-9EED-7F40-9F6D-534E60D95568}"/>
                  </a:ext>
                </a:extLst>
              </p:cNvPr>
              <p:cNvSpPr/>
              <p:nvPr/>
            </p:nvSpPr>
            <p:spPr>
              <a:xfrm>
                <a:off x="23329265" y="50800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6985" y="33020"/>
                      <a:pt x="0" y="25400"/>
                      <a:pt x="0" y="16510"/>
                    </a:cubicBezTo>
                    <a:cubicBezTo>
                      <a:pt x="0" y="7620"/>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204" name="Freeform 203">
                <a:extLst>
                  <a:ext uri="{FF2B5EF4-FFF2-40B4-BE49-F238E27FC236}">
                    <a16:creationId xmlns:a16="http://schemas.microsoft.com/office/drawing/2014/main" id="{EF5932FF-7753-3140-B2FE-B7EE85A7849B}"/>
                  </a:ext>
                </a:extLst>
              </p:cNvPr>
              <p:cNvSpPr/>
              <p:nvPr/>
            </p:nvSpPr>
            <p:spPr>
              <a:xfrm>
                <a:off x="23315930" y="495934"/>
                <a:ext cx="58419" cy="58420"/>
              </a:xfrm>
              <a:custGeom>
                <a:avLst/>
                <a:gdLst>
                  <a:gd name="connsiteX0" fmla="*/ 29210 w 58419"/>
                  <a:gd name="connsiteY0" fmla="*/ 58420 h 58420"/>
                  <a:gd name="connsiteX1" fmla="*/ 0 w 58419"/>
                  <a:gd name="connsiteY1" fmla="*/ 29210 h 58420"/>
                  <a:gd name="connsiteX2" fmla="*/ 29210 w 58419"/>
                  <a:gd name="connsiteY2" fmla="*/ 0 h 58420"/>
                  <a:gd name="connsiteX3" fmla="*/ 58420 w 58419"/>
                  <a:gd name="connsiteY3" fmla="*/ 29210 h 58420"/>
                  <a:gd name="connsiteX4" fmla="*/ 29210 w 58419"/>
                  <a:gd name="connsiteY4" fmla="*/ 58420 h 58420"/>
                  <a:gd name="connsiteX5" fmla="*/ 29210 w 58419"/>
                  <a:gd name="connsiteY5" fmla="*/ 24765 h 58420"/>
                  <a:gd name="connsiteX6" fmla="*/ 25400 w 58419"/>
                  <a:gd name="connsiteY6" fmla="*/ 28575 h 58420"/>
                  <a:gd name="connsiteX7" fmla="*/ 29210 w 58419"/>
                  <a:gd name="connsiteY7" fmla="*/ 32385 h 58420"/>
                  <a:gd name="connsiteX8" fmla="*/ 33020 w 58419"/>
                  <a:gd name="connsiteY8" fmla="*/ 28575 h 58420"/>
                  <a:gd name="connsiteX9" fmla="*/ 29210 w 58419"/>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20">
                    <a:moveTo>
                      <a:pt x="29210" y="58420"/>
                    </a:moveTo>
                    <a:cubicBezTo>
                      <a:pt x="12700" y="58420"/>
                      <a:pt x="0" y="45085"/>
                      <a:pt x="0" y="29210"/>
                    </a:cubicBezTo>
                    <a:cubicBezTo>
                      <a:pt x="0" y="13335"/>
                      <a:pt x="13335" y="0"/>
                      <a:pt x="29210" y="0"/>
                    </a:cubicBezTo>
                    <a:cubicBezTo>
                      <a:pt x="45720" y="0"/>
                      <a:pt x="58420" y="13335"/>
                      <a:pt x="58420" y="29210"/>
                    </a:cubicBezTo>
                    <a:cubicBezTo>
                      <a:pt x="58420" y="45085"/>
                      <a:pt x="45720"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750" y="24765"/>
                      <a:pt x="29210" y="2476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63" name="Graphic 336">
              <a:extLst>
                <a:ext uri="{FF2B5EF4-FFF2-40B4-BE49-F238E27FC236}">
                  <a16:creationId xmlns:a16="http://schemas.microsoft.com/office/drawing/2014/main" id="{CE9C5A1A-C97D-684D-B734-04083B4E84CD}"/>
                </a:ext>
              </a:extLst>
            </p:cNvPr>
            <p:cNvGrpSpPr/>
            <p:nvPr/>
          </p:nvGrpSpPr>
          <p:grpSpPr>
            <a:xfrm>
              <a:off x="23315930" y="1004569"/>
              <a:ext cx="58441" cy="58419"/>
              <a:chOff x="23315930" y="1004569"/>
              <a:chExt cx="58441" cy="58419"/>
            </a:xfrm>
            <a:grpFill/>
          </p:grpSpPr>
          <p:sp>
            <p:nvSpPr>
              <p:cNvPr id="201" name="Freeform 200">
                <a:extLst>
                  <a:ext uri="{FF2B5EF4-FFF2-40B4-BE49-F238E27FC236}">
                    <a16:creationId xmlns:a16="http://schemas.microsoft.com/office/drawing/2014/main" id="{AA046D3B-3388-524E-A378-944C67155E15}"/>
                  </a:ext>
                </a:extLst>
              </p:cNvPr>
              <p:cNvSpPr/>
              <p:nvPr/>
            </p:nvSpPr>
            <p:spPr>
              <a:xfrm>
                <a:off x="23329265" y="1017269"/>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6985"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202" name="Freeform 201">
                <a:extLst>
                  <a:ext uri="{FF2B5EF4-FFF2-40B4-BE49-F238E27FC236}">
                    <a16:creationId xmlns:a16="http://schemas.microsoft.com/office/drawing/2014/main" id="{1697F846-41AA-8B44-AB44-2F75DCF87D2C}"/>
                  </a:ext>
                </a:extLst>
              </p:cNvPr>
              <p:cNvSpPr/>
              <p:nvPr/>
            </p:nvSpPr>
            <p:spPr>
              <a:xfrm>
                <a:off x="23315930" y="1004569"/>
                <a:ext cx="58441" cy="58419"/>
              </a:xfrm>
              <a:custGeom>
                <a:avLst/>
                <a:gdLst>
                  <a:gd name="connsiteX0" fmla="*/ 29210 w 58441"/>
                  <a:gd name="connsiteY0" fmla="*/ 58420 h 58419"/>
                  <a:gd name="connsiteX1" fmla="*/ 0 w 58441"/>
                  <a:gd name="connsiteY1" fmla="*/ 29210 h 58419"/>
                  <a:gd name="connsiteX2" fmla="*/ 29210 w 58441"/>
                  <a:gd name="connsiteY2" fmla="*/ 0 h 58419"/>
                  <a:gd name="connsiteX3" fmla="*/ 58420 w 58441"/>
                  <a:gd name="connsiteY3" fmla="*/ 29210 h 58419"/>
                  <a:gd name="connsiteX4" fmla="*/ 29210 w 58441"/>
                  <a:gd name="connsiteY4" fmla="*/ 58420 h 58419"/>
                  <a:gd name="connsiteX5" fmla="*/ 29210 w 58441"/>
                  <a:gd name="connsiteY5" fmla="*/ 25400 h 58419"/>
                  <a:gd name="connsiteX6" fmla="*/ 25400 w 58441"/>
                  <a:gd name="connsiteY6" fmla="*/ 29210 h 58419"/>
                  <a:gd name="connsiteX7" fmla="*/ 29210 w 58441"/>
                  <a:gd name="connsiteY7" fmla="*/ 33020 h 58419"/>
                  <a:gd name="connsiteX8" fmla="*/ 33020 w 58441"/>
                  <a:gd name="connsiteY8" fmla="*/ 29210 h 58419"/>
                  <a:gd name="connsiteX9" fmla="*/ 29210 w 58441"/>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19">
                    <a:moveTo>
                      <a:pt x="29210" y="58420"/>
                    </a:moveTo>
                    <a:cubicBezTo>
                      <a:pt x="12700" y="58420"/>
                      <a:pt x="0" y="45085"/>
                      <a:pt x="0" y="29210"/>
                    </a:cubicBezTo>
                    <a:cubicBezTo>
                      <a:pt x="0" y="12700"/>
                      <a:pt x="13335" y="0"/>
                      <a:pt x="29210" y="0"/>
                    </a:cubicBezTo>
                    <a:cubicBezTo>
                      <a:pt x="45720" y="0"/>
                      <a:pt x="58420" y="13335"/>
                      <a:pt x="58420" y="29210"/>
                    </a:cubicBezTo>
                    <a:cubicBezTo>
                      <a:pt x="59055" y="45720"/>
                      <a:pt x="45720" y="58420"/>
                      <a:pt x="29210" y="58420"/>
                    </a:cubicBezTo>
                    <a:close/>
                    <a:moveTo>
                      <a:pt x="29210" y="25400"/>
                    </a:moveTo>
                    <a:cubicBezTo>
                      <a:pt x="27305" y="25400"/>
                      <a:pt x="25400" y="27305"/>
                      <a:pt x="25400" y="29210"/>
                    </a:cubicBezTo>
                    <a:cubicBezTo>
                      <a:pt x="25400" y="31115"/>
                      <a:pt x="27305" y="33020"/>
                      <a:pt x="29210" y="33020"/>
                    </a:cubicBezTo>
                    <a:cubicBezTo>
                      <a:pt x="31750" y="33020"/>
                      <a:pt x="33020" y="31115"/>
                      <a:pt x="33020" y="29210"/>
                    </a:cubicBezTo>
                    <a:cubicBezTo>
                      <a:pt x="33020" y="27305"/>
                      <a:pt x="31750" y="25400"/>
                      <a:pt x="29210"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64" name="Graphic 336">
              <a:extLst>
                <a:ext uri="{FF2B5EF4-FFF2-40B4-BE49-F238E27FC236}">
                  <a16:creationId xmlns:a16="http://schemas.microsoft.com/office/drawing/2014/main" id="{EA8A3005-358E-FB43-85A4-BFDA342EB43A}"/>
                </a:ext>
              </a:extLst>
            </p:cNvPr>
            <p:cNvGrpSpPr/>
            <p:nvPr/>
          </p:nvGrpSpPr>
          <p:grpSpPr>
            <a:xfrm>
              <a:off x="23419434" y="1004569"/>
              <a:ext cx="58442" cy="58419"/>
              <a:chOff x="23419434" y="1004569"/>
              <a:chExt cx="58442" cy="58419"/>
            </a:xfrm>
            <a:grpFill/>
          </p:grpSpPr>
          <p:sp>
            <p:nvSpPr>
              <p:cNvPr id="199" name="Freeform 198">
                <a:extLst>
                  <a:ext uri="{FF2B5EF4-FFF2-40B4-BE49-F238E27FC236}">
                    <a16:creationId xmlns:a16="http://schemas.microsoft.com/office/drawing/2014/main" id="{B509F168-89CE-FD45-9665-7286A64D086E}"/>
                  </a:ext>
                </a:extLst>
              </p:cNvPr>
              <p:cNvSpPr/>
              <p:nvPr/>
            </p:nvSpPr>
            <p:spPr>
              <a:xfrm>
                <a:off x="23432770" y="1017269"/>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200" name="Freeform 199">
                <a:extLst>
                  <a:ext uri="{FF2B5EF4-FFF2-40B4-BE49-F238E27FC236}">
                    <a16:creationId xmlns:a16="http://schemas.microsoft.com/office/drawing/2014/main" id="{ED6A03C4-B92C-FC4C-8A7C-BED52744A552}"/>
                  </a:ext>
                </a:extLst>
              </p:cNvPr>
              <p:cNvSpPr/>
              <p:nvPr/>
            </p:nvSpPr>
            <p:spPr>
              <a:xfrm>
                <a:off x="23419434" y="1004569"/>
                <a:ext cx="58442" cy="58419"/>
              </a:xfrm>
              <a:custGeom>
                <a:avLst/>
                <a:gdLst>
                  <a:gd name="connsiteX0" fmla="*/ 29211 w 58442"/>
                  <a:gd name="connsiteY0" fmla="*/ 58420 h 58419"/>
                  <a:gd name="connsiteX1" fmla="*/ 0 w 58442"/>
                  <a:gd name="connsiteY1" fmla="*/ 29210 h 58419"/>
                  <a:gd name="connsiteX2" fmla="*/ 29211 w 58442"/>
                  <a:gd name="connsiteY2" fmla="*/ 0 h 58419"/>
                  <a:gd name="connsiteX3" fmla="*/ 58420 w 58442"/>
                  <a:gd name="connsiteY3" fmla="*/ 29210 h 58419"/>
                  <a:gd name="connsiteX4" fmla="*/ 29211 w 58442"/>
                  <a:gd name="connsiteY4" fmla="*/ 58420 h 58419"/>
                  <a:gd name="connsiteX5" fmla="*/ 29211 w 58442"/>
                  <a:gd name="connsiteY5" fmla="*/ 25400 h 58419"/>
                  <a:gd name="connsiteX6" fmla="*/ 25400 w 58442"/>
                  <a:gd name="connsiteY6" fmla="*/ 29210 h 58419"/>
                  <a:gd name="connsiteX7" fmla="*/ 29211 w 58442"/>
                  <a:gd name="connsiteY7" fmla="*/ 33020 h 58419"/>
                  <a:gd name="connsiteX8" fmla="*/ 33020 w 58442"/>
                  <a:gd name="connsiteY8" fmla="*/ 29210 h 58419"/>
                  <a:gd name="connsiteX9" fmla="*/ 29211 w 58442"/>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2" h="58419">
                    <a:moveTo>
                      <a:pt x="29211" y="58420"/>
                    </a:moveTo>
                    <a:cubicBezTo>
                      <a:pt x="12700" y="58420"/>
                      <a:pt x="0" y="45085"/>
                      <a:pt x="0" y="29210"/>
                    </a:cubicBezTo>
                    <a:cubicBezTo>
                      <a:pt x="0" y="12700"/>
                      <a:pt x="13336" y="0"/>
                      <a:pt x="29211" y="0"/>
                    </a:cubicBezTo>
                    <a:cubicBezTo>
                      <a:pt x="45720" y="0"/>
                      <a:pt x="58420" y="13335"/>
                      <a:pt x="58420" y="29210"/>
                    </a:cubicBezTo>
                    <a:cubicBezTo>
                      <a:pt x="59055" y="45720"/>
                      <a:pt x="45720" y="58420"/>
                      <a:pt x="29211" y="58420"/>
                    </a:cubicBezTo>
                    <a:close/>
                    <a:moveTo>
                      <a:pt x="29211" y="25400"/>
                    </a:moveTo>
                    <a:cubicBezTo>
                      <a:pt x="27305" y="25400"/>
                      <a:pt x="25400" y="27305"/>
                      <a:pt x="25400" y="29210"/>
                    </a:cubicBezTo>
                    <a:cubicBezTo>
                      <a:pt x="25400" y="31115"/>
                      <a:pt x="27305" y="33020"/>
                      <a:pt x="29211" y="33020"/>
                    </a:cubicBezTo>
                    <a:cubicBezTo>
                      <a:pt x="31750" y="33020"/>
                      <a:pt x="33020" y="31115"/>
                      <a:pt x="33020" y="29210"/>
                    </a:cubicBezTo>
                    <a:cubicBezTo>
                      <a:pt x="33020" y="27305"/>
                      <a:pt x="31750" y="25400"/>
                      <a:pt x="29211"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65" name="Graphic 336">
              <a:extLst>
                <a:ext uri="{FF2B5EF4-FFF2-40B4-BE49-F238E27FC236}">
                  <a16:creationId xmlns:a16="http://schemas.microsoft.com/office/drawing/2014/main" id="{454B2351-167E-DC42-BC47-8977B8CD0D5E}"/>
                </a:ext>
              </a:extLst>
            </p:cNvPr>
            <p:cNvGrpSpPr/>
            <p:nvPr/>
          </p:nvGrpSpPr>
          <p:grpSpPr>
            <a:xfrm>
              <a:off x="23315930" y="1199514"/>
              <a:ext cx="58441" cy="58420"/>
              <a:chOff x="23315930" y="1199514"/>
              <a:chExt cx="58441" cy="58420"/>
            </a:xfrm>
            <a:grpFill/>
          </p:grpSpPr>
          <p:sp>
            <p:nvSpPr>
              <p:cNvPr id="197" name="Freeform 196">
                <a:extLst>
                  <a:ext uri="{FF2B5EF4-FFF2-40B4-BE49-F238E27FC236}">
                    <a16:creationId xmlns:a16="http://schemas.microsoft.com/office/drawing/2014/main" id="{553F4D4D-C8EB-2041-96CF-5264CFFC16BC}"/>
                  </a:ext>
                </a:extLst>
              </p:cNvPr>
              <p:cNvSpPr/>
              <p:nvPr/>
            </p:nvSpPr>
            <p:spPr>
              <a:xfrm>
                <a:off x="23329265" y="121158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6985"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198" name="Freeform 197">
                <a:extLst>
                  <a:ext uri="{FF2B5EF4-FFF2-40B4-BE49-F238E27FC236}">
                    <a16:creationId xmlns:a16="http://schemas.microsoft.com/office/drawing/2014/main" id="{063EB741-85E0-624A-85E7-DC6D1C66C756}"/>
                  </a:ext>
                </a:extLst>
              </p:cNvPr>
              <p:cNvSpPr/>
              <p:nvPr/>
            </p:nvSpPr>
            <p:spPr>
              <a:xfrm>
                <a:off x="23315930" y="1199514"/>
                <a:ext cx="58441" cy="58420"/>
              </a:xfrm>
              <a:custGeom>
                <a:avLst/>
                <a:gdLst>
                  <a:gd name="connsiteX0" fmla="*/ 29210 w 58441"/>
                  <a:gd name="connsiteY0" fmla="*/ 58420 h 58420"/>
                  <a:gd name="connsiteX1" fmla="*/ 0 w 58441"/>
                  <a:gd name="connsiteY1" fmla="*/ 29210 h 58420"/>
                  <a:gd name="connsiteX2" fmla="*/ 29210 w 58441"/>
                  <a:gd name="connsiteY2" fmla="*/ 0 h 58420"/>
                  <a:gd name="connsiteX3" fmla="*/ 58420 w 58441"/>
                  <a:gd name="connsiteY3" fmla="*/ 29210 h 58420"/>
                  <a:gd name="connsiteX4" fmla="*/ 29210 w 58441"/>
                  <a:gd name="connsiteY4" fmla="*/ 58420 h 58420"/>
                  <a:gd name="connsiteX5" fmla="*/ 29210 w 58441"/>
                  <a:gd name="connsiteY5" fmla="*/ 24765 h 58420"/>
                  <a:gd name="connsiteX6" fmla="*/ 25400 w 58441"/>
                  <a:gd name="connsiteY6" fmla="*/ 28575 h 58420"/>
                  <a:gd name="connsiteX7" fmla="*/ 29210 w 58441"/>
                  <a:gd name="connsiteY7" fmla="*/ 32385 h 58420"/>
                  <a:gd name="connsiteX8" fmla="*/ 33020 w 58441"/>
                  <a:gd name="connsiteY8" fmla="*/ 28575 h 58420"/>
                  <a:gd name="connsiteX9" fmla="*/ 29210 w 58441"/>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20">
                    <a:moveTo>
                      <a:pt x="29210" y="58420"/>
                    </a:moveTo>
                    <a:cubicBezTo>
                      <a:pt x="12700" y="58420"/>
                      <a:pt x="0" y="45085"/>
                      <a:pt x="0" y="29210"/>
                    </a:cubicBezTo>
                    <a:cubicBezTo>
                      <a:pt x="0" y="12700"/>
                      <a:pt x="13335" y="0"/>
                      <a:pt x="29210" y="0"/>
                    </a:cubicBezTo>
                    <a:cubicBezTo>
                      <a:pt x="45720" y="0"/>
                      <a:pt x="58420" y="13335"/>
                      <a:pt x="58420" y="29210"/>
                    </a:cubicBezTo>
                    <a:cubicBezTo>
                      <a:pt x="59055" y="45085"/>
                      <a:pt x="45720"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750" y="24765"/>
                      <a:pt x="29210" y="2476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66" name="Graphic 336">
              <a:extLst>
                <a:ext uri="{FF2B5EF4-FFF2-40B4-BE49-F238E27FC236}">
                  <a16:creationId xmlns:a16="http://schemas.microsoft.com/office/drawing/2014/main" id="{0B481E78-6967-FE4E-A729-595C5231BB54}"/>
                </a:ext>
              </a:extLst>
            </p:cNvPr>
            <p:cNvGrpSpPr/>
            <p:nvPr/>
          </p:nvGrpSpPr>
          <p:grpSpPr>
            <a:xfrm>
              <a:off x="23419434" y="1199514"/>
              <a:ext cx="58442" cy="58420"/>
              <a:chOff x="23419434" y="1199514"/>
              <a:chExt cx="58442" cy="58420"/>
            </a:xfrm>
            <a:grpFill/>
          </p:grpSpPr>
          <p:sp>
            <p:nvSpPr>
              <p:cNvPr id="195" name="Freeform 194">
                <a:extLst>
                  <a:ext uri="{FF2B5EF4-FFF2-40B4-BE49-F238E27FC236}">
                    <a16:creationId xmlns:a16="http://schemas.microsoft.com/office/drawing/2014/main" id="{030BF91F-DE63-F84E-A57D-0BA3E15B1CFF}"/>
                  </a:ext>
                </a:extLst>
              </p:cNvPr>
              <p:cNvSpPr/>
              <p:nvPr/>
            </p:nvSpPr>
            <p:spPr>
              <a:xfrm>
                <a:off x="23432770" y="121158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196" name="Freeform 195">
                <a:extLst>
                  <a:ext uri="{FF2B5EF4-FFF2-40B4-BE49-F238E27FC236}">
                    <a16:creationId xmlns:a16="http://schemas.microsoft.com/office/drawing/2014/main" id="{3F68BAE5-9DF8-D14E-A371-C86352C9DF9B}"/>
                  </a:ext>
                </a:extLst>
              </p:cNvPr>
              <p:cNvSpPr/>
              <p:nvPr/>
            </p:nvSpPr>
            <p:spPr>
              <a:xfrm>
                <a:off x="23419434" y="1199514"/>
                <a:ext cx="58442" cy="58420"/>
              </a:xfrm>
              <a:custGeom>
                <a:avLst/>
                <a:gdLst>
                  <a:gd name="connsiteX0" fmla="*/ 29211 w 58442"/>
                  <a:gd name="connsiteY0" fmla="*/ 58420 h 58420"/>
                  <a:gd name="connsiteX1" fmla="*/ 0 w 58442"/>
                  <a:gd name="connsiteY1" fmla="*/ 29210 h 58420"/>
                  <a:gd name="connsiteX2" fmla="*/ 29211 w 58442"/>
                  <a:gd name="connsiteY2" fmla="*/ 0 h 58420"/>
                  <a:gd name="connsiteX3" fmla="*/ 58420 w 58442"/>
                  <a:gd name="connsiteY3" fmla="*/ 29210 h 58420"/>
                  <a:gd name="connsiteX4" fmla="*/ 29211 w 58442"/>
                  <a:gd name="connsiteY4" fmla="*/ 58420 h 58420"/>
                  <a:gd name="connsiteX5" fmla="*/ 29211 w 58442"/>
                  <a:gd name="connsiteY5" fmla="*/ 24765 h 58420"/>
                  <a:gd name="connsiteX6" fmla="*/ 25400 w 58442"/>
                  <a:gd name="connsiteY6" fmla="*/ 28575 h 58420"/>
                  <a:gd name="connsiteX7" fmla="*/ 29211 w 58442"/>
                  <a:gd name="connsiteY7" fmla="*/ 32385 h 58420"/>
                  <a:gd name="connsiteX8" fmla="*/ 33020 w 58442"/>
                  <a:gd name="connsiteY8" fmla="*/ 28575 h 58420"/>
                  <a:gd name="connsiteX9" fmla="*/ 29211 w 58442"/>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2" h="58420">
                    <a:moveTo>
                      <a:pt x="29211" y="58420"/>
                    </a:moveTo>
                    <a:cubicBezTo>
                      <a:pt x="12700" y="58420"/>
                      <a:pt x="0" y="45085"/>
                      <a:pt x="0" y="29210"/>
                    </a:cubicBezTo>
                    <a:cubicBezTo>
                      <a:pt x="0" y="12700"/>
                      <a:pt x="13336" y="0"/>
                      <a:pt x="29211" y="0"/>
                    </a:cubicBezTo>
                    <a:cubicBezTo>
                      <a:pt x="45720" y="0"/>
                      <a:pt x="58420" y="13335"/>
                      <a:pt x="58420" y="29210"/>
                    </a:cubicBezTo>
                    <a:cubicBezTo>
                      <a:pt x="59055" y="45085"/>
                      <a:pt x="45720" y="58420"/>
                      <a:pt x="29211" y="58420"/>
                    </a:cubicBezTo>
                    <a:close/>
                    <a:moveTo>
                      <a:pt x="29211" y="24765"/>
                    </a:moveTo>
                    <a:cubicBezTo>
                      <a:pt x="27305" y="24765"/>
                      <a:pt x="25400" y="26670"/>
                      <a:pt x="25400" y="28575"/>
                    </a:cubicBezTo>
                    <a:cubicBezTo>
                      <a:pt x="25400" y="30480"/>
                      <a:pt x="27305" y="32385"/>
                      <a:pt x="29211" y="32385"/>
                    </a:cubicBezTo>
                    <a:cubicBezTo>
                      <a:pt x="31750" y="32385"/>
                      <a:pt x="33020" y="30480"/>
                      <a:pt x="33020" y="28575"/>
                    </a:cubicBezTo>
                    <a:cubicBezTo>
                      <a:pt x="33020" y="26670"/>
                      <a:pt x="31750" y="24765"/>
                      <a:pt x="29211" y="2476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67" name="Graphic 336">
              <a:extLst>
                <a:ext uri="{FF2B5EF4-FFF2-40B4-BE49-F238E27FC236}">
                  <a16:creationId xmlns:a16="http://schemas.microsoft.com/office/drawing/2014/main" id="{433D49D7-8836-1047-AE1B-3017DB6ABAA6}"/>
                </a:ext>
              </a:extLst>
            </p:cNvPr>
            <p:cNvGrpSpPr/>
            <p:nvPr/>
          </p:nvGrpSpPr>
          <p:grpSpPr>
            <a:xfrm>
              <a:off x="23091140" y="1199514"/>
              <a:ext cx="58419" cy="58420"/>
              <a:chOff x="23091140" y="1199514"/>
              <a:chExt cx="58419" cy="58420"/>
            </a:xfrm>
            <a:grpFill/>
          </p:grpSpPr>
          <p:sp>
            <p:nvSpPr>
              <p:cNvPr id="193" name="Freeform 192">
                <a:extLst>
                  <a:ext uri="{FF2B5EF4-FFF2-40B4-BE49-F238E27FC236}">
                    <a16:creationId xmlns:a16="http://schemas.microsoft.com/office/drawing/2014/main" id="{B29BDE55-927E-BE44-AEAF-48E26D88E05A}"/>
                  </a:ext>
                </a:extLst>
              </p:cNvPr>
              <p:cNvSpPr/>
              <p:nvPr/>
            </p:nvSpPr>
            <p:spPr>
              <a:xfrm>
                <a:off x="23103840" y="121158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194" name="Freeform 193">
                <a:extLst>
                  <a:ext uri="{FF2B5EF4-FFF2-40B4-BE49-F238E27FC236}">
                    <a16:creationId xmlns:a16="http://schemas.microsoft.com/office/drawing/2014/main" id="{EAAD22AB-9B6A-8740-A1A6-B9F65BCF1B46}"/>
                  </a:ext>
                </a:extLst>
              </p:cNvPr>
              <p:cNvSpPr/>
              <p:nvPr/>
            </p:nvSpPr>
            <p:spPr>
              <a:xfrm>
                <a:off x="23091140" y="1199514"/>
                <a:ext cx="58419" cy="58420"/>
              </a:xfrm>
              <a:custGeom>
                <a:avLst/>
                <a:gdLst>
                  <a:gd name="connsiteX0" fmla="*/ 29210 w 58419"/>
                  <a:gd name="connsiteY0" fmla="*/ 58420 h 58420"/>
                  <a:gd name="connsiteX1" fmla="*/ 0 w 58419"/>
                  <a:gd name="connsiteY1" fmla="*/ 29210 h 58420"/>
                  <a:gd name="connsiteX2" fmla="*/ 29210 w 58419"/>
                  <a:gd name="connsiteY2" fmla="*/ 0 h 58420"/>
                  <a:gd name="connsiteX3" fmla="*/ 58420 w 58419"/>
                  <a:gd name="connsiteY3" fmla="*/ 29210 h 58420"/>
                  <a:gd name="connsiteX4" fmla="*/ 29210 w 58419"/>
                  <a:gd name="connsiteY4" fmla="*/ 58420 h 58420"/>
                  <a:gd name="connsiteX5" fmla="*/ 29210 w 58419"/>
                  <a:gd name="connsiteY5" fmla="*/ 24765 h 58420"/>
                  <a:gd name="connsiteX6" fmla="*/ 25400 w 58419"/>
                  <a:gd name="connsiteY6" fmla="*/ 28575 h 58420"/>
                  <a:gd name="connsiteX7" fmla="*/ 29210 w 58419"/>
                  <a:gd name="connsiteY7" fmla="*/ 32385 h 58420"/>
                  <a:gd name="connsiteX8" fmla="*/ 33020 w 58419"/>
                  <a:gd name="connsiteY8" fmla="*/ 28575 h 58420"/>
                  <a:gd name="connsiteX9" fmla="*/ 29210 w 58419"/>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20">
                    <a:moveTo>
                      <a:pt x="29210" y="58420"/>
                    </a:moveTo>
                    <a:cubicBezTo>
                      <a:pt x="12700" y="58420"/>
                      <a:pt x="0" y="45085"/>
                      <a:pt x="0" y="29210"/>
                    </a:cubicBezTo>
                    <a:cubicBezTo>
                      <a:pt x="0" y="12700"/>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68" name="Graphic 336">
              <a:extLst>
                <a:ext uri="{FF2B5EF4-FFF2-40B4-BE49-F238E27FC236}">
                  <a16:creationId xmlns:a16="http://schemas.microsoft.com/office/drawing/2014/main" id="{4E38954D-7B5F-1F49-823C-7B6B7045D75C}"/>
                </a:ext>
              </a:extLst>
            </p:cNvPr>
            <p:cNvGrpSpPr/>
            <p:nvPr/>
          </p:nvGrpSpPr>
          <p:grpSpPr>
            <a:xfrm>
              <a:off x="23091140" y="1004569"/>
              <a:ext cx="58419" cy="58419"/>
              <a:chOff x="23091140" y="1004569"/>
              <a:chExt cx="58419" cy="58419"/>
            </a:xfrm>
            <a:grpFill/>
          </p:grpSpPr>
          <p:sp>
            <p:nvSpPr>
              <p:cNvPr id="191" name="Freeform 190">
                <a:extLst>
                  <a:ext uri="{FF2B5EF4-FFF2-40B4-BE49-F238E27FC236}">
                    <a16:creationId xmlns:a16="http://schemas.microsoft.com/office/drawing/2014/main" id="{639A61D3-0877-A44B-B76C-5C603C2AD601}"/>
                  </a:ext>
                </a:extLst>
              </p:cNvPr>
              <p:cNvSpPr/>
              <p:nvPr/>
            </p:nvSpPr>
            <p:spPr>
              <a:xfrm>
                <a:off x="23103840" y="1017269"/>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192" name="Freeform 191">
                <a:extLst>
                  <a:ext uri="{FF2B5EF4-FFF2-40B4-BE49-F238E27FC236}">
                    <a16:creationId xmlns:a16="http://schemas.microsoft.com/office/drawing/2014/main" id="{B80C1292-CB66-C141-8FC2-95BAE68B6531}"/>
                  </a:ext>
                </a:extLst>
              </p:cNvPr>
              <p:cNvSpPr/>
              <p:nvPr/>
            </p:nvSpPr>
            <p:spPr>
              <a:xfrm>
                <a:off x="23091140" y="1004569"/>
                <a:ext cx="58419" cy="58419"/>
              </a:xfrm>
              <a:custGeom>
                <a:avLst/>
                <a:gdLst>
                  <a:gd name="connsiteX0" fmla="*/ 29210 w 58419"/>
                  <a:gd name="connsiteY0" fmla="*/ 58420 h 58419"/>
                  <a:gd name="connsiteX1" fmla="*/ 0 w 58419"/>
                  <a:gd name="connsiteY1" fmla="*/ 29210 h 58419"/>
                  <a:gd name="connsiteX2" fmla="*/ 29210 w 58419"/>
                  <a:gd name="connsiteY2" fmla="*/ 0 h 58419"/>
                  <a:gd name="connsiteX3" fmla="*/ 58420 w 58419"/>
                  <a:gd name="connsiteY3" fmla="*/ 29210 h 58419"/>
                  <a:gd name="connsiteX4" fmla="*/ 29210 w 58419"/>
                  <a:gd name="connsiteY4" fmla="*/ 58420 h 58419"/>
                  <a:gd name="connsiteX5" fmla="*/ 29210 w 58419"/>
                  <a:gd name="connsiteY5" fmla="*/ 25400 h 58419"/>
                  <a:gd name="connsiteX6" fmla="*/ 25400 w 58419"/>
                  <a:gd name="connsiteY6" fmla="*/ 29210 h 58419"/>
                  <a:gd name="connsiteX7" fmla="*/ 29210 w 58419"/>
                  <a:gd name="connsiteY7" fmla="*/ 33020 h 58419"/>
                  <a:gd name="connsiteX8" fmla="*/ 33020 w 58419"/>
                  <a:gd name="connsiteY8" fmla="*/ 29210 h 58419"/>
                  <a:gd name="connsiteX9" fmla="*/ 29210 w 58419"/>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19">
                    <a:moveTo>
                      <a:pt x="29210" y="58420"/>
                    </a:moveTo>
                    <a:cubicBezTo>
                      <a:pt x="12700" y="58420"/>
                      <a:pt x="0" y="45085"/>
                      <a:pt x="0" y="29210"/>
                    </a:cubicBezTo>
                    <a:cubicBezTo>
                      <a:pt x="0" y="12700"/>
                      <a:pt x="13335" y="0"/>
                      <a:pt x="29210" y="0"/>
                    </a:cubicBezTo>
                    <a:cubicBezTo>
                      <a:pt x="45720" y="0"/>
                      <a:pt x="58420" y="13335"/>
                      <a:pt x="58420" y="29210"/>
                    </a:cubicBezTo>
                    <a:cubicBezTo>
                      <a:pt x="58420" y="45720"/>
                      <a:pt x="45085" y="58420"/>
                      <a:pt x="29210" y="58420"/>
                    </a:cubicBezTo>
                    <a:close/>
                    <a:moveTo>
                      <a:pt x="29210" y="25400"/>
                    </a:moveTo>
                    <a:cubicBezTo>
                      <a:pt x="27305" y="25400"/>
                      <a:pt x="25400" y="27305"/>
                      <a:pt x="25400" y="29210"/>
                    </a:cubicBezTo>
                    <a:cubicBezTo>
                      <a:pt x="25400" y="31115"/>
                      <a:pt x="27305" y="33020"/>
                      <a:pt x="29210" y="33020"/>
                    </a:cubicBezTo>
                    <a:cubicBezTo>
                      <a:pt x="31750"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69" name="Graphic 336">
              <a:extLst>
                <a:ext uri="{FF2B5EF4-FFF2-40B4-BE49-F238E27FC236}">
                  <a16:creationId xmlns:a16="http://schemas.microsoft.com/office/drawing/2014/main" id="{0BF78D96-D461-834F-899E-9DC958EF4CC7}"/>
                </a:ext>
              </a:extLst>
            </p:cNvPr>
            <p:cNvGrpSpPr/>
            <p:nvPr/>
          </p:nvGrpSpPr>
          <p:grpSpPr>
            <a:xfrm>
              <a:off x="22894924" y="1004569"/>
              <a:ext cx="58420" cy="58419"/>
              <a:chOff x="22894924" y="1004569"/>
              <a:chExt cx="58420" cy="58419"/>
            </a:xfrm>
            <a:grpFill/>
          </p:grpSpPr>
          <p:sp>
            <p:nvSpPr>
              <p:cNvPr id="189" name="Freeform 188">
                <a:extLst>
                  <a:ext uri="{FF2B5EF4-FFF2-40B4-BE49-F238E27FC236}">
                    <a16:creationId xmlns:a16="http://schemas.microsoft.com/office/drawing/2014/main" id="{059294AF-459C-124F-B40C-9B173A30B6FF}"/>
                  </a:ext>
                </a:extLst>
              </p:cNvPr>
              <p:cNvSpPr/>
              <p:nvPr/>
            </p:nvSpPr>
            <p:spPr>
              <a:xfrm>
                <a:off x="22907624" y="1017269"/>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6035"/>
                      <a:pt x="25400" y="33020"/>
                      <a:pt x="16510" y="33020"/>
                    </a:cubicBezTo>
                    <a:cubicBezTo>
                      <a:pt x="6985"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190" name="Freeform 189">
                <a:extLst>
                  <a:ext uri="{FF2B5EF4-FFF2-40B4-BE49-F238E27FC236}">
                    <a16:creationId xmlns:a16="http://schemas.microsoft.com/office/drawing/2014/main" id="{AC8F135C-B845-DB45-B7B2-8846B317C606}"/>
                  </a:ext>
                </a:extLst>
              </p:cNvPr>
              <p:cNvSpPr/>
              <p:nvPr/>
            </p:nvSpPr>
            <p:spPr>
              <a:xfrm>
                <a:off x="22894924" y="1004569"/>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5400 h 58419"/>
                  <a:gd name="connsiteX6" fmla="*/ 25400 w 58420"/>
                  <a:gd name="connsiteY6" fmla="*/ 29210 h 58419"/>
                  <a:gd name="connsiteX7" fmla="*/ 29210 w 58420"/>
                  <a:gd name="connsiteY7" fmla="*/ 33020 h 58419"/>
                  <a:gd name="connsiteX8" fmla="*/ 33020 w 58420"/>
                  <a:gd name="connsiteY8" fmla="*/ 29210 h 58419"/>
                  <a:gd name="connsiteX9" fmla="*/ 29210 w 58420"/>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2700" y="58420"/>
                      <a:pt x="0" y="45085"/>
                      <a:pt x="0" y="29210"/>
                    </a:cubicBezTo>
                    <a:cubicBezTo>
                      <a:pt x="0" y="12700"/>
                      <a:pt x="13335" y="0"/>
                      <a:pt x="29210" y="0"/>
                    </a:cubicBezTo>
                    <a:cubicBezTo>
                      <a:pt x="45720" y="0"/>
                      <a:pt x="58420" y="13335"/>
                      <a:pt x="58420" y="29210"/>
                    </a:cubicBezTo>
                    <a:cubicBezTo>
                      <a:pt x="58420" y="45720"/>
                      <a:pt x="45085" y="58420"/>
                      <a:pt x="29210" y="58420"/>
                    </a:cubicBezTo>
                    <a:close/>
                    <a:moveTo>
                      <a:pt x="29210" y="25400"/>
                    </a:moveTo>
                    <a:cubicBezTo>
                      <a:pt x="26670"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70" name="Graphic 336">
              <a:extLst>
                <a:ext uri="{FF2B5EF4-FFF2-40B4-BE49-F238E27FC236}">
                  <a16:creationId xmlns:a16="http://schemas.microsoft.com/office/drawing/2014/main" id="{EE7E8B0A-99FB-4443-B455-223E9C199CA4}"/>
                </a:ext>
              </a:extLst>
            </p:cNvPr>
            <p:cNvGrpSpPr/>
            <p:nvPr/>
          </p:nvGrpSpPr>
          <p:grpSpPr>
            <a:xfrm>
              <a:off x="23091140" y="689609"/>
              <a:ext cx="58419" cy="58420"/>
              <a:chOff x="23091140" y="689609"/>
              <a:chExt cx="58419" cy="58420"/>
            </a:xfrm>
            <a:grpFill/>
          </p:grpSpPr>
          <p:sp>
            <p:nvSpPr>
              <p:cNvPr id="187" name="Freeform 186">
                <a:extLst>
                  <a:ext uri="{FF2B5EF4-FFF2-40B4-BE49-F238E27FC236}">
                    <a16:creationId xmlns:a16="http://schemas.microsoft.com/office/drawing/2014/main" id="{B4C49217-664B-984F-95F3-E9D4356D9782}"/>
                  </a:ext>
                </a:extLst>
              </p:cNvPr>
              <p:cNvSpPr/>
              <p:nvPr/>
            </p:nvSpPr>
            <p:spPr>
              <a:xfrm>
                <a:off x="23103840" y="701675"/>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188" name="Freeform 187">
                <a:extLst>
                  <a:ext uri="{FF2B5EF4-FFF2-40B4-BE49-F238E27FC236}">
                    <a16:creationId xmlns:a16="http://schemas.microsoft.com/office/drawing/2014/main" id="{02BB6C45-C760-DF46-A3DE-235F1B25DC94}"/>
                  </a:ext>
                </a:extLst>
              </p:cNvPr>
              <p:cNvSpPr/>
              <p:nvPr/>
            </p:nvSpPr>
            <p:spPr>
              <a:xfrm>
                <a:off x="23091140" y="689609"/>
                <a:ext cx="58419" cy="58420"/>
              </a:xfrm>
              <a:custGeom>
                <a:avLst/>
                <a:gdLst>
                  <a:gd name="connsiteX0" fmla="*/ 29210 w 58419"/>
                  <a:gd name="connsiteY0" fmla="*/ 58420 h 58420"/>
                  <a:gd name="connsiteX1" fmla="*/ 0 w 58419"/>
                  <a:gd name="connsiteY1" fmla="*/ 29210 h 58420"/>
                  <a:gd name="connsiteX2" fmla="*/ 29210 w 58419"/>
                  <a:gd name="connsiteY2" fmla="*/ 0 h 58420"/>
                  <a:gd name="connsiteX3" fmla="*/ 58420 w 58419"/>
                  <a:gd name="connsiteY3" fmla="*/ 29210 h 58420"/>
                  <a:gd name="connsiteX4" fmla="*/ 29210 w 58419"/>
                  <a:gd name="connsiteY4" fmla="*/ 58420 h 58420"/>
                  <a:gd name="connsiteX5" fmla="*/ 29210 w 58419"/>
                  <a:gd name="connsiteY5" fmla="*/ 24765 h 58420"/>
                  <a:gd name="connsiteX6" fmla="*/ 25400 w 58419"/>
                  <a:gd name="connsiteY6" fmla="*/ 28575 h 58420"/>
                  <a:gd name="connsiteX7" fmla="*/ 29210 w 58419"/>
                  <a:gd name="connsiteY7" fmla="*/ 32385 h 58420"/>
                  <a:gd name="connsiteX8" fmla="*/ 33020 w 58419"/>
                  <a:gd name="connsiteY8" fmla="*/ 28575 h 58420"/>
                  <a:gd name="connsiteX9" fmla="*/ 29210 w 58419"/>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20">
                    <a:moveTo>
                      <a:pt x="29210" y="58420"/>
                    </a:moveTo>
                    <a:cubicBezTo>
                      <a:pt x="12700" y="58420"/>
                      <a:pt x="0" y="45085"/>
                      <a:pt x="0" y="29210"/>
                    </a:cubicBezTo>
                    <a:cubicBezTo>
                      <a:pt x="0" y="12700"/>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71" name="Graphic 336">
              <a:extLst>
                <a:ext uri="{FF2B5EF4-FFF2-40B4-BE49-F238E27FC236}">
                  <a16:creationId xmlns:a16="http://schemas.microsoft.com/office/drawing/2014/main" id="{35773CD4-CEA1-3A48-B9D0-6E14B9D2584F}"/>
                </a:ext>
              </a:extLst>
            </p:cNvPr>
            <p:cNvGrpSpPr/>
            <p:nvPr/>
          </p:nvGrpSpPr>
          <p:grpSpPr>
            <a:xfrm>
              <a:off x="23315930" y="1357630"/>
              <a:ext cx="58441" cy="58419"/>
              <a:chOff x="23315930" y="1357630"/>
              <a:chExt cx="58441" cy="58419"/>
            </a:xfrm>
            <a:grpFill/>
          </p:grpSpPr>
          <p:sp>
            <p:nvSpPr>
              <p:cNvPr id="185" name="Freeform 184">
                <a:extLst>
                  <a:ext uri="{FF2B5EF4-FFF2-40B4-BE49-F238E27FC236}">
                    <a16:creationId xmlns:a16="http://schemas.microsoft.com/office/drawing/2014/main" id="{76AA6472-52A5-8349-89EA-464AB91EAD68}"/>
                  </a:ext>
                </a:extLst>
              </p:cNvPr>
              <p:cNvSpPr/>
              <p:nvPr/>
            </p:nvSpPr>
            <p:spPr>
              <a:xfrm>
                <a:off x="23329265" y="1370293"/>
                <a:ext cx="33019" cy="33056"/>
              </a:xfrm>
              <a:custGeom>
                <a:avLst/>
                <a:gdLst>
                  <a:gd name="connsiteX0" fmla="*/ 33020 w 33019"/>
                  <a:gd name="connsiteY0" fmla="*/ 16547 h 33056"/>
                  <a:gd name="connsiteX1" fmla="*/ 16510 w 33019"/>
                  <a:gd name="connsiteY1" fmla="*/ 33057 h 33056"/>
                  <a:gd name="connsiteX2" fmla="*/ 0 w 33019"/>
                  <a:gd name="connsiteY2" fmla="*/ 16547 h 33056"/>
                  <a:gd name="connsiteX3" fmla="*/ 16510 w 33019"/>
                  <a:gd name="connsiteY3" fmla="*/ 37 h 33056"/>
                  <a:gd name="connsiteX4" fmla="*/ 33020 w 33019"/>
                  <a:gd name="connsiteY4" fmla="*/ 16547 h 33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56">
                    <a:moveTo>
                      <a:pt x="33020" y="16547"/>
                    </a:moveTo>
                    <a:cubicBezTo>
                      <a:pt x="33020" y="26072"/>
                      <a:pt x="25400" y="33057"/>
                      <a:pt x="16510" y="33057"/>
                    </a:cubicBezTo>
                    <a:cubicBezTo>
                      <a:pt x="6985" y="33057"/>
                      <a:pt x="0" y="25437"/>
                      <a:pt x="0" y="16547"/>
                    </a:cubicBezTo>
                    <a:cubicBezTo>
                      <a:pt x="0" y="7022"/>
                      <a:pt x="7620" y="37"/>
                      <a:pt x="16510" y="37"/>
                    </a:cubicBezTo>
                    <a:cubicBezTo>
                      <a:pt x="25400" y="-598"/>
                      <a:pt x="33020" y="7022"/>
                      <a:pt x="33020" y="16547"/>
                    </a:cubicBezTo>
                    <a:close/>
                  </a:path>
                </a:pathLst>
              </a:custGeom>
              <a:grpFill/>
              <a:ln w="6350" cap="flat">
                <a:noFill/>
                <a:prstDash val="solid"/>
                <a:miter/>
              </a:ln>
            </p:spPr>
            <p:txBody>
              <a:bodyPr rtlCol="0" anchor="ctr"/>
              <a:lstStyle/>
              <a:p>
                <a:endParaRPr lang="en-US">
                  <a:solidFill>
                    <a:schemeClr val="tx2"/>
                  </a:solidFill>
                </a:endParaRPr>
              </a:p>
            </p:txBody>
          </p:sp>
          <p:sp>
            <p:nvSpPr>
              <p:cNvPr id="186" name="Freeform 185">
                <a:extLst>
                  <a:ext uri="{FF2B5EF4-FFF2-40B4-BE49-F238E27FC236}">
                    <a16:creationId xmlns:a16="http://schemas.microsoft.com/office/drawing/2014/main" id="{B60EB2BB-8523-FB43-BEEF-A0C1DDDA6DAD}"/>
                  </a:ext>
                </a:extLst>
              </p:cNvPr>
              <p:cNvSpPr/>
              <p:nvPr/>
            </p:nvSpPr>
            <p:spPr>
              <a:xfrm>
                <a:off x="23315930" y="1357630"/>
                <a:ext cx="58441" cy="58419"/>
              </a:xfrm>
              <a:custGeom>
                <a:avLst/>
                <a:gdLst>
                  <a:gd name="connsiteX0" fmla="*/ 29210 w 58441"/>
                  <a:gd name="connsiteY0" fmla="*/ 58420 h 58419"/>
                  <a:gd name="connsiteX1" fmla="*/ 0 w 58441"/>
                  <a:gd name="connsiteY1" fmla="*/ 29210 h 58419"/>
                  <a:gd name="connsiteX2" fmla="*/ 29210 w 58441"/>
                  <a:gd name="connsiteY2" fmla="*/ 0 h 58419"/>
                  <a:gd name="connsiteX3" fmla="*/ 58420 w 58441"/>
                  <a:gd name="connsiteY3" fmla="*/ 29210 h 58419"/>
                  <a:gd name="connsiteX4" fmla="*/ 29210 w 58441"/>
                  <a:gd name="connsiteY4" fmla="*/ 58420 h 58419"/>
                  <a:gd name="connsiteX5" fmla="*/ 29210 w 58441"/>
                  <a:gd name="connsiteY5" fmla="*/ 24765 h 58419"/>
                  <a:gd name="connsiteX6" fmla="*/ 25400 w 58441"/>
                  <a:gd name="connsiteY6" fmla="*/ 28575 h 58419"/>
                  <a:gd name="connsiteX7" fmla="*/ 29210 w 58441"/>
                  <a:gd name="connsiteY7" fmla="*/ 32385 h 58419"/>
                  <a:gd name="connsiteX8" fmla="*/ 33020 w 58441"/>
                  <a:gd name="connsiteY8" fmla="*/ 28575 h 58419"/>
                  <a:gd name="connsiteX9" fmla="*/ 29210 w 58441"/>
                  <a:gd name="connsiteY9" fmla="*/ 2476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19">
                    <a:moveTo>
                      <a:pt x="29210" y="58420"/>
                    </a:moveTo>
                    <a:cubicBezTo>
                      <a:pt x="12700" y="58420"/>
                      <a:pt x="0" y="45085"/>
                      <a:pt x="0" y="29210"/>
                    </a:cubicBezTo>
                    <a:cubicBezTo>
                      <a:pt x="0" y="12700"/>
                      <a:pt x="13335" y="0"/>
                      <a:pt x="29210" y="0"/>
                    </a:cubicBezTo>
                    <a:cubicBezTo>
                      <a:pt x="45720" y="0"/>
                      <a:pt x="58420" y="13335"/>
                      <a:pt x="58420" y="29210"/>
                    </a:cubicBezTo>
                    <a:cubicBezTo>
                      <a:pt x="59055" y="45085"/>
                      <a:pt x="45720"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655" y="26670"/>
                      <a:pt x="31750" y="24765"/>
                      <a:pt x="29210" y="2476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72" name="Graphic 336">
              <a:extLst>
                <a:ext uri="{FF2B5EF4-FFF2-40B4-BE49-F238E27FC236}">
                  <a16:creationId xmlns:a16="http://schemas.microsoft.com/office/drawing/2014/main" id="{BD5959FC-9B5A-FD40-A88B-227EDF2E14E0}"/>
                </a:ext>
              </a:extLst>
            </p:cNvPr>
            <p:cNvGrpSpPr/>
            <p:nvPr/>
          </p:nvGrpSpPr>
          <p:grpSpPr>
            <a:xfrm>
              <a:off x="23091140" y="1357630"/>
              <a:ext cx="58419" cy="58419"/>
              <a:chOff x="23091140" y="1357630"/>
              <a:chExt cx="58419" cy="58419"/>
            </a:xfrm>
            <a:grpFill/>
          </p:grpSpPr>
          <p:sp>
            <p:nvSpPr>
              <p:cNvPr id="183" name="Freeform 182">
                <a:extLst>
                  <a:ext uri="{FF2B5EF4-FFF2-40B4-BE49-F238E27FC236}">
                    <a16:creationId xmlns:a16="http://schemas.microsoft.com/office/drawing/2014/main" id="{C4D1B9A8-F6A0-7C40-90E2-4953776D0008}"/>
                  </a:ext>
                </a:extLst>
              </p:cNvPr>
              <p:cNvSpPr/>
              <p:nvPr/>
            </p:nvSpPr>
            <p:spPr>
              <a:xfrm>
                <a:off x="23103840" y="1370293"/>
                <a:ext cx="33019" cy="33056"/>
              </a:xfrm>
              <a:custGeom>
                <a:avLst/>
                <a:gdLst>
                  <a:gd name="connsiteX0" fmla="*/ 33020 w 33019"/>
                  <a:gd name="connsiteY0" fmla="*/ 16547 h 33056"/>
                  <a:gd name="connsiteX1" fmla="*/ 16510 w 33019"/>
                  <a:gd name="connsiteY1" fmla="*/ 33057 h 33056"/>
                  <a:gd name="connsiteX2" fmla="*/ 0 w 33019"/>
                  <a:gd name="connsiteY2" fmla="*/ 16547 h 33056"/>
                  <a:gd name="connsiteX3" fmla="*/ 16510 w 33019"/>
                  <a:gd name="connsiteY3" fmla="*/ 37 h 33056"/>
                  <a:gd name="connsiteX4" fmla="*/ 33020 w 33019"/>
                  <a:gd name="connsiteY4" fmla="*/ 16547 h 33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56">
                    <a:moveTo>
                      <a:pt x="33020" y="16547"/>
                    </a:moveTo>
                    <a:cubicBezTo>
                      <a:pt x="33020" y="26072"/>
                      <a:pt x="25400" y="33057"/>
                      <a:pt x="16510" y="33057"/>
                    </a:cubicBezTo>
                    <a:cubicBezTo>
                      <a:pt x="7620" y="33057"/>
                      <a:pt x="0" y="25437"/>
                      <a:pt x="0" y="16547"/>
                    </a:cubicBezTo>
                    <a:cubicBezTo>
                      <a:pt x="0" y="7022"/>
                      <a:pt x="7620" y="37"/>
                      <a:pt x="16510" y="37"/>
                    </a:cubicBezTo>
                    <a:cubicBezTo>
                      <a:pt x="25400" y="-598"/>
                      <a:pt x="33020" y="7022"/>
                      <a:pt x="33020" y="16547"/>
                    </a:cubicBezTo>
                    <a:close/>
                  </a:path>
                </a:pathLst>
              </a:custGeom>
              <a:grpFill/>
              <a:ln w="6350" cap="flat">
                <a:noFill/>
                <a:prstDash val="solid"/>
                <a:miter/>
              </a:ln>
            </p:spPr>
            <p:txBody>
              <a:bodyPr rtlCol="0" anchor="ctr"/>
              <a:lstStyle/>
              <a:p>
                <a:endParaRPr lang="en-US">
                  <a:solidFill>
                    <a:schemeClr val="tx2"/>
                  </a:solidFill>
                </a:endParaRPr>
              </a:p>
            </p:txBody>
          </p:sp>
          <p:sp>
            <p:nvSpPr>
              <p:cNvPr id="184" name="Freeform 183">
                <a:extLst>
                  <a:ext uri="{FF2B5EF4-FFF2-40B4-BE49-F238E27FC236}">
                    <a16:creationId xmlns:a16="http://schemas.microsoft.com/office/drawing/2014/main" id="{5C3A8AF0-F75E-2B4E-A248-0E517ECC124F}"/>
                  </a:ext>
                </a:extLst>
              </p:cNvPr>
              <p:cNvSpPr/>
              <p:nvPr/>
            </p:nvSpPr>
            <p:spPr>
              <a:xfrm>
                <a:off x="23091140" y="1357630"/>
                <a:ext cx="58419" cy="58419"/>
              </a:xfrm>
              <a:custGeom>
                <a:avLst/>
                <a:gdLst>
                  <a:gd name="connsiteX0" fmla="*/ 29210 w 58419"/>
                  <a:gd name="connsiteY0" fmla="*/ 58420 h 58419"/>
                  <a:gd name="connsiteX1" fmla="*/ 0 w 58419"/>
                  <a:gd name="connsiteY1" fmla="*/ 29210 h 58419"/>
                  <a:gd name="connsiteX2" fmla="*/ 29210 w 58419"/>
                  <a:gd name="connsiteY2" fmla="*/ 0 h 58419"/>
                  <a:gd name="connsiteX3" fmla="*/ 58420 w 58419"/>
                  <a:gd name="connsiteY3" fmla="*/ 29210 h 58419"/>
                  <a:gd name="connsiteX4" fmla="*/ 29210 w 58419"/>
                  <a:gd name="connsiteY4" fmla="*/ 58420 h 58419"/>
                  <a:gd name="connsiteX5" fmla="*/ 29210 w 58419"/>
                  <a:gd name="connsiteY5" fmla="*/ 24765 h 58419"/>
                  <a:gd name="connsiteX6" fmla="*/ 25400 w 58419"/>
                  <a:gd name="connsiteY6" fmla="*/ 28575 h 58419"/>
                  <a:gd name="connsiteX7" fmla="*/ 29210 w 58419"/>
                  <a:gd name="connsiteY7" fmla="*/ 32385 h 58419"/>
                  <a:gd name="connsiteX8" fmla="*/ 33020 w 58419"/>
                  <a:gd name="connsiteY8" fmla="*/ 28575 h 58419"/>
                  <a:gd name="connsiteX9" fmla="*/ 29210 w 58419"/>
                  <a:gd name="connsiteY9" fmla="*/ 2476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19">
                    <a:moveTo>
                      <a:pt x="29210" y="58420"/>
                    </a:moveTo>
                    <a:cubicBezTo>
                      <a:pt x="12700" y="58420"/>
                      <a:pt x="0" y="45085"/>
                      <a:pt x="0" y="29210"/>
                    </a:cubicBezTo>
                    <a:cubicBezTo>
                      <a:pt x="0" y="12700"/>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73" name="Graphic 336">
              <a:extLst>
                <a:ext uri="{FF2B5EF4-FFF2-40B4-BE49-F238E27FC236}">
                  <a16:creationId xmlns:a16="http://schemas.microsoft.com/office/drawing/2014/main" id="{5D78BB50-3FF9-0243-9A98-D2CDBFB7002A}"/>
                </a:ext>
              </a:extLst>
            </p:cNvPr>
            <p:cNvGrpSpPr/>
            <p:nvPr/>
          </p:nvGrpSpPr>
          <p:grpSpPr>
            <a:xfrm>
              <a:off x="22678390" y="1199514"/>
              <a:ext cx="58441" cy="58420"/>
              <a:chOff x="22678390" y="1199514"/>
              <a:chExt cx="58441" cy="58420"/>
            </a:xfrm>
            <a:grpFill/>
          </p:grpSpPr>
          <p:sp>
            <p:nvSpPr>
              <p:cNvPr id="181" name="Freeform 180">
                <a:extLst>
                  <a:ext uri="{FF2B5EF4-FFF2-40B4-BE49-F238E27FC236}">
                    <a16:creationId xmlns:a16="http://schemas.microsoft.com/office/drawing/2014/main" id="{0D0301EA-E107-B044-820B-A131CB725316}"/>
                  </a:ext>
                </a:extLst>
              </p:cNvPr>
              <p:cNvSpPr/>
              <p:nvPr/>
            </p:nvSpPr>
            <p:spPr>
              <a:xfrm>
                <a:off x="22691724" y="121158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182" name="Freeform 181">
                <a:extLst>
                  <a:ext uri="{FF2B5EF4-FFF2-40B4-BE49-F238E27FC236}">
                    <a16:creationId xmlns:a16="http://schemas.microsoft.com/office/drawing/2014/main" id="{029C22B7-5FB8-FC41-80EF-656E1C7693F8}"/>
                  </a:ext>
                </a:extLst>
              </p:cNvPr>
              <p:cNvSpPr/>
              <p:nvPr/>
            </p:nvSpPr>
            <p:spPr>
              <a:xfrm>
                <a:off x="22678390" y="1199514"/>
                <a:ext cx="58441" cy="58420"/>
              </a:xfrm>
              <a:custGeom>
                <a:avLst/>
                <a:gdLst>
                  <a:gd name="connsiteX0" fmla="*/ 29210 w 58441"/>
                  <a:gd name="connsiteY0" fmla="*/ 58420 h 58420"/>
                  <a:gd name="connsiteX1" fmla="*/ 0 w 58441"/>
                  <a:gd name="connsiteY1" fmla="*/ 29210 h 58420"/>
                  <a:gd name="connsiteX2" fmla="*/ 29210 w 58441"/>
                  <a:gd name="connsiteY2" fmla="*/ 0 h 58420"/>
                  <a:gd name="connsiteX3" fmla="*/ 58420 w 58441"/>
                  <a:gd name="connsiteY3" fmla="*/ 29210 h 58420"/>
                  <a:gd name="connsiteX4" fmla="*/ 29210 w 58441"/>
                  <a:gd name="connsiteY4" fmla="*/ 58420 h 58420"/>
                  <a:gd name="connsiteX5" fmla="*/ 29210 w 58441"/>
                  <a:gd name="connsiteY5" fmla="*/ 24765 h 58420"/>
                  <a:gd name="connsiteX6" fmla="*/ 25400 w 58441"/>
                  <a:gd name="connsiteY6" fmla="*/ 28575 h 58420"/>
                  <a:gd name="connsiteX7" fmla="*/ 29210 w 58441"/>
                  <a:gd name="connsiteY7" fmla="*/ 32385 h 58420"/>
                  <a:gd name="connsiteX8" fmla="*/ 33020 w 58441"/>
                  <a:gd name="connsiteY8" fmla="*/ 28575 h 58420"/>
                  <a:gd name="connsiteX9" fmla="*/ 29210 w 58441"/>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20">
                    <a:moveTo>
                      <a:pt x="29210" y="58420"/>
                    </a:moveTo>
                    <a:cubicBezTo>
                      <a:pt x="12700" y="58420"/>
                      <a:pt x="0" y="45085"/>
                      <a:pt x="0" y="29210"/>
                    </a:cubicBezTo>
                    <a:cubicBezTo>
                      <a:pt x="0" y="12700"/>
                      <a:pt x="13335" y="0"/>
                      <a:pt x="29210" y="0"/>
                    </a:cubicBezTo>
                    <a:cubicBezTo>
                      <a:pt x="45720" y="0"/>
                      <a:pt x="58420" y="13335"/>
                      <a:pt x="58420" y="29210"/>
                    </a:cubicBezTo>
                    <a:cubicBezTo>
                      <a:pt x="59055" y="45085"/>
                      <a:pt x="45720"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750" y="24765"/>
                      <a:pt x="29210" y="2476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74" name="Graphic 336">
              <a:extLst>
                <a:ext uri="{FF2B5EF4-FFF2-40B4-BE49-F238E27FC236}">
                  <a16:creationId xmlns:a16="http://schemas.microsoft.com/office/drawing/2014/main" id="{CFCFA880-0CC0-1242-8676-1FF42E5233F4}"/>
                </a:ext>
              </a:extLst>
            </p:cNvPr>
            <p:cNvGrpSpPr/>
            <p:nvPr/>
          </p:nvGrpSpPr>
          <p:grpSpPr>
            <a:xfrm>
              <a:off x="22678390" y="1004569"/>
              <a:ext cx="58441" cy="58419"/>
              <a:chOff x="22678390" y="1004569"/>
              <a:chExt cx="58441" cy="58419"/>
            </a:xfrm>
            <a:grpFill/>
          </p:grpSpPr>
          <p:sp>
            <p:nvSpPr>
              <p:cNvPr id="179" name="Freeform 178">
                <a:extLst>
                  <a:ext uri="{FF2B5EF4-FFF2-40B4-BE49-F238E27FC236}">
                    <a16:creationId xmlns:a16="http://schemas.microsoft.com/office/drawing/2014/main" id="{3987206B-ABE5-F742-93B2-7DCB41C8C85E}"/>
                  </a:ext>
                </a:extLst>
              </p:cNvPr>
              <p:cNvSpPr/>
              <p:nvPr/>
            </p:nvSpPr>
            <p:spPr>
              <a:xfrm>
                <a:off x="22691724" y="1017269"/>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180" name="Freeform 179">
                <a:extLst>
                  <a:ext uri="{FF2B5EF4-FFF2-40B4-BE49-F238E27FC236}">
                    <a16:creationId xmlns:a16="http://schemas.microsoft.com/office/drawing/2014/main" id="{BD04FD84-B9D0-524D-9F1D-2E909B768FC9}"/>
                  </a:ext>
                </a:extLst>
              </p:cNvPr>
              <p:cNvSpPr/>
              <p:nvPr/>
            </p:nvSpPr>
            <p:spPr>
              <a:xfrm>
                <a:off x="22678390" y="1004569"/>
                <a:ext cx="58441" cy="58419"/>
              </a:xfrm>
              <a:custGeom>
                <a:avLst/>
                <a:gdLst>
                  <a:gd name="connsiteX0" fmla="*/ 29210 w 58441"/>
                  <a:gd name="connsiteY0" fmla="*/ 58420 h 58419"/>
                  <a:gd name="connsiteX1" fmla="*/ 0 w 58441"/>
                  <a:gd name="connsiteY1" fmla="*/ 29210 h 58419"/>
                  <a:gd name="connsiteX2" fmla="*/ 29210 w 58441"/>
                  <a:gd name="connsiteY2" fmla="*/ 0 h 58419"/>
                  <a:gd name="connsiteX3" fmla="*/ 58420 w 58441"/>
                  <a:gd name="connsiteY3" fmla="*/ 29210 h 58419"/>
                  <a:gd name="connsiteX4" fmla="*/ 29210 w 58441"/>
                  <a:gd name="connsiteY4" fmla="*/ 58420 h 58419"/>
                  <a:gd name="connsiteX5" fmla="*/ 29210 w 58441"/>
                  <a:gd name="connsiteY5" fmla="*/ 25400 h 58419"/>
                  <a:gd name="connsiteX6" fmla="*/ 25400 w 58441"/>
                  <a:gd name="connsiteY6" fmla="*/ 29210 h 58419"/>
                  <a:gd name="connsiteX7" fmla="*/ 29210 w 58441"/>
                  <a:gd name="connsiteY7" fmla="*/ 33020 h 58419"/>
                  <a:gd name="connsiteX8" fmla="*/ 33020 w 58441"/>
                  <a:gd name="connsiteY8" fmla="*/ 29210 h 58419"/>
                  <a:gd name="connsiteX9" fmla="*/ 29210 w 58441"/>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19">
                    <a:moveTo>
                      <a:pt x="29210" y="58420"/>
                    </a:moveTo>
                    <a:cubicBezTo>
                      <a:pt x="12700" y="58420"/>
                      <a:pt x="0" y="45085"/>
                      <a:pt x="0" y="29210"/>
                    </a:cubicBezTo>
                    <a:cubicBezTo>
                      <a:pt x="0" y="12700"/>
                      <a:pt x="13335" y="0"/>
                      <a:pt x="29210" y="0"/>
                    </a:cubicBezTo>
                    <a:cubicBezTo>
                      <a:pt x="45720" y="0"/>
                      <a:pt x="58420" y="13335"/>
                      <a:pt x="58420" y="29210"/>
                    </a:cubicBezTo>
                    <a:cubicBezTo>
                      <a:pt x="59055" y="45720"/>
                      <a:pt x="45720" y="58420"/>
                      <a:pt x="29210" y="58420"/>
                    </a:cubicBezTo>
                    <a:close/>
                    <a:moveTo>
                      <a:pt x="29210" y="25400"/>
                    </a:moveTo>
                    <a:cubicBezTo>
                      <a:pt x="27305" y="25400"/>
                      <a:pt x="25400" y="27305"/>
                      <a:pt x="25400" y="29210"/>
                    </a:cubicBezTo>
                    <a:cubicBezTo>
                      <a:pt x="25400" y="31115"/>
                      <a:pt x="27305" y="33020"/>
                      <a:pt x="29210" y="33020"/>
                    </a:cubicBezTo>
                    <a:cubicBezTo>
                      <a:pt x="31750" y="33020"/>
                      <a:pt x="33020" y="31115"/>
                      <a:pt x="33020" y="29210"/>
                    </a:cubicBezTo>
                    <a:cubicBezTo>
                      <a:pt x="33020" y="27305"/>
                      <a:pt x="31750" y="25400"/>
                      <a:pt x="29210"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75" name="Graphic 336">
              <a:extLst>
                <a:ext uri="{FF2B5EF4-FFF2-40B4-BE49-F238E27FC236}">
                  <a16:creationId xmlns:a16="http://schemas.microsoft.com/office/drawing/2014/main" id="{6635D83A-361C-9A4F-AC7F-9EBF1274616A}"/>
                </a:ext>
              </a:extLst>
            </p:cNvPr>
            <p:cNvGrpSpPr/>
            <p:nvPr/>
          </p:nvGrpSpPr>
          <p:grpSpPr>
            <a:xfrm>
              <a:off x="22814280" y="805815"/>
              <a:ext cx="58441" cy="58420"/>
              <a:chOff x="22814280" y="805815"/>
              <a:chExt cx="58441" cy="58420"/>
            </a:xfrm>
            <a:grpFill/>
          </p:grpSpPr>
          <p:sp>
            <p:nvSpPr>
              <p:cNvPr id="177" name="Freeform 176">
                <a:extLst>
                  <a:ext uri="{FF2B5EF4-FFF2-40B4-BE49-F238E27FC236}">
                    <a16:creationId xmlns:a16="http://schemas.microsoft.com/office/drawing/2014/main" id="{4CBCED97-3926-6445-8122-3CEF3CDCC9D5}"/>
                  </a:ext>
                </a:extLst>
              </p:cNvPr>
              <p:cNvSpPr/>
              <p:nvPr/>
            </p:nvSpPr>
            <p:spPr>
              <a:xfrm>
                <a:off x="22827615" y="818514"/>
                <a:ext cx="33019" cy="33020"/>
              </a:xfrm>
              <a:custGeom>
                <a:avLst/>
                <a:gdLst>
                  <a:gd name="connsiteX0" fmla="*/ 33020 w 33019"/>
                  <a:gd name="connsiteY0" fmla="*/ 16510 h 33020"/>
                  <a:gd name="connsiteX1" fmla="*/ 16510 w 33019"/>
                  <a:gd name="connsiteY1" fmla="*/ 33020 h 33020"/>
                  <a:gd name="connsiteX2" fmla="*/ 0 w 33019"/>
                  <a:gd name="connsiteY2" fmla="*/ 16510 h 33020"/>
                  <a:gd name="connsiteX3" fmla="*/ 16510 w 33019"/>
                  <a:gd name="connsiteY3" fmla="*/ 0 h 33020"/>
                  <a:gd name="connsiteX4" fmla="*/ 33020 w 33019"/>
                  <a:gd name="connsiteY4" fmla="*/ 16510 h 3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20">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178" name="Freeform 177">
                <a:extLst>
                  <a:ext uri="{FF2B5EF4-FFF2-40B4-BE49-F238E27FC236}">
                    <a16:creationId xmlns:a16="http://schemas.microsoft.com/office/drawing/2014/main" id="{94DBF3F2-C80F-5644-A39C-5355F1B5CE99}"/>
                  </a:ext>
                </a:extLst>
              </p:cNvPr>
              <p:cNvSpPr/>
              <p:nvPr/>
            </p:nvSpPr>
            <p:spPr>
              <a:xfrm>
                <a:off x="22814280" y="805815"/>
                <a:ext cx="58441" cy="58420"/>
              </a:xfrm>
              <a:custGeom>
                <a:avLst/>
                <a:gdLst>
                  <a:gd name="connsiteX0" fmla="*/ 29210 w 58441"/>
                  <a:gd name="connsiteY0" fmla="*/ 58420 h 58420"/>
                  <a:gd name="connsiteX1" fmla="*/ 0 w 58441"/>
                  <a:gd name="connsiteY1" fmla="*/ 29210 h 58420"/>
                  <a:gd name="connsiteX2" fmla="*/ 29210 w 58441"/>
                  <a:gd name="connsiteY2" fmla="*/ 0 h 58420"/>
                  <a:gd name="connsiteX3" fmla="*/ 58420 w 58441"/>
                  <a:gd name="connsiteY3" fmla="*/ 29210 h 58420"/>
                  <a:gd name="connsiteX4" fmla="*/ 29210 w 58441"/>
                  <a:gd name="connsiteY4" fmla="*/ 58420 h 58420"/>
                  <a:gd name="connsiteX5" fmla="*/ 29210 w 58441"/>
                  <a:gd name="connsiteY5" fmla="*/ 25400 h 58420"/>
                  <a:gd name="connsiteX6" fmla="*/ 25400 w 58441"/>
                  <a:gd name="connsiteY6" fmla="*/ 29210 h 58420"/>
                  <a:gd name="connsiteX7" fmla="*/ 29210 w 58441"/>
                  <a:gd name="connsiteY7" fmla="*/ 33020 h 58420"/>
                  <a:gd name="connsiteX8" fmla="*/ 33020 w 58441"/>
                  <a:gd name="connsiteY8" fmla="*/ 29210 h 58420"/>
                  <a:gd name="connsiteX9" fmla="*/ 29210 w 58441"/>
                  <a:gd name="connsiteY9" fmla="*/ 25400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20">
                    <a:moveTo>
                      <a:pt x="29210" y="58420"/>
                    </a:moveTo>
                    <a:cubicBezTo>
                      <a:pt x="12700" y="58420"/>
                      <a:pt x="0" y="45085"/>
                      <a:pt x="0" y="29210"/>
                    </a:cubicBezTo>
                    <a:cubicBezTo>
                      <a:pt x="0" y="12700"/>
                      <a:pt x="13335" y="0"/>
                      <a:pt x="29210" y="0"/>
                    </a:cubicBezTo>
                    <a:cubicBezTo>
                      <a:pt x="45720" y="0"/>
                      <a:pt x="58420" y="13335"/>
                      <a:pt x="58420" y="29210"/>
                    </a:cubicBezTo>
                    <a:cubicBezTo>
                      <a:pt x="59055" y="45720"/>
                      <a:pt x="45720" y="58420"/>
                      <a:pt x="29210" y="58420"/>
                    </a:cubicBezTo>
                    <a:close/>
                    <a:moveTo>
                      <a:pt x="29210" y="25400"/>
                    </a:moveTo>
                    <a:cubicBezTo>
                      <a:pt x="27305" y="25400"/>
                      <a:pt x="25400" y="27305"/>
                      <a:pt x="25400" y="29210"/>
                    </a:cubicBezTo>
                    <a:cubicBezTo>
                      <a:pt x="25400" y="31115"/>
                      <a:pt x="27305" y="33020"/>
                      <a:pt x="29210" y="33020"/>
                    </a:cubicBezTo>
                    <a:cubicBezTo>
                      <a:pt x="31750" y="33020"/>
                      <a:pt x="33020" y="31115"/>
                      <a:pt x="33020" y="29210"/>
                    </a:cubicBezTo>
                    <a:cubicBezTo>
                      <a:pt x="33020" y="27305"/>
                      <a:pt x="31750" y="25400"/>
                      <a:pt x="29210" y="25400"/>
                    </a:cubicBezTo>
                    <a:close/>
                  </a:path>
                </a:pathLst>
              </a:custGeom>
              <a:grpFill/>
              <a:ln w="6350" cap="flat">
                <a:noFill/>
                <a:prstDash val="solid"/>
                <a:miter/>
              </a:ln>
            </p:spPr>
            <p:txBody>
              <a:bodyPr rtlCol="0" anchor="ctr"/>
              <a:lstStyle/>
              <a:p>
                <a:endParaRPr lang="en-US">
                  <a:solidFill>
                    <a:schemeClr val="tx2"/>
                  </a:solidFill>
                </a:endParaRPr>
              </a:p>
            </p:txBody>
          </p:sp>
        </p:grpSp>
        <p:sp>
          <p:nvSpPr>
            <p:cNvPr id="176" name="Freeform 175">
              <a:extLst>
                <a:ext uri="{FF2B5EF4-FFF2-40B4-BE49-F238E27FC236}">
                  <a16:creationId xmlns:a16="http://schemas.microsoft.com/office/drawing/2014/main" id="{5098E909-E6E5-E84F-BC4E-285D09371EF6}"/>
                </a:ext>
              </a:extLst>
            </p:cNvPr>
            <p:cNvSpPr/>
            <p:nvPr/>
          </p:nvSpPr>
          <p:spPr>
            <a:xfrm>
              <a:off x="22832059" y="829944"/>
              <a:ext cx="526451" cy="563244"/>
            </a:xfrm>
            <a:custGeom>
              <a:avLst/>
              <a:gdLst>
                <a:gd name="connsiteX0" fmla="*/ 299086 w 526451"/>
                <a:gd name="connsiteY0" fmla="*/ 563245 h 563244"/>
                <a:gd name="connsiteX1" fmla="*/ 277495 w 526451"/>
                <a:gd name="connsiteY1" fmla="*/ 549275 h 563244"/>
                <a:gd name="connsiteX2" fmla="*/ 455930 w 526451"/>
                <a:gd name="connsiteY2" fmla="*/ 269875 h 563244"/>
                <a:gd name="connsiteX3" fmla="*/ 296545 w 526451"/>
                <a:gd name="connsiteY3" fmla="*/ 407670 h 563244"/>
                <a:gd name="connsiteX4" fmla="*/ 279400 w 526451"/>
                <a:gd name="connsiteY4" fmla="*/ 407035 h 563244"/>
                <a:gd name="connsiteX5" fmla="*/ 83186 w 526451"/>
                <a:gd name="connsiteY5" fmla="*/ 212725 h 563244"/>
                <a:gd name="connsiteX6" fmla="*/ 80645 w 526451"/>
                <a:gd name="connsiteY6" fmla="*/ 208280 h 563244"/>
                <a:gd name="connsiteX7" fmla="*/ 0 w 526451"/>
                <a:gd name="connsiteY7" fmla="*/ 9525 h 563244"/>
                <a:gd name="connsiteX8" fmla="*/ 23495 w 526451"/>
                <a:gd name="connsiteY8" fmla="*/ 0 h 563244"/>
                <a:gd name="connsiteX9" fmla="*/ 102870 w 526451"/>
                <a:gd name="connsiteY9" fmla="*/ 196215 h 563244"/>
                <a:gd name="connsiteX10" fmla="*/ 288925 w 526451"/>
                <a:gd name="connsiteY10" fmla="*/ 380365 h 563244"/>
                <a:gd name="connsiteX11" fmla="*/ 505461 w 526451"/>
                <a:gd name="connsiteY11" fmla="*/ 193675 h 563244"/>
                <a:gd name="connsiteX12" fmla="*/ 521970 w 526451"/>
                <a:gd name="connsiteY12" fmla="*/ 193675 h 563244"/>
                <a:gd name="connsiteX13" fmla="*/ 524511 w 526451"/>
                <a:gd name="connsiteY13" fmla="*/ 210185 h 563244"/>
                <a:gd name="connsiteX14" fmla="*/ 299086 w 526451"/>
                <a:gd name="connsiteY14" fmla="*/ 563245 h 56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6451" h="563244">
                  <a:moveTo>
                    <a:pt x="299086" y="563245"/>
                  </a:moveTo>
                  <a:lnTo>
                    <a:pt x="277495" y="549275"/>
                  </a:lnTo>
                  <a:lnTo>
                    <a:pt x="455930" y="269875"/>
                  </a:lnTo>
                  <a:lnTo>
                    <a:pt x="296545" y="407670"/>
                  </a:lnTo>
                  <a:cubicBezTo>
                    <a:pt x="291465" y="412115"/>
                    <a:pt x="283845" y="411480"/>
                    <a:pt x="279400" y="407035"/>
                  </a:cubicBezTo>
                  <a:lnTo>
                    <a:pt x="83186" y="212725"/>
                  </a:lnTo>
                  <a:cubicBezTo>
                    <a:pt x="81915" y="211455"/>
                    <a:pt x="81280" y="210185"/>
                    <a:pt x="80645" y="208280"/>
                  </a:cubicBezTo>
                  <a:lnTo>
                    <a:pt x="0" y="9525"/>
                  </a:lnTo>
                  <a:lnTo>
                    <a:pt x="23495" y="0"/>
                  </a:lnTo>
                  <a:lnTo>
                    <a:pt x="102870" y="196215"/>
                  </a:lnTo>
                  <a:lnTo>
                    <a:pt x="288925" y="380365"/>
                  </a:lnTo>
                  <a:lnTo>
                    <a:pt x="505461" y="193675"/>
                  </a:lnTo>
                  <a:cubicBezTo>
                    <a:pt x="510540" y="189865"/>
                    <a:pt x="517525" y="189865"/>
                    <a:pt x="521970" y="193675"/>
                  </a:cubicBezTo>
                  <a:cubicBezTo>
                    <a:pt x="527050" y="197485"/>
                    <a:pt x="527686" y="205105"/>
                    <a:pt x="524511" y="210185"/>
                  </a:cubicBezTo>
                  <a:lnTo>
                    <a:pt x="299086" y="563245"/>
                  </a:lnTo>
                  <a:close/>
                </a:path>
              </a:pathLst>
            </a:custGeom>
            <a:grpFill/>
            <a:ln w="6350" cap="flat">
              <a:noFill/>
              <a:prstDash val="solid"/>
              <a:miter/>
            </a:ln>
          </p:spPr>
          <p:txBody>
            <a:bodyPr rtlCol="0" anchor="ctr"/>
            <a:lstStyle/>
            <a:p>
              <a:endParaRPr lang="en-US">
                <a:solidFill>
                  <a:schemeClr val="tx2"/>
                </a:solidFill>
              </a:endParaRPr>
            </a:p>
          </p:txBody>
        </p:sp>
      </p:grpSp>
    </p:spTree>
    <p:extLst>
      <p:ext uri="{BB962C8B-B14F-4D97-AF65-F5344CB8AC3E}">
        <p14:creationId xmlns:p14="http://schemas.microsoft.com/office/powerpoint/2010/main" val="74772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 name="Picture 207" descr="A picture containing shape&#10;&#10;Description automatically generated">
            <a:extLst>
              <a:ext uri="{FF2B5EF4-FFF2-40B4-BE49-F238E27FC236}">
                <a16:creationId xmlns:a16="http://schemas.microsoft.com/office/drawing/2014/main" id="{5BFCEA38-3D1B-6144-8A63-4B52C05BE8FC}"/>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75A9CC2-29F6-CE4B-9200-C20FD3658937}"/>
              </a:ext>
            </a:extLst>
          </p:cNvPr>
          <p:cNvSpPr>
            <a:spLocks noGrp="1"/>
          </p:cNvSpPr>
          <p:nvPr>
            <p:ph type="title"/>
          </p:nvPr>
        </p:nvSpPr>
        <p:spPr/>
        <p:txBody>
          <a:bodyPr/>
          <a:lstStyle/>
          <a:p>
            <a:r>
              <a:rPr lang="en-GB" sz="6600" dirty="0">
                <a:solidFill>
                  <a:schemeClr val="accent6"/>
                </a:solidFill>
              </a:rPr>
              <a:t>CHAPTER TITLE 1ST ROW</a:t>
            </a:r>
            <a:br>
              <a:rPr lang="en-GB" sz="6600" dirty="0">
                <a:solidFill>
                  <a:schemeClr val="accent6"/>
                </a:solidFill>
              </a:rPr>
            </a:br>
            <a:r>
              <a:rPr lang="en-GB" sz="6600" dirty="0">
                <a:solidFill>
                  <a:srgbClr val="FFF3CD"/>
                </a:solidFill>
              </a:rPr>
              <a:t>CHAPTER TITLE 2ND ROW</a:t>
            </a:r>
            <a:endParaRPr lang="de-CH" sz="6600" dirty="0">
              <a:solidFill>
                <a:srgbClr val="FFF3CD"/>
              </a:solidFill>
            </a:endParaRPr>
          </a:p>
        </p:txBody>
      </p:sp>
      <p:grpSp>
        <p:nvGrpSpPr>
          <p:cNvPr id="3" name="Group 2">
            <a:extLst>
              <a:ext uri="{FF2B5EF4-FFF2-40B4-BE49-F238E27FC236}">
                <a16:creationId xmlns:a16="http://schemas.microsoft.com/office/drawing/2014/main" id="{445EA284-E8F2-E446-91AF-024CF8B8D944}"/>
              </a:ext>
            </a:extLst>
          </p:cNvPr>
          <p:cNvGrpSpPr>
            <a:grpSpLocks noChangeAspect="1"/>
          </p:cNvGrpSpPr>
          <p:nvPr/>
        </p:nvGrpSpPr>
        <p:grpSpPr>
          <a:xfrm>
            <a:off x="631143" y="1459261"/>
            <a:ext cx="286713" cy="477525"/>
            <a:chOff x="13788390" y="419734"/>
            <a:chExt cx="552449" cy="920115"/>
          </a:xfrm>
          <a:solidFill>
            <a:srgbClr val="41547D"/>
          </a:solidFill>
        </p:grpSpPr>
        <p:sp>
          <p:nvSpPr>
            <p:cNvPr id="4" name="Freeform 3">
              <a:extLst>
                <a:ext uri="{FF2B5EF4-FFF2-40B4-BE49-F238E27FC236}">
                  <a16:creationId xmlns:a16="http://schemas.microsoft.com/office/drawing/2014/main" id="{A5CCB610-6C77-9C47-A6C9-D905FF0F255B}"/>
                </a:ext>
              </a:extLst>
            </p:cNvPr>
            <p:cNvSpPr/>
            <p:nvPr/>
          </p:nvSpPr>
          <p:spPr>
            <a:xfrm>
              <a:off x="13805769" y="435609"/>
              <a:ext cx="518560" cy="887729"/>
            </a:xfrm>
            <a:custGeom>
              <a:avLst/>
              <a:gdLst>
                <a:gd name="connsiteX0" fmla="*/ 505861 w 518560"/>
                <a:gd name="connsiteY0" fmla="*/ 887730 h 887729"/>
                <a:gd name="connsiteX1" fmla="*/ 283611 w 518560"/>
                <a:gd name="connsiteY1" fmla="*/ 887730 h 887729"/>
                <a:gd name="connsiteX2" fmla="*/ 270911 w 518560"/>
                <a:gd name="connsiteY2" fmla="*/ 875030 h 887729"/>
                <a:gd name="connsiteX3" fmla="*/ 270911 w 518560"/>
                <a:gd name="connsiteY3" fmla="*/ 328295 h 887729"/>
                <a:gd name="connsiteX4" fmla="*/ 147721 w 518560"/>
                <a:gd name="connsiteY4" fmla="*/ 452120 h 887729"/>
                <a:gd name="connsiteX5" fmla="*/ 138831 w 518560"/>
                <a:gd name="connsiteY5" fmla="*/ 455930 h 887729"/>
                <a:gd name="connsiteX6" fmla="*/ 129941 w 518560"/>
                <a:gd name="connsiteY6" fmla="*/ 452120 h 887729"/>
                <a:gd name="connsiteX7" fmla="*/ 3576 w 518560"/>
                <a:gd name="connsiteY7" fmla="*/ 318770 h 887729"/>
                <a:gd name="connsiteX8" fmla="*/ 3576 w 518560"/>
                <a:gd name="connsiteY8" fmla="*/ 300990 h 887729"/>
                <a:gd name="connsiteX9" fmla="*/ 304566 w 518560"/>
                <a:gd name="connsiteY9" fmla="*/ 3810 h 887729"/>
                <a:gd name="connsiteX10" fmla="*/ 313456 w 518560"/>
                <a:gd name="connsiteY10" fmla="*/ 0 h 887729"/>
                <a:gd name="connsiteX11" fmla="*/ 505861 w 518560"/>
                <a:gd name="connsiteY11" fmla="*/ 0 h 887729"/>
                <a:gd name="connsiteX12" fmla="*/ 518561 w 518560"/>
                <a:gd name="connsiteY12" fmla="*/ 12700 h 887729"/>
                <a:gd name="connsiteX13" fmla="*/ 518561 w 518560"/>
                <a:gd name="connsiteY13" fmla="*/ 874395 h 887729"/>
                <a:gd name="connsiteX14" fmla="*/ 505861 w 518560"/>
                <a:gd name="connsiteY14" fmla="*/ 887730 h 887729"/>
                <a:gd name="connsiteX15" fmla="*/ 296311 w 518560"/>
                <a:gd name="connsiteY15" fmla="*/ 862330 h 887729"/>
                <a:gd name="connsiteX16" fmla="*/ 493161 w 518560"/>
                <a:gd name="connsiteY16" fmla="*/ 862330 h 887729"/>
                <a:gd name="connsiteX17" fmla="*/ 493161 w 518560"/>
                <a:gd name="connsiteY17" fmla="*/ 25400 h 887729"/>
                <a:gd name="connsiteX18" fmla="*/ 318536 w 518560"/>
                <a:gd name="connsiteY18" fmla="*/ 25400 h 887729"/>
                <a:gd name="connsiteX19" fmla="*/ 29611 w 518560"/>
                <a:gd name="connsiteY19" fmla="*/ 310515 h 887729"/>
                <a:gd name="connsiteX20" fmla="*/ 138196 w 518560"/>
                <a:gd name="connsiteY20" fmla="*/ 425450 h 887729"/>
                <a:gd name="connsiteX21" fmla="*/ 274086 w 518560"/>
                <a:gd name="connsiteY21" fmla="*/ 288290 h 887729"/>
                <a:gd name="connsiteX22" fmla="*/ 288056 w 518560"/>
                <a:gd name="connsiteY22" fmla="*/ 285750 h 887729"/>
                <a:gd name="connsiteX23" fmla="*/ 295676 w 518560"/>
                <a:gd name="connsiteY23" fmla="*/ 297180 h 887729"/>
                <a:gd name="connsiteX24" fmla="*/ 295676 w 518560"/>
                <a:gd name="connsiteY24" fmla="*/ 862330 h 88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8560" h="887729">
                  <a:moveTo>
                    <a:pt x="505861" y="887730"/>
                  </a:moveTo>
                  <a:lnTo>
                    <a:pt x="283611" y="887730"/>
                  </a:lnTo>
                  <a:cubicBezTo>
                    <a:pt x="276626" y="887730"/>
                    <a:pt x="270911" y="882015"/>
                    <a:pt x="270911" y="875030"/>
                  </a:cubicBezTo>
                  <a:lnTo>
                    <a:pt x="270911" y="328295"/>
                  </a:lnTo>
                  <a:lnTo>
                    <a:pt x="147721" y="452120"/>
                  </a:lnTo>
                  <a:cubicBezTo>
                    <a:pt x="145181" y="454660"/>
                    <a:pt x="142006" y="455930"/>
                    <a:pt x="138831" y="455930"/>
                  </a:cubicBezTo>
                  <a:cubicBezTo>
                    <a:pt x="135656" y="455930"/>
                    <a:pt x="131846" y="454660"/>
                    <a:pt x="129941" y="452120"/>
                  </a:cubicBezTo>
                  <a:lnTo>
                    <a:pt x="3576" y="318770"/>
                  </a:lnTo>
                  <a:cubicBezTo>
                    <a:pt x="-1504" y="313690"/>
                    <a:pt x="-869" y="306070"/>
                    <a:pt x="3576" y="300990"/>
                  </a:cubicBezTo>
                  <a:lnTo>
                    <a:pt x="304566" y="3810"/>
                  </a:lnTo>
                  <a:cubicBezTo>
                    <a:pt x="307106" y="1270"/>
                    <a:pt x="310281" y="0"/>
                    <a:pt x="313456" y="0"/>
                  </a:cubicBezTo>
                  <a:lnTo>
                    <a:pt x="505861" y="0"/>
                  </a:lnTo>
                  <a:cubicBezTo>
                    <a:pt x="512846" y="0"/>
                    <a:pt x="518561" y="5715"/>
                    <a:pt x="518561" y="12700"/>
                  </a:cubicBezTo>
                  <a:lnTo>
                    <a:pt x="518561" y="874395"/>
                  </a:lnTo>
                  <a:cubicBezTo>
                    <a:pt x="518561" y="882015"/>
                    <a:pt x="512846" y="887730"/>
                    <a:pt x="505861" y="887730"/>
                  </a:cubicBezTo>
                  <a:close/>
                  <a:moveTo>
                    <a:pt x="296311" y="862330"/>
                  </a:moveTo>
                  <a:lnTo>
                    <a:pt x="493161" y="862330"/>
                  </a:lnTo>
                  <a:lnTo>
                    <a:pt x="493161" y="25400"/>
                  </a:lnTo>
                  <a:lnTo>
                    <a:pt x="318536" y="25400"/>
                  </a:lnTo>
                  <a:lnTo>
                    <a:pt x="29611" y="310515"/>
                  </a:lnTo>
                  <a:lnTo>
                    <a:pt x="138196" y="425450"/>
                  </a:lnTo>
                  <a:lnTo>
                    <a:pt x="274086" y="288290"/>
                  </a:lnTo>
                  <a:cubicBezTo>
                    <a:pt x="277896" y="284480"/>
                    <a:pt x="282976" y="283845"/>
                    <a:pt x="288056" y="285750"/>
                  </a:cubicBezTo>
                  <a:cubicBezTo>
                    <a:pt x="292501" y="287655"/>
                    <a:pt x="295676" y="292100"/>
                    <a:pt x="295676" y="297180"/>
                  </a:cubicBezTo>
                  <a:lnTo>
                    <a:pt x="295676" y="862330"/>
                  </a:lnTo>
                  <a:close/>
                </a:path>
              </a:pathLst>
            </a:custGeom>
            <a:grpFill/>
            <a:ln w="6350" cap="flat">
              <a:noFill/>
              <a:prstDash val="solid"/>
              <a:miter/>
            </a:ln>
          </p:spPr>
          <p:txBody>
            <a:bodyPr rtlCol="0" anchor="ctr"/>
            <a:lstStyle/>
            <a:p>
              <a:endParaRPr lang="en-US"/>
            </a:p>
          </p:txBody>
        </p:sp>
        <p:grpSp>
          <p:nvGrpSpPr>
            <p:cNvPr id="5" name="Graphic 336">
              <a:extLst>
                <a:ext uri="{FF2B5EF4-FFF2-40B4-BE49-F238E27FC236}">
                  <a16:creationId xmlns:a16="http://schemas.microsoft.com/office/drawing/2014/main" id="{B2FFBED3-5775-6741-AD48-7C86EB50E0D9}"/>
                </a:ext>
              </a:extLst>
            </p:cNvPr>
            <p:cNvGrpSpPr/>
            <p:nvPr/>
          </p:nvGrpSpPr>
          <p:grpSpPr>
            <a:xfrm>
              <a:off x="14282419" y="419734"/>
              <a:ext cx="58420" cy="58420"/>
              <a:chOff x="14282419" y="419734"/>
              <a:chExt cx="58420" cy="58420"/>
            </a:xfrm>
            <a:grpFill/>
          </p:grpSpPr>
          <p:sp>
            <p:nvSpPr>
              <p:cNvPr id="28" name="Freeform 27">
                <a:extLst>
                  <a:ext uri="{FF2B5EF4-FFF2-40B4-BE49-F238E27FC236}">
                    <a16:creationId xmlns:a16="http://schemas.microsoft.com/office/drawing/2014/main" id="{F0E99E23-7CA4-B04F-AA17-2AED46F12785}"/>
                  </a:ext>
                </a:extLst>
              </p:cNvPr>
              <p:cNvSpPr/>
              <p:nvPr/>
            </p:nvSpPr>
            <p:spPr>
              <a:xfrm>
                <a:off x="14295119" y="43180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6035"/>
                      <a:pt x="25400" y="33020"/>
                      <a:pt x="16510" y="33020"/>
                    </a:cubicBezTo>
                    <a:cubicBezTo>
                      <a:pt x="6985" y="33020"/>
                      <a:pt x="0" y="25400"/>
                      <a:pt x="0" y="16510"/>
                    </a:cubicBezTo>
                    <a:cubicBezTo>
                      <a:pt x="0" y="7620"/>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608454BC-32BC-134A-AA31-A5F32A4005EF}"/>
                  </a:ext>
                </a:extLst>
              </p:cNvPr>
              <p:cNvSpPr/>
              <p:nvPr/>
            </p:nvSpPr>
            <p:spPr>
              <a:xfrm>
                <a:off x="14282419" y="419734"/>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4765 h 58420"/>
                  <a:gd name="connsiteX6" fmla="*/ 25400 w 58420"/>
                  <a:gd name="connsiteY6" fmla="*/ 28575 h 58420"/>
                  <a:gd name="connsiteX7" fmla="*/ 29210 w 58420"/>
                  <a:gd name="connsiteY7" fmla="*/ 32385 h 58420"/>
                  <a:gd name="connsiteX8" fmla="*/ 33020 w 58420"/>
                  <a:gd name="connsiteY8" fmla="*/ 28575 h 58420"/>
                  <a:gd name="connsiteX9" fmla="*/ 29210 w 58420"/>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2700" y="58420"/>
                      <a:pt x="0" y="45085"/>
                      <a:pt x="0" y="29210"/>
                    </a:cubicBezTo>
                    <a:cubicBezTo>
                      <a:pt x="0" y="13335"/>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p>
            </p:txBody>
          </p:sp>
        </p:grpSp>
        <p:grpSp>
          <p:nvGrpSpPr>
            <p:cNvPr id="6" name="Graphic 336">
              <a:extLst>
                <a:ext uri="{FF2B5EF4-FFF2-40B4-BE49-F238E27FC236}">
                  <a16:creationId xmlns:a16="http://schemas.microsoft.com/office/drawing/2014/main" id="{9BCBA5F7-367B-FA4F-870A-AC797C6947EE}"/>
                </a:ext>
              </a:extLst>
            </p:cNvPr>
            <p:cNvGrpSpPr/>
            <p:nvPr/>
          </p:nvGrpSpPr>
          <p:grpSpPr>
            <a:xfrm>
              <a:off x="14282419" y="987425"/>
              <a:ext cx="58420" cy="58419"/>
              <a:chOff x="14282419" y="987425"/>
              <a:chExt cx="58420" cy="58419"/>
            </a:xfrm>
            <a:grpFill/>
          </p:grpSpPr>
          <p:sp>
            <p:nvSpPr>
              <p:cNvPr id="26" name="Freeform 25">
                <a:extLst>
                  <a:ext uri="{FF2B5EF4-FFF2-40B4-BE49-F238E27FC236}">
                    <a16:creationId xmlns:a16="http://schemas.microsoft.com/office/drawing/2014/main" id="{0CD5CD9C-02AB-4243-B9DB-C24867514938}"/>
                  </a:ext>
                </a:extLst>
              </p:cNvPr>
              <p:cNvSpPr/>
              <p:nvPr/>
            </p:nvSpPr>
            <p:spPr>
              <a:xfrm>
                <a:off x="14295119" y="1000087"/>
                <a:ext cx="33020" cy="33056"/>
              </a:xfrm>
              <a:custGeom>
                <a:avLst/>
                <a:gdLst>
                  <a:gd name="connsiteX0" fmla="*/ 33020 w 33020"/>
                  <a:gd name="connsiteY0" fmla="*/ 16547 h 33056"/>
                  <a:gd name="connsiteX1" fmla="*/ 16510 w 33020"/>
                  <a:gd name="connsiteY1" fmla="*/ 33057 h 33056"/>
                  <a:gd name="connsiteX2" fmla="*/ 0 w 33020"/>
                  <a:gd name="connsiteY2" fmla="*/ 16547 h 33056"/>
                  <a:gd name="connsiteX3" fmla="*/ 16510 w 33020"/>
                  <a:gd name="connsiteY3" fmla="*/ 37 h 33056"/>
                  <a:gd name="connsiteX4" fmla="*/ 33020 w 33020"/>
                  <a:gd name="connsiteY4" fmla="*/ 16547 h 33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56">
                    <a:moveTo>
                      <a:pt x="33020" y="16547"/>
                    </a:moveTo>
                    <a:cubicBezTo>
                      <a:pt x="33020" y="26072"/>
                      <a:pt x="25400" y="33057"/>
                      <a:pt x="16510" y="33057"/>
                    </a:cubicBezTo>
                    <a:cubicBezTo>
                      <a:pt x="6985" y="33057"/>
                      <a:pt x="0" y="25437"/>
                      <a:pt x="0" y="16547"/>
                    </a:cubicBezTo>
                    <a:cubicBezTo>
                      <a:pt x="0" y="7022"/>
                      <a:pt x="7620" y="37"/>
                      <a:pt x="16510" y="37"/>
                    </a:cubicBezTo>
                    <a:cubicBezTo>
                      <a:pt x="25400" y="-598"/>
                      <a:pt x="33020" y="7022"/>
                      <a:pt x="33020" y="16547"/>
                    </a:cubicBezTo>
                    <a:close/>
                  </a:path>
                </a:pathLst>
              </a:custGeom>
              <a:grpFill/>
              <a:ln w="6350"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6A7D4C87-FE85-7643-9472-88FEDE06953A}"/>
                  </a:ext>
                </a:extLst>
              </p:cNvPr>
              <p:cNvSpPr/>
              <p:nvPr/>
            </p:nvSpPr>
            <p:spPr>
              <a:xfrm>
                <a:off x="14282419" y="987425"/>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4765 h 58419"/>
                  <a:gd name="connsiteX6" fmla="*/ 25400 w 58420"/>
                  <a:gd name="connsiteY6" fmla="*/ 28575 h 58419"/>
                  <a:gd name="connsiteX7" fmla="*/ 29210 w 58420"/>
                  <a:gd name="connsiteY7" fmla="*/ 32385 h 58419"/>
                  <a:gd name="connsiteX8" fmla="*/ 33020 w 58420"/>
                  <a:gd name="connsiteY8" fmla="*/ 28575 h 58419"/>
                  <a:gd name="connsiteX9" fmla="*/ 29210 w 58420"/>
                  <a:gd name="connsiteY9" fmla="*/ 2476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2700" y="58420"/>
                      <a:pt x="0" y="45085"/>
                      <a:pt x="0" y="29210"/>
                    </a:cubicBezTo>
                    <a:cubicBezTo>
                      <a:pt x="0" y="12700"/>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p>
            </p:txBody>
          </p:sp>
        </p:grpSp>
        <p:grpSp>
          <p:nvGrpSpPr>
            <p:cNvPr id="7" name="Graphic 336">
              <a:extLst>
                <a:ext uri="{FF2B5EF4-FFF2-40B4-BE49-F238E27FC236}">
                  <a16:creationId xmlns:a16="http://schemas.microsoft.com/office/drawing/2014/main" id="{50C60DFC-DF81-374F-8A9C-8FCFBB457F39}"/>
                </a:ext>
              </a:extLst>
            </p:cNvPr>
            <p:cNvGrpSpPr/>
            <p:nvPr/>
          </p:nvGrpSpPr>
          <p:grpSpPr>
            <a:xfrm>
              <a:off x="14282419" y="1281430"/>
              <a:ext cx="58420" cy="58419"/>
              <a:chOff x="14282419" y="1281430"/>
              <a:chExt cx="58420" cy="58419"/>
            </a:xfrm>
            <a:grpFill/>
          </p:grpSpPr>
          <p:sp>
            <p:nvSpPr>
              <p:cNvPr id="24" name="Freeform 23">
                <a:extLst>
                  <a:ext uri="{FF2B5EF4-FFF2-40B4-BE49-F238E27FC236}">
                    <a16:creationId xmlns:a16="http://schemas.microsoft.com/office/drawing/2014/main" id="{7C987662-A6CD-3642-8ACA-82396DF0C657}"/>
                  </a:ext>
                </a:extLst>
              </p:cNvPr>
              <p:cNvSpPr/>
              <p:nvPr/>
            </p:nvSpPr>
            <p:spPr>
              <a:xfrm>
                <a:off x="14295119" y="1294093"/>
                <a:ext cx="33020" cy="33056"/>
              </a:xfrm>
              <a:custGeom>
                <a:avLst/>
                <a:gdLst>
                  <a:gd name="connsiteX0" fmla="*/ 33020 w 33020"/>
                  <a:gd name="connsiteY0" fmla="*/ 16547 h 33056"/>
                  <a:gd name="connsiteX1" fmla="*/ 16510 w 33020"/>
                  <a:gd name="connsiteY1" fmla="*/ 33057 h 33056"/>
                  <a:gd name="connsiteX2" fmla="*/ 0 w 33020"/>
                  <a:gd name="connsiteY2" fmla="*/ 16547 h 33056"/>
                  <a:gd name="connsiteX3" fmla="*/ 16510 w 33020"/>
                  <a:gd name="connsiteY3" fmla="*/ 37 h 33056"/>
                  <a:gd name="connsiteX4" fmla="*/ 33020 w 33020"/>
                  <a:gd name="connsiteY4" fmla="*/ 16547 h 33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56">
                    <a:moveTo>
                      <a:pt x="33020" y="16547"/>
                    </a:moveTo>
                    <a:cubicBezTo>
                      <a:pt x="33020" y="26072"/>
                      <a:pt x="25400" y="33057"/>
                      <a:pt x="16510" y="33057"/>
                    </a:cubicBezTo>
                    <a:cubicBezTo>
                      <a:pt x="6985" y="33057"/>
                      <a:pt x="0" y="25437"/>
                      <a:pt x="0" y="16547"/>
                    </a:cubicBezTo>
                    <a:cubicBezTo>
                      <a:pt x="0" y="7022"/>
                      <a:pt x="7620" y="37"/>
                      <a:pt x="16510" y="37"/>
                    </a:cubicBezTo>
                    <a:cubicBezTo>
                      <a:pt x="25400" y="-598"/>
                      <a:pt x="33020" y="7022"/>
                      <a:pt x="33020" y="16547"/>
                    </a:cubicBezTo>
                    <a:close/>
                  </a:path>
                </a:pathLst>
              </a:custGeom>
              <a:grpFill/>
              <a:ln w="635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124BB52F-401F-AA49-8073-BF35C26F2F11}"/>
                  </a:ext>
                </a:extLst>
              </p:cNvPr>
              <p:cNvSpPr/>
              <p:nvPr/>
            </p:nvSpPr>
            <p:spPr>
              <a:xfrm>
                <a:off x="14282419" y="128143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4765 h 58419"/>
                  <a:gd name="connsiteX6" fmla="*/ 25400 w 58420"/>
                  <a:gd name="connsiteY6" fmla="*/ 28575 h 58419"/>
                  <a:gd name="connsiteX7" fmla="*/ 29210 w 58420"/>
                  <a:gd name="connsiteY7" fmla="*/ 32385 h 58419"/>
                  <a:gd name="connsiteX8" fmla="*/ 33020 w 58420"/>
                  <a:gd name="connsiteY8" fmla="*/ 28575 h 58419"/>
                  <a:gd name="connsiteX9" fmla="*/ 29210 w 58420"/>
                  <a:gd name="connsiteY9" fmla="*/ 2476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2700" y="58420"/>
                      <a:pt x="0" y="45085"/>
                      <a:pt x="0" y="29210"/>
                    </a:cubicBezTo>
                    <a:cubicBezTo>
                      <a:pt x="0" y="12700"/>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p>
            </p:txBody>
          </p:sp>
        </p:grpSp>
        <p:grpSp>
          <p:nvGrpSpPr>
            <p:cNvPr id="8" name="Graphic 336">
              <a:extLst>
                <a:ext uri="{FF2B5EF4-FFF2-40B4-BE49-F238E27FC236}">
                  <a16:creationId xmlns:a16="http://schemas.microsoft.com/office/drawing/2014/main" id="{122BE024-A1CE-D842-8BE9-1B044CC4A029}"/>
                </a:ext>
              </a:extLst>
            </p:cNvPr>
            <p:cNvGrpSpPr/>
            <p:nvPr/>
          </p:nvGrpSpPr>
          <p:grpSpPr>
            <a:xfrm>
              <a:off x="14058900" y="1281430"/>
              <a:ext cx="58441" cy="58419"/>
              <a:chOff x="14058900" y="1281430"/>
              <a:chExt cx="58441" cy="58419"/>
            </a:xfrm>
            <a:grpFill/>
          </p:grpSpPr>
          <p:sp>
            <p:nvSpPr>
              <p:cNvPr id="22" name="Freeform 21">
                <a:extLst>
                  <a:ext uri="{FF2B5EF4-FFF2-40B4-BE49-F238E27FC236}">
                    <a16:creationId xmlns:a16="http://schemas.microsoft.com/office/drawing/2014/main" id="{654F7B68-D144-5949-8386-37A122529144}"/>
                  </a:ext>
                </a:extLst>
              </p:cNvPr>
              <p:cNvSpPr/>
              <p:nvPr/>
            </p:nvSpPr>
            <p:spPr>
              <a:xfrm>
                <a:off x="14072234" y="1294093"/>
                <a:ext cx="33019" cy="33056"/>
              </a:xfrm>
              <a:custGeom>
                <a:avLst/>
                <a:gdLst>
                  <a:gd name="connsiteX0" fmla="*/ 33020 w 33019"/>
                  <a:gd name="connsiteY0" fmla="*/ 16547 h 33056"/>
                  <a:gd name="connsiteX1" fmla="*/ 16510 w 33019"/>
                  <a:gd name="connsiteY1" fmla="*/ 33057 h 33056"/>
                  <a:gd name="connsiteX2" fmla="*/ 0 w 33019"/>
                  <a:gd name="connsiteY2" fmla="*/ 16547 h 33056"/>
                  <a:gd name="connsiteX3" fmla="*/ 16510 w 33019"/>
                  <a:gd name="connsiteY3" fmla="*/ 37 h 33056"/>
                  <a:gd name="connsiteX4" fmla="*/ 33020 w 33019"/>
                  <a:gd name="connsiteY4" fmla="*/ 16547 h 33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56">
                    <a:moveTo>
                      <a:pt x="33020" y="16547"/>
                    </a:moveTo>
                    <a:cubicBezTo>
                      <a:pt x="33020" y="26072"/>
                      <a:pt x="25400" y="33057"/>
                      <a:pt x="16510" y="33057"/>
                    </a:cubicBezTo>
                    <a:cubicBezTo>
                      <a:pt x="6985" y="33057"/>
                      <a:pt x="0" y="25437"/>
                      <a:pt x="0" y="16547"/>
                    </a:cubicBezTo>
                    <a:cubicBezTo>
                      <a:pt x="0" y="7022"/>
                      <a:pt x="7620" y="37"/>
                      <a:pt x="16510" y="37"/>
                    </a:cubicBezTo>
                    <a:cubicBezTo>
                      <a:pt x="25400" y="-598"/>
                      <a:pt x="33020" y="7022"/>
                      <a:pt x="33020" y="16547"/>
                    </a:cubicBezTo>
                    <a:close/>
                  </a:path>
                </a:pathLst>
              </a:custGeom>
              <a:grpFill/>
              <a:ln w="635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DF3FDCB9-6525-5A4A-91BB-152575706B20}"/>
                  </a:ext>
                </a:extLst>
              </p:cNvPr>
              <p:cNvSpPr/>
              <p:nvPr/>
            </p:nvSpPr>
            <p:spPr>
              <a:xfrm>
                <a:off x="14058900" y="1281430"/>
                <a:ext cx="58441" cy="58419"/>
              </a:xfrm>
              <a:custGeom>
                <a:avLst/>
                <a:gdLst>
                  <a:gd name="connsiteX0" fmla="*/ 29210 w 58441"/>
                  <a:gd name="connsiteY0" fmla="*/ 58420 h 58419"/>
                  <a:gd name="connsiteX1" fmla="*/ 0 w 58441"/>
                  <a:gd name="connsiteY1" fmla="*/ 29210 h 58419"/>
                  <a:gd name="connsiteX2" fmla="*/ 29210 w 58441"/>
                  <a:gd name="connsiteY2" fmla="*/ 0 h 58419"/>
                  <a:gd name="connsiteX3" fmla="*/ 58420 w 58441"/>
                  <a:gd name="connsiteY3" fmla="*/ 29210 h 58419"/>
                  <a:gd name="connsiteX4" fmla="*/ 29210 w 58441"/>
                  <a:gd name="connsiteY4" fmla="*/ 58420 h 58419"/>
                  <a:gd name="connsiteX5" fmla="*/ 29210 w 58441"/>
                  <a:gd name="connsiteY5" fmla="*/ 24765 h 58419"/>
                  <a:gd name="connsiteX6" fmla="*/ 25400 w 58441"/>
                  <a:gd name="connsiteY6" fmla="*/ 28575 h 58419"/>
                  <a:gd name="connsiteX7" fmla="*/ 29210 w 58441"/>
                  <a:gd name="connsiteY7" fmla="*/ 32385 h 58419"/>
                  <a:gd name="connsiteX8" fmla="*/ 33020 w 58441"/>
                  <a:gd name="connsiteY8" fmla="*/ 28575 h 58419"/>
                  <a:gd name="connsiteX9" fmla="*/ 29210 w 58441"/>
                  <a:gd name="connsiteY9" fmla="*/ 2476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19">
                    <a:moveTo>
                      <a:pt x="29210" y="58420"/>
                    </a:moveTo>
                    <a:cubicBezTo>
                      <a:pt x="12700" y="58420"/>
                      <a:pt x="0" y="45085"/>
                      <a:pt x="0" y="29210"/>
                    </a:cubicBezTo>
                    <a:cubicBezTo>
                      <a:pt x="0" y="12700"/>
                      <a:pt x="13335" y="0"/>
                      <a:pt x="29210" y="0"/>
                    </a:cubicBezTo>
                    <a:cubicBezTo>
                      <a:pt x="45720" y="0"/>
                      <a:pt x="58420" y="13335"/>
                      <a:pt x="58420" y="29210"/>
                    </a:cubicBezTo>
                    <a:cubicBezTo>
                      <a:pt x="59055" y="45085"/>
                      <a:pt x="45720"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655" y="26670"/>
                      <a:pt x="31750" y="24765"/>
                      <a:pt x="29210" y="24765"/>
                    </a:cubicBezTo>
                    <a:close/>
                  </a:path>
                </a:pathLst>
              </a:custGeom>
              <a:grpFill/>
              <a:ln w="6350" cap="flat">
                <a:noFill/>
                <a:prstDash val="solid"/>
                <a:miter/>
              </a:ln>
            </p:spPr>
            <p:txBody>
              <a:bodyPr rtlCol="0" anchor="ctr"/>
              <a:lstStyle/>
              <a:p>
                <a:endParaRPr lang="en-US"/>
              </a:p>
            </p:txBody>
          </p:sp>
        </p:grpSp>
        <p:grpSp>
          <p:nvGrpSpPr>
            <p:cNvPr id="9" name="Graphic 336">
              <a:extLst>
                <a:ext uri="{FF2B5EF4-FFF2-40B4-BE49-F238E27FC236}">
                  <a16:creationId xmlns:a16="http://schemas.microsoft.com/office/drawing/2014/main" id="{DF1067B4-A5A0-C74A-B24F-01C8ED838220}"/>
                </a:ext>
              </a:extLst>
            </p:cNvPr>
            <p:cNvGrpSpPr/>
            <p:nvPr/>
          </p:nvGrpSpPr>
          <p:grpSpPr>
            <a:xfrm>
              <a:off x="14058900" y="705484"/>
              <a:ext cx="58441" cy="58420"/>
              <a:chOff x="14058900" y="705484"/>
              <a:chExt cx="58441" cy="58420"/>
            </a:xfrm>
            <a:grpFill/>
          </p:grpSpPr>
          <p:sp>
            <p:nvSpPr>
              <p:cNvPr id="20" name="Freeform 19">
                <a:extLst>
                  <a:ext uri="{FF2B5EF4-FFF2-40B4-BE49-F238E27FC236}">
                    <a16:creationId xmlns:a16="http://schemas.microsoft.com/office/drawing/2014/main" id="{CF314756-1AF9-7B4F-844A-A5216B2D81C3}"/>
                  </a:ext>
                </a:extLst>
              </p:cNvPr>
              <p:cNvSpPr/>
              <p:nvPr/>
            </p:nvSpPr>
            <p:spPr>
              <a:xfrm>
                <a:off x="14072234" y="718147"/>
                <a:ext cx="33019" cy="33057"/>
              </a:xfrm>
              <a:custGeom>
                <a:avLst/>
                <a:gdLst>
                  <a:gd name="connsiteX0" fmla="*/ 33020 w 33019"/>
                  <a:gd name="connsiteY0" fmla="*/ 16547 h 33057"/>
                  <a:gd name="connsiteX1" fmla="*/ 16510 w 33019"/>
                  <a:gd name="connsiteY1" fmla="*/ 33057 h 33057"/>
                  <a:gd name="connsiteX2" fmla="*/ 0 w 33019"/>
                  <a:gd name="connsiteY2" fmla="*/ 16547 h 33057"/>
                  <a:gd name="connsiteX3" fmla="*/ 16510 w 33019"/>
                  <a:gd name="connsiteY3" fmla="*/ 37 h 33057"/>
                  <a:gd name="connsiteX4" fmla="*/ 33020 w 33019"/>
                  <a:gd name="connsiteY4" fmla="*/ 16547 h 33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57">
                    <a:moveTo>
                      <a:pt x="33020" y="16547"/>
                    </a:moveTo>
                    <a:cubicBezTo>
                      <a:pt x="33020" y="26072"/>
                      <a:pt x="25400" y="33057"/>
                      <a:pt x="16510" y="33057"/>
                    </a:cubicBezTo>
                    <a:cubicBezTo>
                      <a:pt x="6985" y="33057"/>
                      <a:pt x="0" y="25437"/>
                      <a:pt x="0" y="16547"/>
                    </a:cubicBezTo>
                    <a:cubicBezTo>
                      <a:pt x="0" y="7022"/>
                      <a:pt x="7620" y="37"/>
                      <a:pt x="16510" y="37"/>
                    </a:cubicBezTo>
                    <a:cubicBezTo>
                      <a:pt x="25400" y="-598"/>
                      <a:pt x="33020" y="7022"/>
                      <a:pt x="33020" y="16547"/>
                    </a:cubicBezTo>
                    <a:close/>
                  </a:path>
                </a:pathLst>
              </a:custGeom>
              <a:grpFill/>
              <a:ln w="6350"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84E0F577-1166-A945-B0C1-0E3D48A32F3B}"/>
                  </a:ext>
                </a:extLst>
              </p:cNvPr>
              <p:cNvSpPr/>
              <p:nvPr/>
            </p:nvSpPr>
            <p:spPr>
              <a:xfrm>
                <a:off x="14058900" y="705484"/>
                <a:ext cx="58441" cy="58420"/>
              </a:xfrm>
              <a:custGeom>
                <a:avLst/>
                <a:gdLst>
                  <a:gd name="connsiteX0" fmla="*/ 29210 w 58441"/>
                  <a:gd name="connsiteY0" fmla="*/ 58420 h 58420"/>
                  <a:gd name="connsiteX1" fmla="*/ 0 w 58441"/>
                  <a:gd name="connsiteY1" fmla="*/ 29210 h 58420"/>
                  <a:gd name="connsiteX2" fmla="*/ 29210 w 58441"/>
                  <a:gd name="connsiteY2" fmla="*/ 0 h 58420"/>
                  <a:gd name="connsiteX3" fmla="*/ 58420 w 58441"/>
                  <a:gd name="connsiteY3" fmla="*/ 29210 h 58420"/>
                  <a:gd name="connsiteX4" fmla="*/ 29210 w 58441"/>
                  <a:gd name="connsiteY4" fmla="*/ 58420 h 58420"/>
                  <a:gd name="connsiteX5" fmla="*/ 29210 w 58441"/>
                  <a:gd name="connsiteY5" fmla="*/ 24765 h 58420"/>
                  <a:gd name="connsiteX6" fmla="*/ 25400 w 58441"/>
                  <a:gd name="connsiteY6" fmla="*/ 28575 h 58420"/>
                  <a:gd name="connsiteX7" fmla="*/ 29210 w 58441"/>
                  <a:gd name="connsiteY7" fmla="*/ 32385 h 58420"/>
                  <a:gd name="connsiteX8" fmla="*/ 33020 w 58441"/>
                  <a:gd name="connsiteY8" fmla="*/ 28575 h 58420"/>
                  <a:gd name="connsiteX9" fmla="*/ 29210 w 58441"/>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20">
                    <a:moveTo>
                      <a:pt x="29210" y="58420"/>
                    </a:moveTo>
                    <a:cubicBezTo>
                      <a:pt x="12700" y="58420"/>
                      <a:pt x="0" y="45085"/>
                      <a:pt x="0" y="29210"/>
                    </a:cubicBezTo>
                    <a:cubicBezTo>
                      <a:pt x="0" y="12700"/>
                      <a:pt x="13335" y="0"/>
                      <a:pt x="29210" y="0"/>
                    </a:cubicBezTo>
                    <a:cubicBezTo>
                      <a:pt x="45720" y="0"/>
                      <a:pt x="58420" y="13335"/>
                      <a:pt x="58420" y="29210"/>
                    </a:cubicBezTo>
                    <a:cubicBezTo>
                      <a:pt x="59055" y="45085"/>
                      <a:pt x="45720"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020" y="26670"/>
                      <a:pt x="31750" y="24765"/>
                      <a:pt x="29210" y="24765"/>
                    </a:cubicBezTo>
                    <a:close/>
                  </a:path>
                </a:pathLst>
              </a:custGeom>
              <a:grpFill/>
              <a:ln w="6350" cap="flat">
                <a:noFill/>
                <a:prstDash val="solid"/>
                <a:miter/>
              </a:ln>
            </p:spPr>
            <p:txBody>
              <a:bodyPr rtlCol="0" anchor="ctr"/>
              <a:lstStyle/>
              <a:p>
                <a:endParaRPr lang="en-US"/>
              </a:p>
            </p:txBody>
          </p:sp>
        </p:grpSp>
        <p:grpSp>
          <p:nvGrpSpPr>
            <p:cNvPr id="10" name="Graphic 336">
              <a:extLst>
                <a:ext uri="{FF2B5EF4-FFF2-40B4-BE49-F238E27FC236}">
                  <a16:creationId xmlns:a16="http://schemas.microsoft.com/office/drawing/2014/main" id="{B858F09C-7798-524F-99B4-2D08D4903CE6}"/>
                </a:ext>
              </a:extLst>
            </p:cNvPr>
            <p:cNvGrpSpPr/>
            <p:nvPr/>
          </p:nvGrpSpPr>
          <p:grpSpPr>
            <a:xfrm>
              <a:off x="13915390" y="850264"/>
              <a:ext cx="58419" cy="58420"/>
              <a:chOff x="13915390" y="850264"/>
              <a:chExt cx="58419" cy="58420"/>
            </a:xfrm>
            <a:grpFill/>
          </p:grpSpPr>
          <p:sp>
            <p:nvSpPr>
              <p:cNvPr id="18" name="Freeform 17">
                <a:extLst>
                  <a:ext uri="{FF2B5EF4-FFF2-40B4-BE49-F238E27FC236}">
                    <a16:creationId xmlns:a16="http://schemas.microsoft.com/office/drawing/2014/main" id="{91816F55-1997-8C40-8EE1-F371ADA512EA}"/>
                  </a:ext>
                </a:extLst>
              </p:cNvPr>
              <p:cNvSpPr/>
              <p:nvPr/>
            </p:nvSpPr>
            <p:spPr>
              <a:xfrm>
                <a:off x="13928090" y="862964"/>
                <a:ext cx="33019" cy="33020"/>
              </a:xfrm>
              <a:custGeom>
                <a:avLst/>
                <a:gdLst>
                  <a:gd name="connsiteX0" fmla="*/ 33020 w 33019"/>
                  <a:gd name="connsiteY0" fmla="*/ 16510 h 33020"/>
                  <a:gd name="connsiteX1" fmla="*/ 16510 w 33019"/>
                  <a:gd name="connsiteY1" fmla="*/ 33020 h 33020"/>
                  <a:gd name="connsiteX2" fmla="*/ 0 w 33019"/>
                  <a:gd name="connsiteY2" fmla="*/ 16510 h 33020"/>
                  <a:gd name="connsiteX3" fmla="*/ 16510 w 33019"/>
                  <a:gd name="connsiteY3" fmla="*/ 0 h 33020"/>
                  <a:gd name="connsiteX4" fmla="*/ 33020 w 33019"/>
                  <a:gd name="connsiteY4" fmla="*/ 16510 h 3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20">
                    <a:moveTo>
                      <a:pt x="33020" y="16510"/>
                    </a:moveTo>
                    <a:cubicBezTo>
                      <a:pt x="33020" y="26035"/>
                      <a:pt x="25400" y="33020"/>
                      <a:pt x="16510" y="33020"/>
                    </a:cubicBezTo>
                    <a:cubicBezTo>
                      <a:pt x="6985" y="33020"/>
                      <a:pt x="0" y="25400"/>
                      <a:pt x="0" y="16510"/>
                    </a:cubicBezTo>
                    <a:cubicBezTo>
                      <a:pt x="0" y="6985"/>
                      <a:pt x="7620" y="0"/>
                      <a:pt x="16510" y="0"/>
                    </a:cubicBezTo>
                    <a:cubicBezTo>
                      <a:pt x="26035" y="0"/>
                      <a:pt x="33020" y="6985"/>
                      <a:pt x="33020" y="16510"/>
                    </a:cubicBezTo>
                    <a:close/>
                  </a:path>
                </a:pathLst>
              </a:custGeom>
              <a:grpFill/>
              <a:ln w="6350"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FDC7D927-1BC4-3A46-8485-20F6D5959765}"/>
                  </a:ext>
                </a:extLst>
              </p:cNvPr>
              <p:cNvSpPr/>
              <p:nvPr/>
            </p:nvSpPr>
            <p:spPr>
              <a:xfrm>
                <a:off x="13915390" y="850264"/>
                <a:ext cx="58419" cy="58420"/>
              </a:xfrm>
              <a:custGeom>
                <a:avLst/>
                <a:gdLst>
                  <a:gd name="connsiteX0" fmla="*/ 29210 w 58419"/>
                  <a:gd name="connsiteY0" fmla="*/ 58420 h 58420"/>
                  <a:gd name="connsiteX1" fmla="*/ 0 w 58419"/>
                  <a:gd name="connsiteY1" fmla="*/ 29210 h 58420"/>
                  <a:gd name="connsiteX2" fmla="*/ 29210 w 58419"/>
                  <a:gd name="connsiteY2" fmla="*/ 0 h 58420"/>
                  <a:gd name="connsiteX3" fmla="*/ 58420 w 58419"/>
                  <a:gd name="connsiteY3" fmla="*/ 29210 h 58420"/>
                  <a:gd name="connsiteX4" fmla="*/ 29210 w 58419"/>
                  <a:gd name="connsiteY4" fmla="*/ 58420 h 58420"/>
                  <a:gd name="connsiteX5" fmla="*/ 29210 w 58419"/>
                  <a:gd name="connsiteY5" fmla="*/ 25400 h 58420"/>
                  <a:gd name="connsiteX6" fmla="*/ 25400 w 58419"/>
                  <a:gd name="connsiteY6" fmla="*/ 29210 h 58420"/>
                  <a:gd name="connsiteX7" fmla="*/ 29210 w 58419"/>
                  <a:gd name="connsiteY7" fmla="*/ 33020 h 58420"/>
                  <a:gd name="connsiteX8" fmla="*/ 33020 w 58419"/>
                  <a:gd name="connsiteY8" fmla="*/ 29210 h 58420"/>
                  <a:gd name="connsiteX9" fmla="*/ 29210 w 58419"/>
                  <a:gd name="connsiteY9" fmla="*/ 25400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20">
                    <a:moveTo>
                      <a:pt x="29210" y="58420"/>
                    </a:moveTo>
                    <a:cubicBezTo>
                      <a:pt x="12700" y="58420"/>
                      <a:pt x="0" y="45085"/>
                      <a:pt x="0" y="29210"/>
                    </a:cubicBezTo>
                    <a:cubicBezTo>
                      <a:pt x="0" y="12700"/>
                      <a:pt x="13335" y="0"/>
                      <a:pt x="29210" y="0"/>
                    </a:cubicBezTo>
                    <a:cubicBezTo>
                      <a:pt x="45720" y="0"/>
                      <a:pt x="58420" y="13335"/>
                      <a:pt x="58420" y="29210"/>
                    </a:cubicBezTo>
                    <a:cubicBezTo>
                      <a:pt x="58420" y="45720"/>
                      <a:pt x="45720"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750" y="25400"/>
                      <a:pt x="29210" y="25400"/>
                    </a:cubicBezTo>
                    <a:close/>
                  </a:path>
                </a:pathLst>
              </a:custGeom>
              <a:grpFill/>
              <a:ln w="6350" cap="flat">
                <a:noFill/>
                <a:prstDash val="solid"/>
                <a:miter/>
              </a:ln>
            </p:spPr>
            <p:txBody>
              <a:bodyPr rtlCol="0" anchor="ctr"/>
              <a:lstStyle/>
              <a:p>
                <a:endParaRPr lang="en-US"/>
              </a:p>
            </p:txBody>
          </p:sp>
        </p:grpSp>
        <p:grpSp>
          <p:nvGrpSpPr>
            <p:cNvPr id="11" name="Graphic 336">
              <a:extLst>
                <a:ext uri="{FF2B5EF4-FFF2-40B4-BE49-F238E27FC236}">
                  <a16:creationId xmlns:a16="http://schemas.microsoft.com/office/drawing/2014/main" id="{2E24B2B1-4D43-B649-BA69-BB3FCC5CF9F7}"/>
                </a:ext>
              </a:extLst>
            </p:cNvPr>
            <p:cNvGrpSpPr/>
            <p:nvPr/>
          </p:nvGrpSpPr>
          <p:grpSpPr>
            <a:xfrm>
              <a:off x="13788390" y="716280"/>
              <a:ext cx="58441" cy="58419"/>
              <a:chOff x="13788390" y="716280"/>
              <a:chExt cx="58441" cy="58419"/>
            </a:xfrm>
            <a:grpFill/>
          </p:grpSpPr>
          <p:sp>
            <p:nvSpPr>
              <p:cNvPr id="16" name="Freeform 15">
                <a:extLst>
                  <a:ext uri="{FF2B5EF4-FFF2-40B4-BE49-F238E27FC236}">
                    <a16:creationId xmlns:a16="http://schemas.microsoft.com/office/drawing/2014/main" id="{E5310D8B-711F-B343-AAB1-4F3601B34AAB}"/>
                  </a:ext>
                </a:extLst>
              </p:cNvPr>
              <p:cNvSpPr/>
              <p:nvPr/>
            </p:nvSpPr>
            <p:spPr>
              <a:xfrm>
                <a:off x="13801725" y="72898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6985" y="33020"/>
                      <a:pt x="0" y="25400"/>
                      <a:pt x="0" y="16510"/>
                    </a:cubicBezTo>
                    <a:cubicBezTo>
                      <a:pt x="0" y="6985"/>
                      <a:pt x="7620" y="0"/>
                      <a:pt x="16510" y="0"/>
                    </a:cubicBezTo>
                    <a:cubicBezTo>
                      <a:pt x="25400" y="0"/>
                      <a:pt x="33020" y="6985"/>
                      <a:pt x="33020" y="16510"/>
                    </a:cubicBezTo>
                    <a:close/>
                  </a:path>
                </a:pathLst>
              </a:custGeom>
              <a:grpFill/>
              <a:ln w="6350"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010B4000-E364-1743-B150-7DA6424C6AB1}"/>
                  </a:ext>
                </a:extLst>
              </p:cNvPr>
              <p:cNvSpPr/>
              <p:nvPr/>
            </p:nvSpPr>
            <p:spPr>
              <a:xfrm>
                <a:off x="13788390" y="716280"/>
                <a:ext cx="58441" cy="58419"/>
              </a:xfrm>
              <a:custGeom>
                <a:avLst/>
                <a:gdLst>
                  <a:gd name="connsiteX0" fmla="*/ 29210 w 58441"/>
                  <a:gd name="connsiteY0" fmla="*/ 58420 h 58419"/>
                  <a:gd name="connsiteX1" fmla="*/ 0 w 58441"/>
                  <a:gd name="connsiteY1" fmla="*/ 29210 h 58419"/>
                  <a:gd name="connsiteX2" fmla="*/ 29210 w 58441"/>
                  <a:gd name="connsiteY2" fmla="*/ 0 h 58419"/>
                  <a:gd name="connsiteX3" fmla="*/ 58420 w 58441"/>
                  <a:gd name="connsiteY3" fmla="*/ 29210 h 58419"/>
                  <a:gd name="connsiteX4" fmla="*/ 29210 w 58441"/>
                  <a:gd name="connsiteY4" fmla="*/ 58420 h 58419"/>
                  <a:gd name="connsiteX5" fmla="*/ 29210 w 58441"/>
                  <a:gd name="connsiteY5" fmla="*/ 25400 h 58419"/>
                  <a:gd name="connsiteX6" fmla="*/ 25400 w 58441"/>
                  <a:gd name="connsiteY6" fmla="*/ 29210 h 58419"/>
                  <a:gd name="connsiteX7" fmla="*/ 29210 w 58441"/>
                  <a:gd name="connsiteY7" fmla="*/ 33020 h 58419"/>
                  <a:gd name="connsiteX8" fmla="*/ 33020 w 58441"/>
                  <a:gd name="connsiteY8" fmla="*/ 29210 h 58419"/>
                  <a:gd name="connsiteX9" fmla="*/ 29210 w 58441"/>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19">
                    <a:moveTo>
                      <a:pt x="29210" y="58420"/>
                    </a:moveTo>
                    <a:cubicBezTo>
                      <a:pt x="12700" y="58420"/>
                      <a:pt x="0" y="45085"/>
                      <a:pt x="0" y="29210"/>
                    </a:cubicBezTo>
                    <a:cubicBezTo>
                      <a:pt x="0" y="12700"/>
                      <a:pt x="13335" y="0"/>
                      <a:pt x="29210" y="0"/>
                    </a:cubicBezTo>
                    <a:cubicBezTo>
                      <a:pt x="45720" y="0"/>
                      <a:pt x="58420" y="13335"/>
                      <a:pt x="58420" y="29210"/>
                    </a:cubicBezTo>
                    <a:cubicBezTo>
                      <a:pt x="59055" y="45720"/>
                      <a:pt x="45720"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655" y="27305"/>
                      <a:pt x="31750" y="25400"/>
                      <a:pt x="29210" y="25400"/>
                    </a:cubicBezTo>
                    <a:close/>
                  </a:path>
                </a:pathLst>
              </a:custGeom>
              <a:grpFill/>
              <a:ln w="6350" cap="flat">
                <a:noFill/>
                <a:prstDash val="solid"/>
                <a:miter/>
              </a:ln>
            </p:spPr>
            <p:txBody>
              <a:bodyPr rtlCol="0" anchor="ctr"/>
              <a:lstStyle/>
              <a:p>
                <a:endParaRPr lang="en-US"/>
              </a:p>
            </p:txBody>
          </p:sp>
        </p:grpSp>
        <p:grpSp>
          <p:nvGrpSpPr>
            <p:cNvPr id="12" name="Graphic 336">
              <a:extLst>
                <a:ext uri="{FF2B5EF4-FFF2-40B4-BE49-F238E27FC236}">
                  <a16:creationId xmlns:a16="http://schemas.microsoft.com/office/drawing/2014/main" id="{440559F9-D462-3845-8271-CF847656BDFF}"/>
                </a:ext>
              </a:extLst>
            </p:cNvPr>
            <p:cNvGrpSpPr/>
            <p:nvPr/>
          </p:nvGrpSpPr>
          <p:grpSpPr>
            <a:xfrm>
              <a:off x="14088745" y="419734"/>
              <a:ext cx="58419" cy="58420"/>
              <a:chOff x="14088745" y="419734"/>
              <a:chExt cx="58419" cy="58420"/>
            </a:xfrm>
            <a:grpFill/>
          </p:grpSpPr>
          <p:sp>
            <p:nvSpPr>
              <p:cNvPr id="14" name="Freeform 13">
                <a:extLst>
                  <a:ext uri="{FF2B5EF4-FFF2-40B4-BE49-F238E27FC236}">
                    <a16:creationId xmlns:a16="http://schemas.microsoft.com/office/drawing/2014/main" id="{6041D9B8-D027-9747-AE53-B7887ED62A83}"/>
                  </a:ext>
                </a:extLst>
              </p:cNvPr>
              <p:cNvSpPr/>
              <p:nvPr/>
            </p:nvSpPr>
            <p:spPr>
              <a:xfrm>
                <a:off x="14101445" y="43180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6985" y="33020"/>
                      <a:pt x="0" y="25400"/>
                      <a:pt x="0" y="16510"/>
                    </a:cubicBezTo>
                    <a:cubicBezTo>
                      <a:pt x="0" y="7620"/>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6814038F-8CB8-9848-80D3-7573D1E0E19A}"/>
                  </a:ext>
                </a:extLst>
              </p:cNvPr>
              <p:cNvSpPr/>
              <p:nvPr/>
            </p:nvSpPr>
            <p:spPr>
              <a:xfrm>
                <a:off x="14088745" y="419734"/>
                <a:ext cx="58419" cy="58420"/>
              </a:xfrm>
              <a:custGeom>
                <a:avLst/>
                <a:gdLst>
                  <a:gd name="connsiteX0" fmla="*/ 29210 w 58419"/>
                  <a:gd name="connsiteY0" fmla="*/ 58420 h 58420"/>
                  <a:gd name="connsiteX1" fmla="*/ 0 w 58419"/>
                  <a:gd name="connsiteY1" fmla="*/ 29210 h 58420"/>
                  <a:gd name="connsiteX2" fmla="*/ 29210 w 58419"/>
                  <a:gd name="connsiteY2" fmla="*/ 0 h 58420"/>
                  <a:gd name="connsiteX3" fmla="*/ 58420 w 58419"/>
                  <a:gd name="connsiteY3" fmla="*/ 29210 h 58420"/>
                  <a:gd name="connsiteX4" fmla="*/ 29210 w 58419"/>
                  <a:gd name="connsiteY4" fmla="*/ 58420 h 58420"/>
                  <a:gd name="connsiteX5" fmla="*/ 29210 w 58419"/>
                  <a:gd name="connsiteY5" fmla="*/ 24765 h 58420"/>
                  <a:gd name="connsiteX6" fmla="*/ 25400 w 58419"/>
                  <a:gd name="connsiteY6" fmla="*/ 28575 h 58420"/>
                  <a:gd name="connsiteX7" fmla="*/ 29210 w 58419"/>
                  <a:gd name="connsiteY7" fmla="*/ 32385 h 58420"/>
                  <a:gd name="connsiteX8" fmla="*/ 33020 w 58419"/>
                  <a:gd name="connsiteY8" fmla="*/ 28575 h 58420"/>
                  <a:gd name="connsiteX9" fmla="*/ 29210 w 58419"/>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20">
                    <a:moveTo>
                      <a:pt x="29210" y="58420"/>
                    </a:moveTo>
                    <a:cubicBezTo>
                      <a:pt x="12700" y="58420"/>
                      <a:pt x="0" y="45085"/>
                      <a:pt x="0" y="29210"/>
                    </a:cubicBezTo>
                    <a:cubicBezTo>
                      <a:pt x="0" y="13335"/>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p>
            </p:txBody>
          </p:sp>
        </p:grpSp>
        <p:sp>
          <p:nvSpPr>
            <p:cNvPr id="13" name="Freeform 12">
              <a:extLst>
                <a:ext uri="{FF2B5EF4-FFF2-40B4-BE49-F238E27FC236}">
                  <a16:creationId xmlns:a16="http://schemas.microsoft.com/office/drawing/2014/main" id="{40D723E0-AF3B-B540-9499-12DA7E6D4D37}"/>
                </a:ext>
              </a:extLst>
            </p:cNvPr>
            <p:cNvSpPr/>
            <p:nvPr/>
          </p:nvSpPr>
          <p:spPr>
            <a:xfrm>
              <a:off x="14077950" y="726440"/>
              <a:ext cx="245427" cy="591820"/>
            </a:xfrm>
            <a:custGeom>
              <a:avLst/>
              <a:gdLst>
                <a:gd name="connsiteX0" fmla="*/ 20320 w 245427"/>
                <a:gd name="connsiteY0" fmla="*/ 591820 h 591820"/>
                <a:gd name="connsiteX1" fmla="*/ 0 w 245427"/>
                <a:gd name="connsiteY1" fmla="*/ 576580 h 591820"/>
                <a:gd name="connsiteX2" fmla="*/ 217170 w 245427"/>
                <a:gd name="connsiteY2" fmla="*/ 290195 h 591820"/>
                <a:gd name="connsiteX3" fmla="*/ 0 w 245427"/>
                <a:gd name="connsiteY3" fmla="*/ 15875 h 591820"/>
                <a:gd name="connsiteX4" fmla="*/ 19685 w 245427"/>
                <a:gd name="connsiteY4" fmla="*/ 0 h 591820"/>
                <a:gd name="connsiteX5" fmla="*/ 242570 w 245427"/>
                <a:gd name="connsiteY5" fmla="*/ 281940 h 591820"/>
                <a:gd name="connsiteX6" fmla="*/ 242570 w 245427"/>
                <a:gd name="connsiteY6" fmla="*/ 297815 h 591820"/>
                <a:gd name="connsiteX7" fmla="*/ 20320 w 245427"/>
                <a:gd name="connsiteY7" fmla="*/ 591820 h 591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427" h="591820">
                  <a:moveTo>
                    <a:pt x="20320" y="591820"/>
                  </a:moveTo>
                  <a:lnTo>
                    <a:pt x="0" y="576580"/>
                  </a:lnTo>
                  <a:lnTo>
                    <a:pt x="217170" y="290195"/>
                  </a:lnTo>
                  <a:lnTo>
                    <a:pt x="0" y="15875"/>
                  </a:lnTo>
                  <a:lnTo>
                    <a:pt x="19685" y="0"/>
                  </a:lnTo>
                  <a:lnTo>
                    <a:pt x="242570" y="281940"/>
                  </a:lnTo>
                  <a:cubicBezTo>
                    <a:pt x="246380" y="286385"/>
                    <a:pt x="246380" y="292735"/>
                    <a:pt x="242570" y="297815"/>
                  </a:cubicBezTo>
                  <a:lnTo>
                    <a:pt x="20320" y="591820"/>
                  </a:lnTo>
                  <a:close/>
                </a:path>
              </a:pathLst>
            </a:custGeom>
            <a:grpFill/>
            <a:ln w="6350" cap="flat">
              <a:noFill/>
              <a:prstDash val="solid"/>
              <a:miter/>
            </a:ln>
          </p:spPr>
          <p:txBody>
            <a:bodyPr rtlCol="0" anchor="ctr"/>
            <a:lstStyle/>
            <a:p>
              <a:endParaRPr lang="en-US"/>
            </a:p>
          </p:txBody>
        </p:sp>
      </p:grpSp>
      <p:grpSp>
        <p:nvGrpSpPr>
          <p:cNvPr id="30" name="Group 29">
            <a:extLst>
              <a:ext uri="{FF2B5EF4-FFF2-40B4-BE49-F238E27FC236}">
                <a16:creationId xmlns:a16="http://schemas.microsoft.com/office/drawing/2014/main" id="{3E7770A5-AA11-104F-8DFD-FE5EDAE1A439}"/>
              </a:ext>
            </a:extLst>
          </p:cNvPr>
          <p:cNvGrpSpPr>
            <a:grpSpLocks noChangeAspect="1"/>
          </p:cNvGrpSpPr>
          <p:nvPr/>
        </p:nvGrpSpPr>
        <p:grpSpPr>
          <a:xfrm>
            <a:off x="1387254" y="1458799"/>
            <a:ext cx="392830" cy="478185"/>
            <a:chOff x="16620490" y="450215"/>
            <a:chExt cx="756920" cy="921384"/>
          </a:xfrm>
          <a:solidFill>
            <a:schemeClr val="accent6"/>
          </a:solidFill>
        </p:grpSpPr>
        <p:sp>
          <p:nvSpPr>
            <p:cNvPr id="31" name="Freeform 30">
              <a:extLst>
                <a:ext uri="{FF2B5EF4-FFF2-40B4-BE49-F238E27FC236}">
                  <a16:creationId xmlns:a16="http://schemas.microsoft.com/office/drawing/2014/main" id="{1AE8B498-AAE1-D54A-A578-79D43A71E766}"/>
                </a:ext>
              </a:extLst>
            </p:cNvPr>
            <p:cNvSpPr/>
            <p:nvPr/>
          </p:nvSpPr>
          <p:spPr>
            <a:xfrm>
              <a:off x="16636770" y="467518"/>
              <a:ext cx="722859" cy="887571"/>
            </a:xfrm>
            <a:custGeom>
              <a:avLst/>
              <a:gdLst>
                <a:gd name="connsiteX0" fmla="*/ 708889 w 722859"/>
                <a:gd name="connsiteY0" fmla="*/ 887571 h 887571"/>
                <a:gd name="connsiteX1" fmla="*/ 40869 w 722859"/>
                <a:gd name="connsiteY1" fmla="*/ 887571 h 887571"/>
                <a:gd name="connsiteX2" fmla="*/ 28169 w 722859"/>
                <a:gd name="connsiteY2" fmla="*/ 874871 h 887571"/>
                <a:gd name="connsiteX3" fmla="*/ 28169 w 722859"/>
                <a:gd name="connsiteY3" fmla="*/ 689451 h 887571"/>
                <a:gd name="connsiteX4" fmla="*/ 33249 w 722859"/>
                <a:gd name="connsiteY4" fmla="*/ 679291 h 887571"/>
                <a:gd name="connsiteX5" fmla="*/ 263119 w 722859"/>
                <a:gd name="connsiteY5" fmla="*/ 509746 h 887571"/>
                <a:gd name="connsiteX6" fmla="*/ 447904 w 722859"/>
                <a:gd name="connsiteY6" fmla="*/ 350996 h 887571"/>
                <a:gd name="connsiteX7" fmla="*/ 456159 w 722859"/>
                <a:gd name="connsiteY7" fmla="*/ 251301 h 887571"/>
                <a:gd name="connsiteX8" fmla="*/ 301854 w 722859"/>
                <a:gd name="connsiteY8" fmla="*/ 219551 h 887571"/>
                <a:gd name="connsiteX9" fmla="*/ 139929 w 722859"/>
                <a:gd name="connsiteY9" fmla="*/ 309721 h 887571"/>
                <a:gd name="connsiteX10" fmla="*/ 124054 w 722859"/>
                <a:gd name="connsiteY10" fmla="*/ 306546 h 887571"/>
                <a:gd name="connsiteX11" fmla="*/ 2769 w 722859"/>
                <a:gd name="connsiteY11" fmla="*/ 162401 h 887571"/>
                <a:gd name="connsiteX12" fmla="*/ 229 w 722859"/>
                <a:gd name="connsiteY12" fmla="*/ 152241 h 887571"/>
                <a:gd name="connsiteX13" fmla="*/ 5944 w 722859"/>
                <a:gd name="connsiteY13" fmla="*/ 143351 h 887571"/>
                <a:gd name="connsiteX14" fmla="*/ 166599 w 722859"/>
                <a:gd name="connsiteY14" fmla="*/ 46831 h 887571"/>
                <a:gd name="connsiteX15" fmla="*/ 170409 w 722859"/>
                <a:gd name="connsiteY15" fmla="*/ 45561 h 887571"/>
                <a:gd name="connsiteX16" fmla="*/ 355194 w 722859"/>
                <a:gd name="connsiteY16" fmla="*/ 476 h 887571"/>
                <a:gd name="connsiteX17" fmla="*/ 362179 w 722859"/>
                <a:gd name="connsiteY17" fmla="*/ 476 h 887571"/>
                <a:gd name="connsiteX18" fmla="*/ 612369 w 722859"/>
                <a:gd name="connsiteY18" fmla="*/ 80486 h 887571"/>
                <a:gd name="connsiteX19" fmla="*/ 619989 w 722859"/>
                <a:gd name="connsiteY19" fmla="*/ 86836 h 887571"/>
                <a:gd name="connsiteX20" fmla="*/ 714604 w 722859"/>
                <a:gd name="connsiteY20" fmla="*/ 264636 h 887571"/>
                <a:gd name="connsiteX21" fmla="*/ 715239 w 722859"/>
                <a:gd name="connsiteY21" fmla="*/ 275431 h 887571"/>
                <a:gd name="connsiteX22" fmla="*/ 620624 w 722859"/>
                <a:gd name="connsiteY22" fmla="*/ 509746 h 887571"/>
                <a:gd name="connsiteX23" fmla="*/ 617449 w 722859"/>
                <a:gd name="connsiteY23" fmla="*/ 514826 h 887571"/>
                <a:gd name="connsiteX24" fmla="*/ 422504 w 722859"/>
                <a:gd name="connsiteY24" fmla="*/ 671671 h 887571"/>
                <a:gd name="connsiteX25" fmla="*/ 710159 w 722859"/>
                <a:gd name="connsiteY25" fmla="*/ 671671 h 887571"/>
                <a:gd name="connsiteX26" fmla="*/ 722859 w 722859"/>
                <a:gd name="connsiteY26" fmla="*/ 684371 h 887571"/>
                <a:gd name="connsiteX27" fmla="*/ 722859 w 722859"/>
                <a:gd name="connsiteY27" fmla="*/ 875506 h 887571"/>
                <a:gd name="connsiteX28" fmla="*/ 708889 w 722859"/>
                <a:gd name="connsiteY28" fmla="*/ 887571 h 887571"/>
                <a:gd name="connsiteX29" fmla="*/ 53569 w 722859"/>
                <a:gd name="connsiteY29" fmla="*/ 862171 h 887571"/>
                <a:gd name="connsiteX30" fmla="*/ 696189 w 722859"/>
                <a:gd name="connsiteY30" fmla="*/ 862171 h 887571"/>
                <a:gd name="connsiteX31" fmla="*/ 696189 w 722859"/>
                <a:gd name="connsiteY31" fmla="*/ 696436 h 887571"/>
                <a:gd name="connsiteX32" fmla="*/ 380594 w 722859"/>
                <a:gd name="connsiteY32" fmla="*/ 696436 h 887571"/>
                <a:gd name="connsiteX33" fmla="*/ 368529 w 722859"/>
                <a:gd name="connsiteY33" fmla="*/ 687546 h 887571"/>
                <a:gd name="connsiteX34" fmla="*/ 373609 w 722859"/>
                <a:gd name="connsiteY34" fmla="*/ 673576 h 887571"/>
                <a:gd name="connsiteX35" fmla="*/ 597129 w 722859"/>
                <a:gd name="connsiteY35" fmla="*/ 497046 h 887571"/>
                <a:gd name="connsiteX36" fmla="*/ 688569 w 722859"/>
                <a:gd name="connsiteY36" fmla="*/ 270986 h 887571"/>
                <a:gd name="connsiteX37" fmla="*/ 599669 w 722859"/>
                <a:gd name="connsiteY37" fmla="*/ 103346 h 887571"/>
                <a:gd name="connsiteX38" fmla="*/ 357734 w 722859"/>
                <a:gd name="connsiteY38" fmla="*/ 25876 h 887571"/>
                <a:gd name="connsiteX39" fmla="*/ 178029 w 722859"/>
                <a:gd name="connsiteY39" fmla="*/ 69691 h 887571"/>
                <a:gd name="connsiteX40" fmla="*/ 31979 w 722859"/>
                <a:gd name="connsiteY40" fmla="*/ 157321 h 887571"/>
                <a:gd name="connsiteX41" fmla="*/ 137389 w 722859"/>
                <a:gd name="connsiteY41" fmla="*/ 283051 h 887571"/>
                <a:gd name="connsiteX42" fmla="*/ 294234 w 722859"/>
                <a:gd name="connsiteY42" fmla="*/ 195421 h 887571"/>
                <a:gd name="connsiteX43" fmla="*/ 303124 w 722859"/>
                <a:gd name="connsiteY43" fmla="*/ 194151 h 887571"/>
                <a:gd name="connsiteX44" fmla="*/ 472669 w 722859"/>
                <a:gd name="connsiteY44" fmla="*/ 229076 h 887571"/>
                <a:gd name="connsiteX45" fmla="*/ 482829 w 722859"/>
                <a:gd name="connsiteY45" fmla="*/ 242411 h 887571"/>
                <a:gd name="connsiteX46" fmla="*/ 472669 w 722859"/>
                <a:gd name="connsiteY46" fmla="*/ 358616 h 887571"/>
                <a:gd name="connsiteX47" fmla="*/ 468224 w 722859"/>
                <a:gd name="connsiteY47" fmla="*/ 366871 h 887571"/>
                <a:gd name="connsiteX48" fmla="*/ 278994 w 722859"/>
                <a:gd name="connsiteY48" fmla="*/ 529431 h 887571"/>
                <a:gd name="connsiteX49" fmla="*/ 278359 w 722859"/>
                <a:gd name="connsiteY49" fmla="*/ 530066 h 887571"/>
                <a:gd name="connsiteX50" fmla="*/ 52934 w 722859"/>
                <a:gd name="connsiteY50" fmla="*/ 696436 h 887571"/>
                <a:gd name="connsiteX51" fmla="*/ 52934 w 722859"/>
                <a:gd name="connsiteY51" fmla="*/ 862171 h 88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22859" h="887571">
                  <a:moveTo>
                    <a:pt x="708889" y="887571"/>
                  </a:moveTo>
                  <a:lnTo>
                    <a:pt x="40869" y="887571"/>
                  </a:lnTo>
                  <a:cubicBezTo>
                    <a:pt x="33884" y="887571"/>
                    <a:pt x="28169" y="881856"/>
                    <a:pt x="28169" y="874871"/>
                  </a:cubicBezTo>
                  <a:lnTo>
                    <a:pt x="28169" y="689451"/>
                  </a:lnTo>
                  <a:cubicBezTo>
                    <a:pt x="28169" y="685641"/>
                    <a:pt x="30074" y="681831"/>
                    <a:pt x="33249" y="679291"/>
                  </a:cubicBezTo>
                  <a:cubicBezTo>
                    <a:pt x="117069" y="618331"/>
                    <a:pt x="255499" y="515461"/>
                    <a:pt x="263119" y="509746"/>
                  </a:cubicBezTo>
                  <a:lnTo>
                    <a:pt x="447904" y="350996"/>
                  </a:lnTo>
                  <a:lnTo>
                    <a:pt x="456159" y="251301"/>
                  </a:lnTo>
                  <a:lnTo>
                    <a:pt x="301854" y="219551"/>
                  </a:lnTo>
                  <a:lnTo>
                    <a:pt x="139929" y="309721"/>
                  </a:lnTo>
                  <a:cubicBezTo>
                    <a:pt x="134849" y="312896"/>
                    <a:pt x="127864" y="311626"/>
                    <a:pt x="124054" y="306546"/>
                  </a:cubicBezTo>
                  <a:lnTo>
                    <a:pt x="2769" y="162401"/>
                  </a:lnTo>
                  <a:cubicBezTo>
                    <a:pt x="229" y="159861"/>
                    <a:pt x="-406" y="156051"/>
                    <a:pt x="229" y="152241"/>
                  </a:cubicBezTo>
                  <a:cubicBezTo>
                    <a:pt x="864" y="148431"/>
                    <a:pt x="2769" y="145256"/>
                    <a:pt x="5944" y="143351"/>
                  </a:cubicBezTo>
                  <a:lnTo>
                    <a:pt x="166599" y="46831"/>
                  </a:lnTo>
                  <a:cubicBezTo>
                    <a:pt x="167869" y="46196"/>
                    <a:pt x="169139" y="45561"/>
                    <a:pt x="170409" y="45561"/>
                  </a:cubicBezTo>
                  <a:lnTo>
                    <a:pt x="355194" y="476"/>
                  </a:lnTo>
                  <a:cubicBezTo>
                    <a:pt x="357734" y="-159"/>
                    <a:pt x="359639" y="-159"/>
                    <a:pt x="362179" y="476"/>
                  </a:cubicBezTo>
                  <a:lnTo>
                    <a:pt x="612369" y="80486"/>
                  </a:lnTo>
                  <a:cubicBezTo>
                    <a:pt x="615544" y="81756"/>
                    <a:pt x="618084" y="83661"/>
                    <a:pt x="619989" y="86836"/>
                  </a:cubicBezTo>
                  <a:lnTo>
                    <a:pt x="714604" y="264636"/>
                  </a:lnTo>
                  <a:cubicBezTo>
                    <a:pt x="716509" y="267811"/>
                    <a:pt x="716509" y="271621"/>
                    <a:pt x="715239" y="275431"/>
                  </a:cubicBezTo>
                  <a:lnTo>
                    <a:pt x="620624" y="509746"/>
                  </a:lnTo>
                  <a:cubicBezTo>
                    <a:pt x="619989" y="511651"/>
                    <a:pt x="618719" y="513556"/>
                    <a:pt x="617449" y="514826"/>
                  </a:cubicBezTo>
                  <a:cubicBezTo>
                    <a:pt x="612369" y="519271"/>
                    <a:pt x="505689" y="611981"/>
                    <a:pt x="422504" y="671671"/>
                  </a:cubicBezTo>
                  <a:lnTo>
                    <a:pt x="710159" y="671671"/>
                  </a:lnTo>
                  <a:cubicBezTo>
                    <a:pt x="717144" y="671671"/>
                    <a:pt x="722859" y="677386"/>
                    <a:pt x="722859" y="684371"/>
                  </a:cubicBezTo>
                  <a:lnTo>
                    <a:pt x="722859" y="875506"/>
                  </a:lnTo>
                  <a:cubicBezTo>
                    <a:pt x="721589" y="881856"/>
                    <a:pt x="715874" y="887571"/>
                    <a:pt x="708889" y="887571"/>
                  </a:cubicBezTo>
                  <a:close/>
                  <a:moveTo>
                    <a:pt x="53569" y="862171"/>
                  </a:moveTo>
                  <a:lnTo>
                    <a:pt x="696189" y="862171"/>
                  </a:lnTo>
                  <a:lnTo>
                    <a:pt x="696189" y="696436"/>
                  </a:lnTo>
                  <a:lnTo>
                    <a:pt x="380594" y="696436"/>
                  </a:lnTo>
                  <a:cubicBezTo>
                    <a:pt x="374879" y="696436"/>
                    <a:pt x="369799" y="692626"/>
                    <a:pt x="368529" y="687546"/>
                  </a:cubicBezTo>
                  <a:cubicBezTo>
                    <a:pt x="367259" y="682466"/>
                    <a:pt x="369164" y="676116"/>
                    <a:pt x="373609" y="673576"/>
                  </a:cubicBezTo>
                  <a:cubicBezTo>
                    <a:pt x="451079" y="624046"/>
                    <a:pt x="578714" y="513556"/>
                    <a:pt x="597129" y="497046"/>
                  </a:cubicBezTo>
                  <a:lnTo>
                    <a:pt x="688569" y="270986"/>
                  </a:lnTo>
                  <a:lnTo>
                    <a:pt x="599669" y="103346"/>
                  </a:lnTo>
                  <a:lnTo>
                    <a:pt x="357734" y="25876"/>
                  </a:lnTo>
                  <a:lnTo>
                    <a:pt x="178029" y="69691"/>
                  </a:lnTo>
                  <a:lnTo>
                    <a:pt x="31979" y="157321"/>
                  </a:lnTo>
                  <a:lnTo>
                    <a:pt x="137389" y="283051"/>
                  </a:lnTo>
                  <a:lnTo>
                    <a:pt x="294234" y="195421"/>
                  </a:lnTo>
                  <a:cubicBezTo>
                    <a:pt x="296774" y="194151"/>
                    <a:pt x="299949" y="193516"/>
                    <a:pt x="303124" y="194151"/>
                  </a:cubicBezTo>
                  <a:lnTo>
                    <a:pt x="472669" y="229076"/>
                  </a:lnTo>
                  <a:cubicBezTo>
                    <a:pt x="479019" y="230346"/>
                    <a:pt x="483464" y="236061"/>
                    <a:pt x="482829" y="242411"/>
                  </a:cubicBezTo>
                  <a:lnTo>
                    <a:pt x="472669" y="358616"/>
                  </a:lnTo>
                  <a:cubicBezTo>
                    <a:pt x="472669" y="361791"/>
                    <a:pt x="470764" y="364966"/>
                    <a:pt x="468224" y="366871"/>
                  </a:cubicBezTo>
                  <a:lnTo>
                    <a:pt x="278994" y="529431"/>
                  </a:lnTo>
                  <a:cubicBezTo>
                    <a:pt x="278994" y="529431"/>
                    <a:pt x="278359" y="530066"/>
                    <a:pt x="278359" y="530066"/>
                  </a:cubicBezTo>
                  <a:cubicBezTo>
                    <a:pt x="277089" y="531336"/>
                    <a:pt x="139929" y="633571"/>
                    <a:pt x="52934" y="696436"/>
                  </a:cubicBezTo>
                  <a:lnTo>
                    <a:pt x="52934" y="862171"/>
                  </a:lnTo>
                  <a:close/>
                </a:path>
              </a:pathLst>
            </a:custGeom>
            <a:grpFill/>
            <a:ln w="6350" cap="flat">
              <a:noFill/>
              <a:prstDash val="solid"/>
              <a:miter/>
            </a:ln>
          </p:spPr>
          <p:txBody>
            <a:bodyPr rtlCol="0" anchor="ctr"/>
            <a:lstStyle/>
            <a:p>
              <a:endParaRPr lang="en-US">
                <a:solidFill>
                  <a:schemeClr val="tx2"/>
                </a:solidFill>
              </a:endParaRPr>
            </a:p>
          </p:txBody>
        </p:sp>
        <p:grpSp>
          <p:nvGrpSpPr>
            <p:cNvPr id="32" name="Graphic 336">
              <a:extLst>
                <a:ext uri="{FF2B5EF4-FFF2-40B4-BE49-F238E27FC236}">
                  <a16:creationId xmlns:a16="http://schemas.microsoft.com/office/drawing/2014/main" id="{EABF76E4-ABC1-2443-9300-98CA91BD50F0}"/>
                </a:ext>
              </a:extLst>
            </p:cNvPr>
            <p:cNvGrpSpPr/>
            <p:nvPr/>
          </p:nvGrpSpPr>
          <p:grpSpPr>
            <a:xfrm>
              <a:off x="17318990" y="1313180"/>
              <a:ext cx="58420" cy="58419"/>
              <a:chOff x="17318990" y="1313180"/>
              <a:chExt cx="58420" cy="58419"/>
            </a:xfrm>
            <a:grpFill/>
          </p:grpSpPr>
          <p:sp>
            <p:nvSpPr>
              <p:cNvPr id="79" name="Freeform 78">
                <a:extLst>
                  <a:ext uri="{FF2B5EF4-FFF2-40B4-BE49-F238E27FC236}">
                    <a16:creationId xmlns:a16="http://schemas.microsoft.com/office/drawing/2014/main" id="{B5AA1825-F382-D748-91C4-52C0EBC5F9F6}"/>
                  </a:ext>
                </a:extLst>
              </p:cNvPr>
              <p:cNvSpPr/>
              <p:nvPr/>
            </p:nvSpPr>
            <p:spPr>
              <a:xfrm>
                <a:off x="17331690" y="132588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6035" y="635"/>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80" name="Freeform 79">
                <a:extLst>
                  <a:ext uri="{FF2B5EF4-FFF2-40B4-BE49-F238E27FC236}">
                    <a16:creationId xmlns:a16="http://schemas.microsoft.com/office/drawing/2014/main" id="{6AE3E769-34F0-0042-8778-5F1629CBCB87}"/>
                  </a:ext>
                </a:extLst>
              </p:cNvPr>
              <p:cNvSpPr/>
              <p:nvPr/>
            </p:nvSpPr>
            <p:spPr>
              <a:xfrm>
                <a:off x="17318990" y="131318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115" y="26035"/>
                      <a:pt x="29210" y="2603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33" name="Graphic 336">
              <a:extLst>
                <a:ext uri="{FF2B5EF4-FFF2-40B4-BE49-F238E27FC236}">
                  <a16:creationId xmlns:a16="http://schemas.microsoft.com/office/drawing/2014/main" id="{BD47F97B-1C82-BF45-85B2-0A08AFF9F73D}"/>
                </a:ext>
              </a:extLst>
            </p:cNvPr>
            <p:cNvGrpSpPr/>
            <p:nvPr/>
          </p:nvGrpSpPr>
          <p:grpSpPr>
            <a:xfrm>
              <a:off x="16649699" y="1313180"/>
              <a:ext cx="58420" cy="58419"/>
              <a:chOff x="16649699" y="1313180"/>
              <a:chExt cx="58420" cy="58419"/>
            </a:xfrm>
            <a:grpFill/>
          </p:grpSpPr>
          <p:sp>
            <p:nvSpPr>
              <p:cNvPr id="77" name="Freeform 76">
                <a:extLst>
                  <a:ext uri="{FF2B5EF4-FFF2-40B4-BE49-F238E27FC236}">
                    <a16:creationId xmlns:a16="http://schemas.microsoft.com/office/drawing/2014/main" id="{0397BE28-8DD0-5347-B94B-23634B9C83A6}"/>
                  </a:ext>
                </a:extLst>
              </p:cNvPr>
              <p:cNvSpPr/>
              <p:nvPr/>
            </p:nvSpPr>
            <p:spPr>
              <a:xfrm>
                <a:off x="16661765" y="132588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6035" y="635"/>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78" name="Freeform 77">
                <a:extLst>
                  <a:ext uri="{FF2B5EF4-FFF2-40B4-BE49-F238E27FC236}">
                    <a16:creationId xmlns:a16="http://schemas.microsoft.com/office/drawing/2014/main" id="{5DAD225F-CDCB-794C-8B8D-C38A4014C32B}"/>
                  </a:ext>
                </a:extLst>
              </p:cNvPr>
              <p:cNvSpPr/>
              <p:nvPr/>
            </p:nvSpPr>
            <p:spPr>
              <a:xfrm>
                <a:off x="16649699" y="131318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115" y="26035"/>
                      <a:pt x="29210" y="2603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34" name="Graphic 336">
              <a:extLst>
                <a:ext uri="{FF2B5EF4-FFF2-40B4-BE49-F238E27FC236}">
                  <a16:creationId xmlns:a16="http://schemas.microsoft.com/office/drawing/2014/main" id="{100C6070-1FDB-104A-B08B-E57E8CDD4BD4}"/>
                </a:ext>
              </a:extLst>
            </p:cNvPr>
            <p:cNvGrpSpPr/>
            <p:nvPr/>
          </p:nvGrpSpPr>
          <p:grpSpPr>
            <a:xfrm>
              <a:off x="17318990" y="1123314"/>
              <a:ext cx="58420" cy="58420"/>
              <a:chOff x="17318990" y="1123314"/>
              <a:chExt cx="58420" cy="58420"/>
            </a:xfrm>
            <a:grpFill/>
          </p:grpSpPr>
          <p:sp>
            <p:nvSpPr>
              <p:cNvPr id="75" name="Freeform 74">
                <a:extLst>
                  <a:ext uri="{FF2B5EF4-FFF2-40B4-BE49-F238E27FC236}">
                    <a16:creationId xmlns:a16="http://schemas.microsoft.com/office/drawing/2014/main" id="{B19A59EA-BD99-B947-AF4D-43C3076800BC}"/>
                  </a:ext>
                </a:extLst>
              </p:cNvPr>
              <p:cNvSpPr/>
              <p:nvPr/>
            </p:nvSpPr>
            <p:spPr>
              <a:xfrm>
                <a:off x="17331690" y="1136014"/>
                <a:ext cx="33020" cy="33020"/>
              </a:xfrm>
              <a:custGeom>
                <a:avLst/>
                <a:gdLst>
                  <a:gd name="connsiteX0" fmla="*/ 33020 w 33020"/>
                  <a:gd name="connsiteY0" fmla="*/ 16510 h 33020"/>
                  <a:gd name="connsiteX1" fmla="*/ 16510 w 33020"/>
                  <a:gd name="connsiteY1" fmla="*/ 33020 h 33020"/>
                  <a:gd name="connsiteX2" fmla="*/ 0 w 33020"/>
                  <a:gd name="connsiteY2" fmla="*/ 16510 h 33020"/>
                  <a:gd name="connsiteX3" fmla="*/ 16510 w 33020"/>
                  <a:gd name="connsiteY3" fmla="*/ 0 h 33020"/>
                  <a:gd name="connsiteX4" fmla="*/ 33020 w 33020"/>
                  <a:gd name="connsiteY4" fmla="*/ 16510 h 3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20">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76" name="Freeform 75">
                <a:extLst>
                  <a:ext uri="{FF2B5EF4-FFF2-40B4-BE49-F238E27FC236}">
                    <a16:creationId xmlns:a16="http://schemas.microsoft.com/office/drawing/2014/main" id="{85A20DC7-DE25-E248-A420-EB4BE298E420}"/>
                  </a:ext>
                </a:extLst>
              </p:cNvPr>
              <p:cNvSpPr/>
              <p:nvPr/>
            </p:nvSpPr>
            <p:spPr>
              <a:xfrm>
                <a:off x="17318990" y="1123314"/>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5400 h 58420"/>
                  <a:gd name="connsiteX6" fmla="*/ 25400 w 58420"/>
                  <a:gd name="connsiteY6" fmla="*/ 29210 h 58420"/>
                  <a:gd name="connsiteX7" fmla="*/ 29210 w 58420"/>
                  <a:gd name="connsiteY7" fmla="*/ 33020 h 58420"/>
                  <a:gd name="connsiteX8" fmla="*/ 33020 w 58420"/>
                  <a:gd name="connsiteY8" fmla="*/ 29210 h 58420"/>
                  <a:gd name="connsiteX9" fmla="*/ 29210 w 58420"/>
                  <a:gd name="connsiteY9" fmla="*/ 25400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35" name="Graphic 336">
              <a:extLst>
                <a:ext uri="{FF2B5EF4-FFF2-40B4-BE49-F238E27FC236}">
                  <a16:creationId xmlns:a16="http://schemas.microsoft.com/office/drawing/2014/main" id="{E71638A1-027F-F547-B009-86B9B16E96CA}"/>
                </a:ext>
              </a:extLst>
            </p:cNvPr>
            <p:cNvGrpSpPr/>
            <p:nvPr/>
          </p:nvGrpSpPr>
          <p:grpSpPr>
            <a:xfrm>
              <a:off x="16988790" y="1123314"/>
              <a:ext cx="58420" cy="58420"/>
              <a:chOff x="16988790" y="1123314"/>
              <a:chExt cx="58420" cy="58420"/>
            </a:xfrm>
            <a:grpFill/>
          </p:grpSpPr>
          <p:sp>
            <p:nvSpPr>
              <p:cNvPr id="73" name="Freeform 72">
                <a:extLst>
                  <a:ext uri="{FF2B5EF4-FFF2-40B4-BE49-F238E27FC236}">
                    <a16:creationId xmlns:a16="http://schemas.microsoft.com/office/drawing/2014/main" id="{09367709-4ED0-CB4B-8A95-8DB77C9EC369}"/>
                  </a:ext>
                </a:extLst>
              </p:cNvPr>
              <p:cNvSpPr/>
              <p:nvPr/>
            </p:nvSpPr>
            <p:spPr>
              <a:xfrm>
                <a:off x="17001490" y="1136014"/>
                <a:ext cx="33020" cy="33020"/>
              </a:xfrm>
              <a:custGeom>
                <a:avLst/>
                <a:gdLst>
                  <a:gd name="connsiteX0" fmla="*/ 33020 w 33020"/>
                  <a:gd name="connsiteY0" fmla="*/ 16510 h 33020"/>
                  <a:gd name="connsiteX1" fmla="*/ 16510 w 33020"/>
                  <a:gd name="connsiteY1" fmla="*/ 33020 h 33020"/>
                  <a:gd name="connsiteX2" fmla="*/ 0 w 33020"/>
                  <a:gd name="connsiteY2" fmla="*/ 16510 h 33020"/>
                  <a:gd name="connsiteX3" fmla="*/ 16510 w 33020"/>
                  <a:gd name="connsiteY3" fmla="*/ 0 h 33020"/>
                  <a:gd name="connsiteX4" fmla="*/ 33020 w 33020"/>
                  <a:gd name="connsiteY4" fmla="*/ 16510 h 3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20">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74" name="Freeform 73">
                <a:extLst>
                  <a:ext uri="{FF2B5EF4-FFF2-40B4-BE49-F238E27FC236}">
                    <a16:creationId xmlns:a16="http://schemas.microsoft.com/office/drawing/2014/main" id="{2C0653CF-5341-6045-A7EF-DE6AB38BCDFB}"/>
                  </a:ext>
                </a:extLst>
              </p:cNvPr>
              <p:cNvSpPr/>
              <p:nvPr/>
            </p:nvSpPr>
            <p:spPr>
              <a:xfrm>
                <a:off x="16988790" y="1123314"/>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5400 h 58420"/>
                  <a:gd name="connsiteX6" fmla="*/ 25400 w 58420"/>
                  <a:gd name="connsiteY6" fmla="*/ 29210 h 58420"/>
                  <a:gd name="connsiteX7" fmla="*/ 29210 w 58420"/>
                  <a:gd name="connsiteY7" fmla="*/ 33020 h 58420"/>
                  <a:gd name="connsiteX8" fmla="*/ 33020 w 58420"/>
                  <a:gd name="connsiteY8" fmla="*/ 29210 h 58420"/>
                  <a:gd name="connsiteX9" fmla="*/ 29210 w 58420"/>
                  <a:gd name="connsiteY9" fmla="*/ 25400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720"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750" y="25400"/>
                      <a:pt x="29210"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36" name="Graphic 336">
              <a:extLst>
                <a:ext uri="{FF2B5EF4-FFF2-40B4-BE49-F238E27FC236}">
                  <a16:creationId xmlns:a16="http://schemas.microsoft.com/office/drawing/2014/main" id="{25FDFCB8-ABD9-2044-96F1-0C88EC5D6092}"/>
                </a:ext>
              </a:extLst>
            </p:cNvPr>
            <p:cNvGrpSpPr/>
            <p:nvPr/>
          </p:nvGrpSpPr>
          <p:grpSpPr>
            <a:xfrm>
              <a:off x="16649699" y="1127760"/>
              <a:ext cx="58420" cy="58419"/>
              <a:chOff x="16649699" y="1127760"/>
              <a:chExt cx="58420" cy="58419"/>
            </a:xfrm>
            <a:grpFill/>
          </p:grpSpPr>
          <p:sp>
            <p:nvSpPr>
              <p:cNvPr id="71" name="Freeform 70">
                <a:extLst>
                  <a:ext uri="{FF2B5EF4-FFF2-40B4-BE49-F238E27FC236}">
                    <a16:creationId xmlns:a16="http://schemas.microsoft.com/office/drawing/2014/main" id="{A749DEEC-E4C6-7C49-AC1D-8EE61C1C1323}"/>
                  </a:ext>
                </a:extLst>
              </p:cNvPr>
              <p:cNvSpPr/>
              <p:nvPr/>
            </p:nvSpPr>
            <p:spPr>
              <a:xfrm>
                <a:off x="16661765" y="114046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72" name="Freeform 71">
                <a:extLst>
                  <a:ext uri="{FF2B5EF4-FFF2-40B4-BE49-F238E27FC236}">
                    <a16:creationId xmlns:a16="http://schemas.microsoft.com/office/drawing/2014/main" id="{0A5E9D9A-588D-EF4D-82B7-0DEC63EA5B66}"/>
                  </a:ext>
                </a:extLst>
              </p:cNvPr>
              <p:cNvSpPr/>
              <p:nvPr/>
            </p:nvSpPr>
            <p:spPr>
              <a:xfrm>
                <a:off x="16649699" y="112776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5400 h 58419"/>
                  <a:gd name="connsiteX6" fmla="*/ 25400 w 58420"/>
                  <a:gd name="connsiteY6" fmla="*/ 29210 h 58419"/>
                  <a:gd name="connsiteX7" fmla="*/ 29210 w 58420"/>
                  <a:gd name="connsiteY7" fmla="*/ 33020 h 58419"/>
                  <a:gd name="connsiteX8" fmla="*/ 33020 w 58420"/>
                  <a:gd name="connsiteY8" fmla="*/ 29210 h 58419"/>
                  <a:gd name="connsiteX9" fmla="*/ 29210 w 58420"/>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37" name="Graphic 336">
              <a:extLst>
                <a:ext uri="{FF2B5EF4-FFF2-40B4-BE49-F238E27FC236}">
                  <a16:creationId xmlns:a16="http://schemas.microsoft.com/office/drawing/2014/main" id="{DE80A5B7-18CD-BA4D-871C-1C002CE6F48F}"/>
                </a:ext>
              </a:extLst>
            </p:cNvPr>
            <p:cNvGrpSpPr/>
            <p:nvPr/>
          </p:nvGrpSpPr>
          <p:grpSpPr>
            <a:xfrm>
              <a:off x="16742410" y="737234"/>
              <a:ext cx="58420" cy="58420"/>
              <a:chOff x="16742410" y="737234"/>
              <a:chExt cx="58420" cy="58420"/>
            </a:xfrm>
            <a:grpFill/>
          </p:grpSpPr>
          <p:sp>
            <p:nvSpPr>
              <p:cNvPr id="69" name="Freeform 68">
                <a:extLst>
                  <a:ext uri="{FF2B5EF4-FFF2-40B4-BE49-F238E27FC236}">
                    <a16:creationId xmlns:a16="http://schemas.microsoft.com/office/drawing/2014/main" id="{3FB95280-0D04-9D48-B4EF-42A8588360DA}"/>
                  </a:ext>
                </a:extLst>
              </p:cNvPr>
              <p:cNvSpPr/>
              <p:nvPr/>
            </p:nvSpPr>
            <p:spPr>
              <a:xfrm>
                <a:off x="16755110" y="749934"/>
                <a:ext cx="33020" cy="33020"/>
              </a:xfrm>
              <a:custGeom>
                <a:avLst/>
                <a:gdLst>
                  <a:gd name="connsiteX0" fmla="*/ 33020 w 33020"/>
                  <a:gd name="connsiteY0" fmla="*/ 16510 h 33020"/>
                  <a:gd name="connsiteX1" fmla="*/ 16510 w 33020"/>
                  <a:gd name="connsiteY1" fmla="*/ 33020 h 33020"/>
                  <a:gd name="connsiteX2" fmla="*/ 0 w 33020"/>
                  <a:gd name="connsiteY2" fmla="*/ 16510 h 33020"/>
                  <a:gd name="connsiteX3" fmla="*/ 16510 w 33020"/>
                  <a:gd name="connsiteY3" fmla="*/ 0 h 33020"/>
                  <a:gd name="connsiteX4" fmla="*/ 33020 w 33020"/>
                  <a:gd name="connsiteY4" fmla="*/ 16510 h 3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20">
                    <a:moveTo>
                      <a:pt x="33020" y="16510"/>
                    </a:moveTo>
                    <a:cubicBezTo>
                      <a:pt x="33020" y="25400"/>
                      <a:pt x="26035" y="33020"/>
                      <a:pt x="16510" y="33020"/>
                    </a:cubicBezTo>
                    <a:cubicBezTo>
                      <a:pt x="6985"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70" name="Freeform 69">
                <a:extLst>
                  <a:ext uri="{FF2B5EF4-FFF2-40B4-BE49-F238E27FC236}">
                    <a16:creationId xmlns:a16="http://schemas.microsoft.com/office/drawing/2014/main" id="{2807C5E2-8DE6-E840-AE3E-48D3452B1E3A}"/>
                  </a:ext>
                </a:extLst>
              </p:cNvPr>
              <p:cNvSpPr/>
              <p:nvPr/>
            </p:nvSpPr>
            <p:spPr>
              <a:xfrm>
                <a:off x="16742410" y="737234"/>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5400 h 58420"/>
                  <a:gd name="connsiteX6" fmla="*/ 25400 w 58420"/>
                  <a:gd name="connsiteY6" fmla="*/ 29210 h 58420"/>
                  <a:gd name="connsiteX7" fmla="*/ 29210 w 58420"/>
                  <a:gd name="connsiteY7" fmla="*/ 33020 h 58420"/>
                  <a:gd name="connsiteX8" fmla="*/ 33020 w 58420"/>
                  <a:gd name="connsiteY8" fmla="*/ 29210 h 58420"/>
                  <a:gd name="connsiteX9" fmla="*/ 29210 w 58420"/>
                  <a:gd name="connsiteY9" fmla="*/ 25400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38" name="Graphic 336">
              <a:extLst>
                <a:ext uri="{FF2B5EF4-FFF2-40B4-BE49-F238E27FC236}">
                  <a16:creationId xmlns:a16="http://schemas.microsoft.com/office/drawing/2014/main" id="{2810463D-1308-954D-94E3-0CD6C4461E89}"/>
                </a:ext>
              </a:extLst>
            </p:cNvPr>
            <p:cNvGrpSpPr/>
            <p:nvPr/>
          </p:nvGrpSpPr>
          <p:grpSpPr>
            <a:xfrm>
              <a:off x="16620490" y="591819"/>
              <a:ext cx="58420" cy="58420"/>
              <a:chOff x="16620490" y="591819"/>
              <a:chExt cx="58420" cy="58420"/>
            </a:xfrm>
            <a:grpFill/>
          </p:grpSpPr>
          <p:sp>
            <p:nvSpPr>
              <p:cNvPr id="67" name="Freeform 66">
                <a:extLst>
                  <a:ext uri="{FF2B5EF4-FFF2-40B4-BE49-F238E27FC236}">
                    <a16:creationId xmlns:a16="http://schemas.microsoft.com/office/drawing/2014/main" id="{AE1E362E-7E1C-8946-A8F1-9B5D18F955B9}"/>
                  </a:ext>
                </a:extLst>
              </p:cNvPr>
              <p:cNvSpPr/>
              <p:nvPr/>
            </p:nvSpPr>
            <p:spPr>
              <a:xfrm>
                <a:off x="16633190" y="605155"/>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68" name="Freeform 67">
                <a:extLst>
                  <a:ext uri="{FF2B5EF4-FFF2-40B4-BE49-F238E27FC236}">
                    <a16:creationId xmlns:a16="http://schemas.microsoft.com/office/drawing/2014/main" id="{1BF51C95-74A9-7A41-8630-89FBE8CA8DCE}"/>
                  </a:ext>
                </a:extLst>
              </p:cNvPr>
              <p:cNvSpPr/>
              <p:nvPr/>
            </p:nvSpPr>
            <p:spPr>
              <a:xfrm>
                <a:off x="16620490" y="591819"/>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6035 h 58420"/>
                  <a:gd name="connsiteX6" fmla="*/ 25400 w 58420"/>
                  <a:gd name="connsiteY6" fmla="*/ 29845 h 58420"/>
                  <a:gd name="connsiteX7" fmla="*/ 29210 w 58420"/>
                  <a:gd name="connsiteY7" fmla="*/ 33655 h 58420"/>
                  <a:gd name="connsiteX8" fmla="*/ 33020 w 58420"/>
                  <a:gd name="connsiteY8" fmla="*/ 29845 h 58420"/>
                  <a:gd name="connsiteX9" fmla="*/ 29210 w 58420"/>
                  <a:gd name="connsiteY9" fmla="*/ 2603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115" y="26035"/>
                      <a:pt x="29210" y="2603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39" name="Graphic 336">
              <a:extLst>
                <a:ext uri="{FF2B5EF4-FFF2-40B4-BE49-F238E27FC236}">
                  <a16:creationId xmlns:a16="http://schemas.microsoft.com/office/drawing/2014/main" id="{3974EF1A-A6D4-F841-9E0E-B3481CC5751F}"/>
                </a:ext>
              </a:extLst>
            </p:cNvPr>
            <p:cNvGrpSpPr/>
            <p:nvPr/>
          </p:nvGrpSpPr>
          <p:grpSpPr>
            <a:xfrm>
              <a:off x="16968469" y="450215"/>
              <a:ext cx="58420" cy="58419"/>
              <a:chOff x="16968469" y="450215"/>
              <a:chExt cx="58420" cy="58419"/>
            </a:xfrm>
            <a:grpFill/>
          </p:grpSpPr>
          <p:sp>
            <p:nvSpPr>
              <p:cNvPr id="65" name="Freeform 64">
                <a:extLst>
                  <a:ext uri="{FF2B5EF4-FFF2-40B4-BE49-F238E27FC236}">
                    <a16:creationId xmlns:a16="http://schemas.microsoft.com/office/drawing/2014/main" id="{F0754599-A69A-7C40-B322-AE0D210812BF}"/>
                  </a:ext>
                </a:extLst>
              </p:cNvPr>
              <p:cNvSpPr/>
              <p:nvPr/>
            </p:nvSpPr>
            <p:spPr>
              <a:xfrm>
                <a:off x="16980535" y="46355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66" name="Freeform 65">
                <a:extLst>
                  <a:ext uri="{FF2B5EF4-FFF2-40B4-BE49-F238E27FC236}">
                    <a16:creationId xmlns:a16="http://schemas.microsoft.com/office/drawing/2014/main" id="{67FD9E7F-5071-AF48-B0C5-A9D3EB8A047E}"/>
                  </a:ext>
                </a:extLst>
              </p:cNvPr>
              <p:cNvSpPr/>
              <p:nvPr/>
            </p:nvSpPr>
            <p:spPr>
              <a:xfrm>
                <a:off x="16968469" y="450215"/>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115" y="26035"/>
                      <a:pt x="29210" y="2603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40" name="Graphic 336">
              <a:extLst>
                <a:ext uri="{FF2B5EF4-FFF2-40B4-BE49-F238E27FC236}">
                  <a16:creationId xmlns:a16="http://schemas.microsoft.com/office/drawing/2014/main" id="{B502B52C-9707-AF49-98EF-07362A88B6AC}"/>
                </a:ext>
              </a:extLst>
            </p:cNvPr>
            <p:cNvGrpSpPr/>
            <p:nvPr/>
          </p:nvGrpSpPr>
          <p:grpSpPr>
            <a:xfrm>
              <a:off x="16780510" y="495300"/>
              <a:ext cx="58420" cy="58419"/>
              <a:chOff x="16780510" y="495300"/>
              <a:chExt cx="58420" cy="58419"/>
            </a:xfrm>
            <a:grpFill/>
          </p:grpSpPr>
          <p:sp>
            <p:nvSpPr>
              <p:cNvPr id="63" name="Freeform 62">
                <a:extLst>
                  <a:ext uri="{FF2B5EF4-FFF2-40B4-BE49-F238E27FC236}">
                    <a16:creationId xmlns:a16="http://schemas.microsoft.com/office/drawing/2014/main" id="{DE0C7EE8-433C-9240-BEBC-E08AA6E1DDAE}"/>
                  </a:ext>
                </a:extLst>
              </p:cNvPr>
              <p:cNvSpPr/>
              <p:nvPr/>
            </p:nvSpPr>
            <p:spPr>
              <a:xfrm>
                <a:off x="16793210" y="50800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5400" y="33020"/>
                      <a:pt x="16510" y="33020"/>
                    </a:cubicBezTo>
                    <a:cubicBezTo>
                      <a:pt x="7620" y="33020"/>
                      <a:pt x="0" y="25400"/>
                      <a:pt x="0" y="16510"/>
                    </a:cubicBezTo>
                    <a:cubicBezTo>
                      <a:pt x="0" y="7620"/>
                      <a:pt x="6985"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64" name="Freeform 63">
                <a:extLst>
                  <a:ext uri="{FF2B5EF4-FFF2-40B4-BE49-F238E27FC236}">
                    <a16:creationId xmlns:a16="http://schemas.microsoft.com/office/drawing/2014/main" id="{57BBE529-7A45-9643-8C91-6E27566CF088}"/>
                  </a:ext>
                </a:extLst>
              </p:cNvPr>
              <p:cNvSpPr/>
              <p:nvPr/>
            </p:nvSpPr>
            <p:spPr>
              <a:xfrm>
                <a:off x="16780510" y="49530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5400 h 58419"/>
                  <a:gd name="connsiteX6" fmla="*/ 25400 w 58420"/>
                  <a:gd name="connsiteY6" fmla="*/ 29210 h 58419"/>
                  <a:gd name="connsiteX7" fmla="*/ 29210 w 58420"/>
                  <a:gd name="connsiteY7" fmla="*/ 33020 h 58419"/>
                  <a:gd name="connsiteX8" fmla="*/ 33020 w 58420"/>
                  <a:gd name="connsiteY8" fmla="*/ 29210 h 58419"/>
                  <a:gd name="connsiteX9" fmla="*/ 29210 w 58420"/>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41" name="Graphic 336">
              <a:extLst>
                <a:ext uri="{FF2B5EF4-FFF2-40B4-BE49-F238E27FC236}">
                  <a16:creationId xmlns:a16="http://schemas.microsoft.com/office/drawing/2014/main" id="{3A858138-F90A-924E-B860-504DB5768EE0}"/>
                </a:ext>
              </a:extLst>
            </p:cNvPr>
            <p:cNvGrpSpPr/>
            <p:nvPr/>
          </p:nvGrpSpPr>
          <p:grpSpPr>
            <a:xfrm>
              <a:off x="17215485" y="530859"/>
              <a:ext cx="58420" cy="58420"/>
              <a:chOff x="17215485" y="530859"/>
              <a:chExt cx="58420" cy="58420"/>
            </a:xfrm>
            <a:grpFill/>
          </p:grpSpPr>
          <p:sp>
            <p:nvSpPr>
              <p:cNvPr id="61" name="Freeform 60">
                <a:extLst>
                  <a:ext uri="{FF2B5EF4-FFF2-40B4-BE49-F238E27FC236}">
                    <a16:creationId xmlns:a16="http://schemas.microsoft.com/office/drawing/2014/main" id="{FF268B8D-6404-BC4F-9BFE-C5219138D1F8}"/>
                  </a:ext>
                </a:extLst>
              </p:cNvPr>
              <p:cNvSpPr/>
              <p:nvPr/>
            </p:nvSpPr>
            <p:spPr>
              <a:xfrm>
                <a:off x="17228185" y="543559"/>
                <a:ext cx="33020" cy="33020"/>
              </a:xfrm>
              <a:custGeom>
                <a:avLst/>
                <a:gdLst>
                  <a:gd name="connsiteX0" fmla="*/ 33020 w 33020"/>
                  <a:gd name="connsiteY0" fmla="*/ 16510 h 33020"/>
                  <a:gd name="connsiteX1" fmla="*/ 16510 w 33020"/>
                  <a:gd name="connsiteY1" fmla="*/ 33020 h 33020"/>
                  <a:gd name="connsiteX2" fmla="*/ 0 w 33020"/>
                  <a:gd name="connsiteY2" fmla="*/ 16510 h 33020"/>
                  <a:gd name="connsiteX3" fmla="*/ 16510 w 33020"/>
                  <a:gd name="connsiteY3" fmla="*/ 0 h 33020"/>
                  <a:gd name="connsiteX4" fmla="*/ 33020 w 33020"/>
                  <a:gd name="connsiteY4" fmla="*/ 16510 h 3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20">
                    <a:moveTo>
                      <a:pt x="33020" y="16510"/>
                    </a:moveTo>
                    <a:cubicBezTo>
                      <a:pt x="33020" y="25400"/>
                      <a:pt x="26035" y="33020"/>
                      <a:pt x="16510" y="33020"/>
                    </a:cubicBezTo>
                    <a:cubicBezTo>
                      <a:pt x="7620" y="33020"/>
                      <a:pt x="0" y="25400"/>
                      <a:pt x="0" y="16510"/>
                    </a:cubicBezTo>
                    <a:cubicBezTo>
                      <a:pt x="0" y="7620"/>
                      <a:pt x="6985" y="0"/>
                      <a:pt x="16510" y="0"/>
                    </a:cubicBezTo>
                    <a:cubicBezTo>
                      <a:pt x="26035" y="635"/>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62" name="Freeform 61">
                <a:extLst>
                  <a:ext uri="{FF2B5EF4-FFF2-40B4-BE49-F238E27FC236}">
                    <a16:creationId xmlns:a16="http://schemas.microsoft.com/office/drawing/2014/main" id="{E5072132-E3D2-B644-B521-EBD3B0C99A01}"/>
                  </a:ext>
                </a:extLst>
              </p:cNvPr>
              <p:cNvSpPr/>
              <p:nvPr/>
            </p:nvSpPr>
            <p:spPr>
              <a:xfrm>
                <a:off x="17215485" y="530859"/>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6035 h 58420"/>
                  <a:gd name="connsiteX6" fmla="*/ 25400 w 58420"/>
                  <a:gd name="connsiteY6" fmla="*/ 29845 h 58420"/>
                  <a:gd name="connsiteX7" fmla="*/ 29210 w 58420"/>
                  <a:gd name="connsiteY7" fmla="*/ 33655 h 58420"/>
                  <a:gd name="connsiteX8" fmla="*/ 33020 w 58420"/>
                  <a:gd name="connsiteY8" fmla="*/ 29845 h 58420"/>
                  <a:gd name="connsiteX9" fmla="*/ 29210 w 58420"/>
                  <a:gd name="connsiteY9" fmla="*/ 2603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720"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750" y="26035"/>
                      <a:pt x="29210" y="2603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42" name="Graphic 336">
              <a:extLst>
                <a:ext uri="{FF2B5EF4-FFF2-40B4-BE49-F238E27FC236}">
                  <a16:creationId xmlns:a16="http://schemas.microsoft.com/office/drawing/2014/main" id="{C7A7C920-7DBB-3943-824A-B0528D583A1A}"/>
                </a:ext>
              </a:extLst>
            </p:cNvPr>
            <p:cNvGrpSpPr/>
            <p:nvPr/>
          </p:nvGrpSpPr>
          <p:grpSpPr>
            <a:xfrm>
              <a:off x="17309465" y="708025"/>
              <a:ext cx="58420" cy="58419"/>
              <a:chOff x="17309465" y="708025"/>
              <a:chExt cx="58420" cy="58419"/>
            </a:xfrm>
            <a:grpFill/>
          </p:grpSpPr>
          <p:sp>
            <p:nvSpPr>
              <p:cNvPr id="59" name="Freeform 58">
                <a:extLst>
                  <a:ext uri="{FF2B5EF4-FFF2-40B4-BE49-F238E27FC236}">
                    <a16:creationId xmlns:a16="http://schemas.microsoft.com/office/drawing/2014/main" id="{2DC1F52D-D3A5-544A-AE70-607117A80CD1}"/>
                  </a:ext>
                </a:extLst>
              </p:cNvPr>
              <p:cNvSpPr/>
              <p:nvPr/>
            </p:nvSpPr>
            <p:spPr>
              <a:xfrm>
                <a:off x="17322165" y="720725"/>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5400" y="635"/>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60" name="Freeform 59">
                <a:extLst>
                  <a:ext uri="{FF2B5EF4-FFF2-40B4-BE49-F238E27FC236}">
                    <a16:creationId xmlns:a16="http://schemas.microsoft.com/office/drawing/2014/main" id="{1BDE11D8-7328-4640-BF48-5D0FDDD56A60}"/>
                  </a:ext>
                </a:extLst>
              </p:cNvPr>
              <p:cNvSpPr/>
              <p:nvPr/>
            </p:nvSpPr>
            <p:spPr>
              <a:xfrm>
                <a:off x="17309465" y="708025"/>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3335"/>
                      <a:pt x="13335" y="0"/>
                      <a:pt x="29210" y="0"/>
                    </a:cubicBezTo>
                    <a:cubicBezTo>
                      <a:pt x="45085" y="0"/>
                      <a:pt x="58420" y="12700"/>
                      <a:pt x="58420" y="29210"/>
                    </a:cubicBezTo>
                    <a:cubicBezTo>
                      <a:pt x="58420"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305"/>
                      <a:pt x="31115" y="26035"/>
                      <a:pt x="29210" y="2603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43" name="Graphic 336">
              <a:extLst>
                <a:ext uri="{FF2B5EF4-FFF2-40B4-BE49-F238E27FC236}">
                  <a16:creationId xmlns:a16="http://schemas.microsoft.com/office/drawing/2014/main" id="{93774A63-82C9-B149-AEC0-269C680B749E}"/>
                </a:ext>
              </a:extLst>
            </p:cNvPr>
            <p:cNvGrpSpPr/>
            <p:nvPr/>
          </p:nvGrpSpPr>
          <p:grpSpPr>
            <a:xfrm>
              <a:off x="17215485" y="942339"/>
              <a:ext cx="58420" cy="58420"/>
              <a:chOff x="17215485" y="942339"/>
              <a:chExt cx="58420" cy="58420"/>
            </a:xfrm>
            <a:grpFill/>
          </p:grpSpPr>
          <p:sp>
            <p:nvSpPr>
              <p:cNvPr id="57" name="Freeform 56">
                <a:extLst>
                  <a:ext uri="{FF2B5EF4-FFF2-40B4-BE49-F238E27FC236}">
                    <a16:creationId xmlns:a16="http://schemas.microsoft.com/office/drawing/2014/main" id="{B6D136D3-D95B-F842-8414-295B2700695B}"/>
                  </a:ext>
                </a:extLst>
              </p:cNvPr>
              <p:cNvSpPr/>
              <p:nvPr/>
            </p:nvSpPr>
            <p:spPr>
              <a:xfrm>
                <a:off x="17228185" y="955675"/>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6985"/>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58" name="Freeform 57">
                <a:extLst>
                  <a:ext uri="{FF2B5EF4-FFF2-40B4-BE49-F238E27FC236}">
                    <a16:creationId xmlns:a16="http://schemas.microsoft.com/office/drawing/2014/main" id="{AB08C669-38CA-3F4B-B6D5-0D020C0834C3}"/>
                  </a:ext>
                </a:extLst>
              </p:cNvPr>
              <p:cNvSpPr/>
              <p:nvPr/>
            </p:nvSpPr>
            <p:spPr>
              <a:xfrm>
                <a:off x="17215485" y="942339"/>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6035 h 58420"/>
                  <a:gd name="connsiteX6" fmla="*/ 25400 w 58420"/>
                  <a:gd name="connsiteY6" fmla="*/ 29845 h 58420"/>
                  <a:gd name="connsiteX7" fmla="*/ 29210 w 58420"/>
                  <a:gd name="connsiteY7" fmla="*/ 33655 h 58420"/>
                  <a:gd name="connsiteX8" fmla="*/ 33020 w 58420"/>
                  <a:gd name="connsiteY8" fmla="*/ 29845 h 58420"/>
                  <a:gd name="connsiteX9" fmla="*/ 29210 w 58420"/>
                  <a:gd name="connsiteY9" fmla="*/ 2603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720"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750" y="26035"/>
                      <a:pt x="29210" y="2603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44" name="Graphic 336">
              <a:extLst>
                <a:ext uri="{FF2B5EF4-FFF2-40B4-BE49-F238E27FC236}">
                  <a16:creationId xmlns:a16="http://schemas.microsoft.com/office/drawing/2014/main" id="{AB86A246-70C3-BB46-A74F-AAB45EA64CC0}"/>
                </a:ext>
              </a:extLst>
            </p:cNvPr>
            <p:cNvGrpSpPr/>
            <p:nvPr/>
          </p:nvGrpSpPr>
          <p:grpSpPr>
            <a:xfrm>
              <a:off x="16908144" y="644525"/>
              <a:ext cx="58420" cy="58419"/>
              <a:chOff x="16908144" y="644525"/>
              <a:chExt cx="58420" cy="58419"/>
            </a:xfrm>
            <a:grpFill/>
          </p:grpSpPr>
          <p:sp>
            <p:nvSpPr>
              <p:cNvPr id="55" name="Freeform 54">
                <a:extLst>
                  <a:ext uri="{FF2B5EF4-FFF2-40B4-BE49-F238E27FC236}">
                    <a16:creationId xmlns:a16="http://schemas.microsoft.com/office/drawing/2014/main" id="{33F9B14F-B2B5-D148-B59F-B13071C2FF93}"/>
                  </a:ext>
                </a:extLst>
              </p:cNvPr>
              <p:cNvSpPr/>
              <p:nvPr/>
            </p:nvSpPr>
            <p:spPr>
              <a:xfrm>
                <a:off x="16920844" y="657225"/>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56" name="Freeform 55">
                <a:extLst>
                  <a:ext uri="{FF2B5EF4-FFF2-40B4-BE49-F238E27FC236}">
                    <a16:creationId xmlns:a16="http://schemas.microsoft.com/office/drawing/2014/main" id="{3078220C-59B3-E244-A421-24094A683699}"/>
                  </a:ext>
                </a:extLst>
              </p:cNvPr>
              <p:cNvSpPr/>
              <p:nvPr/>
            </p:nvSpPr>
            <p:spPr>
              <a:xfrm>
                <a:off x="16908144" y="644525"/>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5400 h 58419"/>
                  <a:gd name="connsiteX6" fmla="*/ 25400 w 58420"/>
                  <a:gd name="connsiteY6" fmla="*/ 29210 h 58419"/>
                  <a:gd name="connsiteX7" fmla="*/ 29210 w 58420"/>
                  <a:gd name="connsiteY7" fmla="*/ 33020 h 58419"/>
                  <a:gd name="connsiteX8" fmla="*/ 33020 w 58420"/>
                  <a:gd name="connsiteY8" fmla="*/ 29210 h 58419"/>
                  <a:gd name="connsiteX9" fmla="*/ 29210 w 58420"/>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3335"/>
                      <a:pt x="13335" y="0"/>
                      <a:pt x="29210" y="0"/>
                    </a:cubicBezTo>
                    <a:cubicBezTo>
                      <a:pt x="45085" y="0"/>
                      <a:pt x="58420" y="12700"/>
                      <a:pt x="58420" y="29210"/>
                    </a:cubicBezTo>
                    <a:cubicBezTo>
                      <a:pt x="58420" y="45085"/>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45" name="Graphic 336">
              <a:extLst>
                <a:ext uri="{FF2B5EF4-FFF2-40B4-BE49-F238E27FC236}">
                  <a16:creationId xmlns:a16="http://schemas.microsoft.com/office/drawing/2014/main" id="{CAD25CCE-FFE5-F645-93A3-E151864F9287}"/>
                </a:ext>
              </a:extLst>
            </p:cNvPr>
            <p:cNvGrpSpPr/>
            <p:nvPr/>
          </p:nvGrpSpPr>
          <p:grpSpPr>
            <a:xfrm>
              <a:off x="17068165" y="795019"/>
              <a:ext cx="58420" cy="58419"/>
              <a:chOff x="17068165" y="795019"/>
              <a:chExt cx="58420" cy="58419"/>
            </a:xfrm>
            <a:grpFill/>
          </p:grpSpPr>
          <p:sp>
            <p:nvSpPr>
              <p:cNvPr id="53" name="Freeform 52">
                <a:extLst>
                  <a:ext uri="{FF2B5EF4-FFF2-40B4-BE49-F238E27FC236}">
                    <a16:creationId xmlns:a16="http://schemas.microsoft.com/office/drawing/2014/main" id="{75F1841A-8A2E-5F48-9515-579FFE7A6F4A}"/>
                  </a:ext>
                </a:extLst>
              </p:cNvPr>
              <p:cNvSpPr/>
              <p:nvPr/>
            </p:nvSpPr>
            <p:spPr>
              <a:xfrm>
                <a:off x="17080230" y="807719"/>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5400"/>
                      <a:pt x="25400"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54" name="Freeform 53">
                <a:extLst>
                  <a:ext uri="{FF2B5EF4-FFF2-40B4-BE49-F238E27FC236}">
                    <a16:creationId xmlns:a16="http://schemas.microsoft.com/office/drawing/2014/main" id="{D1D28CA6-7EAC-E145-A002-AC3367D779B8}"/>
                  </a:ext>
                </a:extLst>
              </p:cNvPr>
              <p:cNvSpPr/>
              <p:nvPr/>
            </p:nvSpPr>
            <p:spPr>
              <a:xfrm>
                <a:off x="17068165" y="795019"/>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3335"/>
                      <a:pt x="13335" y="0"/>
                      <a:pt x="29210" y="0"/>
                    </a:cubicBezTo>
                    <a:cubicBezTo>
                      <a:pt x="45085" y="0"/>
                      <a:pt x="58420" y="12700"/>
                      <a:pt x="58420" y="29210"/>
                    </a:cubicBezTo>
                    <a:cubicBezTo>
                      <a:pt x="57785"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2385" y="27305"/>
                      <a:pt x="31115" y="26035"/>
                      <a:pt x="29210" y="2603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46" name="Graphic 336">
              <a:extLst>
                <a:ext uri="{FF2B5EF4-FFF2-40B4-BE49-F238E27FC236}">
                  <a16:creationId xmlns:a16="http://schemas.microsoft.com/office/drawing/2014/main" id="{37F148DA-ABA1-6449-ACE5-668F87B13767}"/>
                </a:ext>
              </a:extLst>
            </p:cNvPr>
            <p:cNvGrpSpPr/>
            <p:nvPr/>
          </p:nvGrpSpPr>
          <p:grpSpPr>
            <a:xfrm>
              <a:off x="17077690" y="678815"/>
              <a:ext cx="58420" cy="58419"/>
              <a:chOff x="17077690" y="678815"/>
              <a:chExt cx="58420" cy="58419"/>
            </a:xfrm>
            <a:grpFill/>
          </p:grpSpPr>
          <p:sp>
            <p:nvSpPr>
              <p:cNvPr id="51" name="Freeform 50">
                <a:extLst>
                  <a:ext uri="{FF2B5EF4-FFF2-40B4-BE49-F238E27FC236}">
                    <a16:creationId xmlns:a16="http://schemas.microsoft.com/office/drawing/2014/main" id="{33FAB6EB-E2D8-314B-B4F0-E9D2050F3AB4}"/>
                  </a:ext>
                </a:extLst>
              </p:cNvPr>
              <p:cNvSpPr/>
              <p:nvPr/>
            </p:nvSpPr>
            <p:spPr>
              <a:xfrm>
                <a:off x="17089755" y="69215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52" name="Freeform 51">
                <a:extLst>
                  <a:ext uri="{FF2B5EF4-FFF2-40B4-BE49-F238E27FC236}">
                    <a16:creationId xmlns:a16="http://schemas.microsoft.com/office/drawing/2014/main" id="{6B753E02-EBA3-C446-B12B-17A0BEE4A152}"/>
                  </a:ext>
                </a:extLst>
              </p:cNvPr>
              <p:cNvSpPr/>
              <p:nvPr/>
            </p:nvSpPr>
            <p:spPr>
              <a:xfrm>
                <a:off x="17077690" y="678815"/>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3335"/>
                      <a:pt x="13335" y="0"/>
                      <a:pt x="29210" y="0"/>
                    </a:cubicBezTo>
                    <a:cubicBezTo>
                      <a:pt x="45085" y="0"/>
                      <a:pt x="58420" y="12700"/>
                      <a:pt x="58420" y="29210"/>
                    </a:cubicBezTo>
                    <a:cubicBezTo>
                      <a:pt x="57785"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2385" y="27940"/>
                      <a:pt x="31115" y="26035"/>
                      <a:pt x="29210" y="2603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47" name="Graphic 336">
              <a:extLst>
                <a:ext uri="{FF2B5EF4-FFF2-40B4-BE49-F238E27FC236}">
                  <a16:creationId xmlns:a16="http://schemas.microsoft.com/office/drawing/2014/main" id="{DB83EA45-4FA7-E445-891E-5A271D222D40}"/>
                </a:ext>
              </a:extLst>
            </p:cNvPr>
            <p:cNvGrpSpPr/>
            <p:nvPr/>
          </p:nvGrpSpPr>
          <p:grpSpPr>
            <a:xfrm>
              <a:off x="16878935" y="957580"/>
              <a:ext cx="58420" cy="58419"/>
              <a:chOff x="16878935" y="957580"/>
              <a:chExt cx="58420" cy="58419"/>
            </a:xfrm>
            <a:grpFill/>
          </p:grpSpPr>
          <p:sp>
            <p:nvSpPr>
              <p:cNvPr id="49" name="Freeform 48">
                <a:extLst>
                  <a:ext uri="{FF2B5EF4-FFF2-40B4-BE49-F238E27FC236}">
                    <a16:creationId xmlns:a16="http://schemas.microsoft.com/office/drawing/2014/main" id="{7B95F681-336C-164D-8FA0-B302184FC496}"/>
                  </a:ext>
                </a:extLst>
              </p:cNvPr>
              <p:cNvSpPr/>
              <p:nvPr/>
            </p:nvSpPr>
            <p:spPr>
              <a:xfrm>
                <a:off x="16891635" y="97028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50" name="Freeform 49">
                <a:extLst>
                  <a:ext uri="{FF2B5EF4-FFF2-40B4-BE49-F238E27FC236}">
                    <a16:creationId xmlns:a16="http://schemas.microsoft.com/office/drawing/2014/main" id="{02AFED3A-1B62-EA4D-A4A6-C2AB50E6D4FA}"/>
                  </a:ext>
                </a:extLst>
              </p:cNvPr>
              <p:cNvSpPr/>
              <p:nvPr/>
            </p:nvSpPr>
            <p:spPr>
              <a:xfrm>
                <a:off x="16878935" y="95758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5400 h 58419"/>
                  <a:gd name="connsiteX6" fmla="*/ 25400 w 58420"/>
                  <a:gd name="connsiteY6" fmla="*/ 29210 h 58419"/>
                  <a:gd name="connsiteX7" fmla="*/ 29210 w 58420"/>
                  <a:gd name="connsiteY7" fmla="*/ 33020 h 58419"/>
                  <a:gd name="connsiteX8" fmla="*/ 33020 w 58420"/>
                  <a:gd name="connsiteY8" fmla="*/ 29210 h 58419"/>
                  <a:gd name="connsiteX9" fmla="*/ 29210 w 58420"/>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3335"/>
                      <a:pt x="13335" y="0"/>
                      <a:pt x="29210" y="0"/>
                    </a:cubicBezTo>
                    <a:cubicBezTo>
                      <a:pt x="45085" y="0"/>
                      <a:pt x="58420" y="12700"/>
                      <a:pt x="58420" y="29210"/>
                    </a:cubicBezTo>
                    <a:cubicBezTo>
                      <a:pt x="58420" y="45085"/>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solidFill>
                    <a:schemeClr val="tx2"/>
                  </a:solidFill>
                </a:endParaRPr>
              </a:p>
            </p:txBody>
          </p:sp>
        </p:grpSp>
        <p:sp>
          <p:nvSpPr>
            <p:cNvPr id="48" name="Freeform 47">
              <a:extLst>
                <a:ext uri="{FF2B5EF4-FFF2-40B4-BE49-F238E27FC236}">
                  <a16:creationId xmlns:a16="http://schemas.microsoft.com/office/drawing/2014/main" id="{0C35867E-E481-4740-A25A-D5F4F4C1923F}"/>
                </a:ext>
              </a:extLst>
            </p:cNvPr>
            <p:cNvSpPr/>
            <p:nvPr/>
          </p:nvSpPr>
          <p:spPr>
            <a:xfrm>
              <a:off x="16895357" y="725805"/>
              <a:ext cx="448398" cy="432434"/>
            </a:xfrm>
            <a:custGeom>
              <a:avLst/>
              <a:gdLst>
                <a:gd name="connsiteX0" fmla="*/ 111213 w 448398"/>
                <a:gd name="connsiteY0" fmla="*/ 432435 h 432434"/>
                <a:gd name="connsiteX1" fmla="*/ 1993 w 448398"/>
                <a:gd name="connsiteY1" fmla="*/ 267970 h 432434"/>
                <a:gd name="connsiteX2" fmla="*/ 1358 w 448398"/>
                <a:gd name="connsiteY2" fmla="*/ 255270 h 432434"/>
                <a:gd name="connsiteX3" fmla="*/ 12153 w 448398"/>
                <a:gd name="connsiteY3" fmla="*/ 248285 h 432434"/>
                <a:gd name="connsiteX4" fmla="*/ 320128 w 448398"/>
                <a:gd name="connsiteY4" fmla="*/ 234950 h 432434"/>
                <a:gd name="connsiteX5" fmla="*/ 192493 w 448398"/>
                <a:gd name="connsiteY5" fmla="*/ 107950 h 432434"/>
                <a:gd name="connsiteX6" fmla="*/ 189318 w 448398"/>
                <a:gd name="connsiteY6" fmla="*/ 95885 h 432434"/>
                <a:gd name="connsiteX7" fmla="*/ 197573 w 448398"/>
                <a:gd name="connsiteY7" fmla="*/ 86995 h 432434"/>
                <a:gd name="connsiteX8" fmla="*/ 439508 w 448398"/>
                <a:gd name="connsiteY8" fmla="*/ 0 h 432434"/>
                <a:gd name="connsiteX9" fmla="*/ 448398 w 448398"/>
                <a:gd name="connsiteY9" fmla="*/ 24130 h 432434"/>
                <a:gd name="connsiteX10" fmla="*/ 225513 w 448398"/>
                <a:gd name="connsiteY10" fmla="*/ 104140 h 432434"/>
                <a:gd name="connsiteX11" fmla="*/ 358863 w 448398"/>
                <a:gd name="connsiteY11" fmla="*/ 237490 h 432434"/>
                <a:gd name="connsiteX12" fmla="*/ 362038 w 448398"/>
                <a:gd name="connsiteY12" fmla="*/ 250825 h 432434"/>
                <a:gd name="connsiteX13" fmla="*/ 350608 w 448398"/>
                <a:gd name="connsiteY13" fmla="*/ 259080 h 432434"/>
                <a:gd name="connsiteX14" fmla="*/ 36283 w 448398"/>
                <a:gd name="connsiteY14" fmla="*/ 273050 h 432434"/>
                <a:gd name="connsiteX15" fmla="*/ 132803 w 448398"/>
                <a:gd name="connsiteY15" fmla="*/ 418465 h 432434"/>
                <a:gd name="connsiteX16" fmla="*/ 111213 w 448398"/>
                <a:gd name="connsiteY16" fmla="*/ 432435 h 43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398" h="432434">
                  <a:moveTo>
                    <a:pt x="111213" y="432435"/>
                  </a:moveTo>
                  <a:lnTo>
                    <a:pt x="1993" y="267970"/>
                  </a:lnTo>
                  <a:cubicBezTo>
                    <a:pt x="-547" y="264160"/>
                    <a:pt x="-547" y="259080"/>
                    <a:pt x="1358" y="255270"/>
                  </a:cubicBezTo>
                  <a:cubicBezTo>
                    <a:pt x="3263" y="251460"/>
                    <a:pt x="7708" y="248285"/>
                    <a:pt x="12153" y="248285"/>
                  </a:cubicBezTo>
                  <a:lnTo>
                    <a:pt x="320128" y="234950"/>
                  </a:lnTo>
                  <a:lnTo>
                    <a:pt x="192493" y="107950"/>
                  </a:lnTo>
                  <a:cubicBezTo>
                    <a:pt x="189318" y="104775"/>
                    <a:pt x="188048" y="100330"/>
                    <a:pt x="189318" y="95885"/>
                  </a:cubicBezTo>
                  <a:cubicBezTo>
                    <a:pt x="189953" y="91440"/>
                    <a:pt x="193128" y="88265"/>
                    <a:pt x="197573" y="86995"/>
                  </a:cubicBezTo>
                  <a:lnTo>
                    <a:pt x="439508" y="0"/>
                  </a:lnTo>
                  <a:lnTo>
                    <a:pt x="448398" y="24130"/>
                  </a:lnTo>
                  <a:lnTo>
                    <a:pt x="225513" y="104140"/>
                  </a:lnTo>
                  <a:lnTo>
                    <a:pt x="358863" y="237490"/>
                  </a:lnTo>
                  <a:cubicBezTo>
                    <a:pt x="362673" y="241300"/>
                    <a:pt x="363308" y="246380"/>
                    <a:pt x="362038" y="250825"/>
                  </a:cubicBezTo>
                  <a:cubicBezTo>
                    <a:pt x="360133" y="255270"/>
                    <a:pt x="355688" y="258445"/>
                    <a:pt x="350608" y="259080"/>
                  </a:cubicBezTo>
                  <a:lnTo>
                    <a:pt x="36283" y="273050"/>
                  </a:lnTo>
                  <a:lnTo>
                    <a:pt x="132803" y="418465"/>
                  </a:lnTo>
                  <a:lnTo>
                    <a:pt x="111213" y="432435"/>
                  </a:lnTo>
                  <a:close/>
                </a:path>
              </a:pathLst>
            </a:custGeom>
            <a:grpFill/>
            <a:ln w="6350" cap="flat">
              <a:noFill/>
              <a:prstDash val="solid"/>
              <a:miter/>
            </a:ln>
          </p:spPr>
          <p:txBody>
            <a:bodyPr rtlCol="0" anchor="ctr"/>
            <a:lstStyle/>
            <a:p>
              <a:endParaRPr lang="en-US">
                <a:solidFill>
                  <a:schemeClr val="tx2"/>
                </a:solidFill>
              </a:endParaRPr>
            </a:p>
          </p:txBody>
        </p:sp>
      </p:grpSp>
      <p:grpSp>
        <p:nvGrpSpPr>
          <p:cNvPr id="81" name="Group 80">
            <a:extLst>
              <a:ext uri="{FF2B5EF4-FFF2-40B4-BE49-F238E27FC236}">
                <a16:creationId xmlns:a16="http://schemas.microsoft.com/office/drawing/2014/main" id="{9360DCB3-132E-E848-A40A-3DC28C33839A}"/>
              </a:ext>
            </a:extLst>
          </p:cNvPr>
          <p:cNvGrpSpPr>
            <a:grpSpLocks noChangeAspect="1"/>
          </p:cNvGrpSpPr>
          <p:nvPr/>
        </p:nvGrpSpPr>
        <p:grpSpPr>
          <a:xfrm>
            <a:off x="2184167" y="1459029"/>
            <a:ext cx="385251" cy="477856"/>
            <a:chOff x="19630390" y="450850"/>
            <a:chExt cx="742315" cy="920750"/>
          </a:xfrm>
          <a:solidFill>
            <a:srgbClr val="41547D"/>
          </a:solidFill>
        </p:grpSpPr>
        <p:sp>
          <p:nvSpPr>
            <p:cNvPr id="82" name="Freeform 81">
              <a:extLst>
                <a:ext uri="{FF2B5EF4-FFF2-40B4-BE49-F238E27FC236}">
                  <a16:creationId xmlns:a16="http://schemas.microsoft.com/office/drawing/2014/main" id="{C85C86C0-EC3C-3E41-A707-339FC411D7C4}"/>
                </a:ext>
              </a:extLst>
            </p:cNvPr>
            <p:cNvSpPr/>
            <p:nvPr/>
          </p:nvSpPr>
          <p:spPr>
            <a:xfrm>
              <a:off x="19646036" y="467359"/>
              <a:ext cx="709620" cy="889000"/>
            </a:xfrm>
            <a:custGeom>
              <a:avLst/>
              <a:gdLst>
                <a:gd name="connsiteX0" fmla="*/ 353924 w 709620"/>
                <a:gd name="connsiteY0" fmla="*/ 888365 h 889000"/>
                <a:gd name="connsiteX1" fmla="*/ 352019 w 709620"/>
                <a:gd name="connsiteY1" fmla="*/ 888365 h 889000"/>
                <a:gd name="connsiteX2" fmla="*/ 208509 w 709620"/>
                <a:gd name="connsiteY2" fmla="*/ 869950 h 889000"/>
                <a:gd name="connsiteX3" fmla="*/ 204064 w 709620"/>
                <a:gd name="connsiteY3" fmla="*/ 868680 h 889000"/>
                <a:gd name="connsiteX4" fmla="*/ 6579 w 709620"/>
                <a:gd name="connsiteY4" fmla="*/ 755650 h 889000"/>
                <a:gd name="connsiteX5" fmla="*/ 229 w 709620"/>
                <a:gd name="connsiteY5" fmla="*/ 747395 h 889000"/>
                <a:gd name="connsiteX6" fmla="*/ 2769 w 709620"/>
                <a:gd name="connsiteY6" fmla="*/ 737235 h 889000"/>
                <a:gd name="connsiteX7" fmla="*/ 111354 w 709620"/>
                <a:gd name="connsiteY7" fmla="*/ 595630 h 889000"/>
                <a:gd name="connsiteX8" fmla="*/ 120244 w 709620"/>
                <a:gd name="connsiteY8" fmla="*/ 590550 h 889000"/>
                <a:gd name="connsiteX9" fmla="*/ 129769 w 709620"/>
                <a:gd name="connsiteY9" fmla="*/ 594360 h 889000"/>
                <a:gd name="connsiteX10" fmla="*/ 230734 w 709620"/>
                <a:gd name="connsiteY10" fmla="*/ 654050 h 889000"/>
                <a:gd name="connsiteX11" fmla="*/ 352654 w 709620"/>
                <a:gd name="connsiteY11" fmla="*/ 681355 h 889000"/>
                <a:gd name="connsiteX12" fmla="*/ 441554 w 709620"/>
                <a:gd name="connsiteY12" fmla="*/ 654050 h 889000"/>
                <a:gd name="connsiteX13" fmla="*/ 400914 w 709620"/>
                <a:gd name="connsiteY13" fmla="*/ 549910 h 889000"/>
                <a:gd name="connsiteX14" fmla="*/ 227559 w 709620"/>
                <a:gd name="connsiteY14" fmla="*/ 546100 h 889000"/>
                <a:gd name="connsiteX15" fmla="*/ 218034 w 709620"/>
                <a:gd name="connsiteY15" fmla="*/ 542925 h 889000"/>
                <a:gd name="connsiteX16" fmla="*/ 213589 w 709620"/>
                <a:gd name="connsiteY16" fmla="*/ 533400 h 889000"/>
                <a:gd name="connsiteX17" fmla="*/ 213589 w 709620"/>
                <a:gd name="connsiteY17" fmla="*/ 347345 h 889000"/>
                <a:gd name="connsiteX18" fmla="*/ 217399 w 709620"/>
                <a:gd name="connsiteY18" fmla="*/ 337820 h 889000"/>
                <a:gd name="connsiteX19" fmla="*/ 226924 w 709620"/>
                <a:gd name="connsiteY19" fmla="*/ 334645 h 889000"/>
                <a:gd name="connsiteX20" fmla="*/ 400914 w 709620"/>
                <a:gd name="connsiteY20" fmla="*/ 335915 h 889000"/>
                <a:gd name="connsiteX21" fmla="*/ 440919 w 709620"/>
                <a:gd name="connsiteY21" fmla="*/ 238125 h 889000"/>
                <a:gd name="connsiteX22" fmla="*/ 351384 w 709620"/>
                <a:gd name="connsiteY22" fmla="*/ 210185 h 889000"/>
                <a:gd name="connsiteX23" fmla="*/ 229464 w 709620"/>
                <a:gd name="connsiteY23" fmla="*/ 229235 h 889000"/>
                <a:gd name="connsiteX24" fmla="*/ 132309 w 709620"/>
                <a:gd name="connsiteY24" fmla="*/ 288925 h 889000"/>
                <a:gd name="connsiteX25" fmla="*/ 122784 w 709620"/>
                <a:gd name="connsiteY25" fmla="*/ 292100 h 889000"/>
                <a:gd name="connsiteX26" fmla="*/ 113894 w 709620"/>
                <a:gd name="connsiteY26" fmla="*/ 287020 h 889000"/>
                <a:gd name="connsiteX27" fmla="*/ 12294 w 709620"/>
                <a:gd name="connsiteY27" fmla="*/ 155575 h 889000"/>
                <a:gd name="connsiteX28" fmla="*/ 9754 w 709620"/>
                <a:gd name="connsiteY28" fmla="*/ 145415 h 889000"/>
                <a:gd name="connsiteX29" fmla="*/ 15469 w 709620"/>
                <a:gd name="connsiteY29" fmla="*/ 137160 h 889000"/>
                <a:gd name="connsiteX30" fmla="*/ 202159 w 709620"/>
                <a:gd name="connsiteY30" fmla="*/ 19685 h 889000"/>
                <a:gd name="connsiteX31" fmla="*/ 207239 w 709620"/>
                <a:gd name="connsiteY31" fmla="*/ 17780 h 889000"/>
                <a:gd name="connsiteX32" fmla="*/ 350114 w 709620"/>
                <a:gd name="connsiteY32" fmla="*/ 0 h 889000"/>
                <a:gd name="connsiteX33" fmla="*/ 353289 w 709620"/>
                <a:gd name="connsiteY33" fmla="*/ 0 h 889000"/>
                <a:gd name="connsiteX34" fmla="*/ 496799 w 709620"/>
                <a:gd name="connsiteY34" fmla="*/ 17780 h 889000"/>
                <a:gd name="connsiteX35" fmla="*/ 501879 w 709620"/>
                <a:gd name="connsiteY35" fmla="*/ 19685 h 889000"/>
                <a:gd name="connsiteX36" fmla="*/ 672059 w 709620"/>
                <a:gd name="connsiteY36" fmla="*/ 126365 h 889000"/>
                <a:gd name="connsiteX37" fmla="*/ 677774 w 709620"/>
                <a:gd name="connsiteY37" fmla="*/ 137160 h 889000"/>
                <a:gd name="connsiteX38" fmla="*/ 675234 w 709620"/>
                <a:gd name="connsiteY38" fmla="*/ 328930 h 889000"/>
                <a:gd name="connsiteX39" fmla="*/ 669519 w 709620"/>
                <a:gd name="connsiteY39" fmla="*/ 339725 h 889000"/>
                <a:gd name="connsiteX40" fmla="*/ 529184 w 709620"/>
                <a:gd name="connsiteY40" fmla="*/ 429895 h 889000"/>
                <a:gd name="connsiteX41" fmla="*/ 668884 w 709620"/>
                <a:gd name="connsiteY41" fmla="*/ 504825 h 889000"/>
                <a:gd name="connsiteX42" fmla="*/ 675234 w 709620"/>
                <a:gd name="connsiteY42" fmla="*/ 514350 h 889000"/>
                <a:gd name="connsiteX43" fmla="*/ 709524 w 709620"/>
                <a:gd name="connsiteY43" fmla="*/ 742315 h 889000"/>
                <a:gd name="connsiteX44" fmla="*/ 703174 w 709620"/>
                <a:gd name="connsiteY44" fmla="*/ 755015 h 889000"/>
                <a:gd name="connsiteX45" fmla="*/ 501879 w 709620"/>
                <a:gd name="connsiteY45" fmla="*/ 869950 h 889000"/>
                <a:gd name="connsiteX46" fmla="*/ 497434 w 709620"/>
                <a:gd name="connsiteY46" fmla="*/ 871220 h 889000"/>
                <a:gd name="connsiteX47" fmla="*/ 353924 w 709620"/>
                <a:gd name="connsiteY47" fmla="*/ 889000 h 889000"/>
                <a:gd name="connsiteX48" fmla="*/ 353924 w 709620"/>
                <a:gd name="connsiteY48" fmla="*/ 888365 h 889000"/>
                <a:gd name="connsiteX49" fmla="*/ 214224 w 709620"/>
                <a:gd name="connsiteY49" fmla="*/ 845185 h 889000"/>
                <a:gd name="connsiteX50" fmla="*/ 353924 w 709620"/>
                <a:gd name="connsiteY50" fmla="*/ 862965 h 889000"/>
                <a:gd name="connsiteX51" fmla="*/ 493624 w 709620"/>
                <a:gd name="connsiteY51" fmla="*/ 845820 h 889000"/>
                <a:gd name="connsiteX52" fmla="*/ 684759 w 709620"/>
                <a:gd name="connsiteY52" fmla="*/ 736600 h 889000"/>
                <a:gd name="connsiteX53" fmla="*/ 653009 w 709620"/>
                <a:gd name="connsiteY53" fmla="*/ 523240 h 889000"/>
                <a:gd name="connsiteX54" fmla="*/ 499974 w 709620"/>
                <a:gd name="connsiteY54" fmla="*/ 441325 h 889000"/>
                <a:gd name="connsiteX55" fmla="*/ 492989 w 709620"/>
                <a:gd name="connsiteY55" fmla="*/ 430530 h 889000"/>
                <a:gd name="connsiteX56" fmla="*/ 498704 w 709620"/>
                <a:gd name="connsiteY56" fmla="*/ 419100 h 889000"/>
                <a:gd name="connsiteX57" fmla="*/ 651739 w 709620"/>
                <a:gd name="connsiteY57" fmla="*/ 320675 h 889000"/>
                <a:gd name="connsiteX58" fmla="*/ 654279 w 709620"/>
                <a:gd name="connsiteY58" fmla="*/ 142875 h 889000"/>
                <a:gd name="connsiteX59" fmla="*/ 492989 w 709620"/>
                <a:gd name="connsiteY59" fmla="*/ 41275 h 889000"/>
                <a:gd name="connsiteX60" fmla="*/ 353924 w 709620"/>
                <a:gd name="connsiteY60" fmla="*/ 24130 h 889000"/>
                <a:gd name="connsiteX61" fmla="*/ 214859 w 709620"/>
                <a:gd name="connsiteY61" fmla="*/ 41275 h 889000"/>
                <a:gd name="connsiteX62" fmla="*/ 42774 w 709620"/>
                <a:gd name="connsiteY62" fmla="*/ 149860 h 889000"/>
                <a:gd name="connsiteX63" fmla="*/ 127864 w 709620"/>
                <a:gd name="connsiteY63" fmla="*/ 260350 h 889000"/>
                <a:gd name="connsiteX64" fmla="*/ 221844 w 709620"/>
                <a:gd name="connsiteY64" fmla="*/ 204470 h 889000"/>
                <a:gd name="connsiteX65" fmla="*/ 225654 w 709620"/>
                <a:gd name="connsiteY65" fmla="*/ 203200 h 889000"/>
                <a:gd name="connsiteX66" fmla="*/ 352019 w 709620"/>
                <a:gd name="connsiteY66" fmla="*/ 183515 h 889000"/>
                <a:gd name="connsiteX67" fmla="*/ 357734 w 709620"/>
                <a:gd name="connsiteY67" fmla="*/ 184150 h 889000"/>
                <a:gd name="connsiteX68" fmla="*/ 463144 w 709620"/>
                <a:gd name="connsiteY68" fmla="*/ 216535 h 889000"/>
                <a:gd name="connsiteX69" fmla="*/ 470764 w 709620"/>
                <a:gd name="connsiteY69" fmla="*/ 223520 h 889000"/>
                <a:gd name="connsiteX70" fmla="*/ 470764 w 709620"/>
                <a:gd name="connsiteY70" fmla="*/ 233680 h 889000"/>
                <a:gd name="connsiteX71" fmla="*/ 421869 w 709620"/>
                <a:gd name="connsiteY71" fmla="*/ 352425 h 889000"/>
                <a:gd name="connsiteX72" fmla="*/ 409804 w 709620"/>
                <a:gd name="connsiteY72" fmla="*/ 360045 h 889000"/>
                <a:gd name="connsiteX73" fmla="*/ 238989 w 709620"/>
                <a:gd name="connsiteY73" fmla="*/ 359410 h 889000"/>
                <a:gd name="connsiteX74" fmla="*/ 238989 w 709620"/>
                <a:gd name="connsiteY74" fmla="*/ 519430 h 889000"/>
                <a:gd name="connsiteX75" fmla="*/ 409804 w 709620"/>
                <a:gd name="connsiteY75" fmla="*/ 523875 h 889000"/>
                <a:gd name="connsiteX76" fmla="*/ 421234 w 709620"/>
                <a:gd name="connsiteY76" fmla="*/ 532130 h 889000"/>
                <a:gd name="connsiteX77" fmla="*/ 470129 w 709620"/>
                <a:gd name="connsiteY77" fmla="*/ 656590 h 889000"/>
                <a:gd name="connsiteX78" fmla="*/ 469494 w 709620"/>
                <a:gd name="connsiteY78" fmla="*/ 666750 h 889000"/>
                <a:gd name="connsiteX79" fmla="*/ 461874 w 709620"/>
                <a:gd name="connsiteY79" fmla="*/ 673100 h 889000"/>
                <a:gd name="connsiteX80" fmla="*/ 356464 w 709620"/>
                <a:gd name="connsiteY80" fmla="*/ 705485 h 889000"/>
                <a:gd name="connsiteX81" fmla="*/ 350114 w 709620"/>
                <a:gd name="connsiteY81" fmla="*/ 705485 h 889000"/>
                <a:gd name="connsiteX82" fmla="*/ 223749 w 709620"/>
                <a:gd name="connsiteY82" fmla="*/ 676910 h 889000"/>
                <a:gd name="connsiteX83" fmla="*/ 221844 w 709620"/>
                <a:gd name="connsiteY83" fmla="*/ 676275 h 889000"/>
                <a:gd name="connsiteX84" fmla="*/ 122784 w 709620"/>
                <a:gd name="connsiteY84" fmla="*/ 620395 h 889000"/>
                <a:gd name="connsiteX85" fmla="*/ 31344 w 709620"/>
                <a:gd name="connsiteY85" fmla="*/ 739775 h 889000"/>
                <a:gd name="connsiteX86" fmla="*/ 214224 w 709620"/>
                <a:gd name="connsiteY86" fmla="*/ 845185 h 88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09620" h="889000">
                  <a:moveTo>
                    <a:pt x="353924" y="888365"/>
                  </a:moveTo>
                  <a:cubicBezTo>
                    <a:pt x="353289" y="888365"/>
                    <a:pt x="352654" y="888365"/>
                    <a:pt x="352019" y="888365"/>
                  </a:cubicBezTo>
                  <a:lnTo>
                    <a:pt x="208509" y="869950"/>
                  </a:lnTo>
                  <a:cubicBezTo>
                    <a:pt x="206604" y="869950"/>
                    <a:pt x="205334" y="869315"/>
                    <a:pt x="204064" y="868680"/>
                  </a:cubicBezTo>
                  <a:lnTo>
                    <a:pt x="6579" y="755650"/>
                  </a:lnTo>
                  <a:cubicBezTo>
                    <a:pt x="3404" y="753745"/>
                    <a:pt x="864" y="750570"/>
                    <a:pt x="229" y="747395"/>
                  </a:cubicBezTo>
                  <a:cubicBezTo>
                    <a:pt x="-406" y="743585"/>
                    <a:pt x="229" y="739775"/>
                    <a:pt x="2769" y="737235"/>
                  </a:cubicBezTo>
                  <a:lnTo>
                    <a:pt x="111354" y="595630"/>
                  </a:lnTo>
                  <a:cubicBezTo>
                    <a:pt x="113259" y="592455"/>
                    <a:pt x="117069" y="591185"/>
                    <a:pt x="120244" y="590550"/>
                  </a:cubicBezTo>
                  <a:cubicBezTo>
                    <a:pt x="124054" y="590550"/>
                    <a:pt x="127229" y="591820"/>
                    <a:pt x="129769" y="594360"/>
                  </a:cubicBezTo>
                  <a:cubicBezTo>
                    <a:pt x="158344" y="622300"/>
                    <a:pt x="221844" y="650240"/>
                    <a:pt x="230734" y="654050"/>
                  </a:cubicBezTo>
                  <a:lnTo>
                    <a:pt x="352654" y="681355"/>
                  </a:lnTo>
                  <a:lnTo>
                    <a:pt x="441554" y="654050"/>
                  </a:lnTo>
                  <a:lnTo>
                    <a:pt x="400914" y="549910"/>
                  </a:lnTo>
                  <a:cubicBezTo>
                    <a:pt x="334874" y="548005"/>
                    <a:pt x="236449" y="545465"/>
                    <a:pt x="227559" y="546100"/>
                  </a:cubicBezTo>
                  <a:cubicBezTo>
                    <a:pt x="223749" y="546100"/>
                    <a:pt x="220574" y="545465"/>
                    <a:pt x="218034" y="542925"/>
                  </a:cubicBezTo>
                  <a:cubicBezTo>
                    <a:pt x="215494" y="540385"/>
                    <a:pt x="213589" y="537210"/>
                    <a:pt x="213589" y="533400"/>
                  </a:cubicBezTo>
                  <a:lnTo>
                    <a:pt x="213589" y="347345"/>
                  </a:lnTo>
                  <a:cubicBezTo>
                    <a:pt x="213589" y="343535"/>
                    <a:pt x="214859" y="340360"/>
                    <a:pt x="217399" y="337820"/>
                  </a:cubicBezTo>
                  <a:cubicBezTo>
                    <a:pt x="219939" y="335280"/>
                    <a:pt x="223114" y="334010"/>
                    <a:pt x="226924" y="334645"/>
                  </a:cubicBezTo>
                  <a:cubicBezTo>
                    <a:pt x="238989" y="335280"/>
                    <a:pt x="349479" y="335915"/>
                    <a:pt x="400914" y="335915"/>
                  </a:cubicBezTo>
                  <a:lnTo>
                    <a:pt x="440919" y="238125"/>
                  </a:lnTo>
                  <a:lnTo>
                    <a:pt x="351384" y="210185"/>
                  </a:lnTo>
                  <a:lnTo>
                    <a:pt x="229464" y="229235"/>
                  </a:lnTo>
                  <a:cubicBezTo>
                    <a:pt x="218669" y="234315"/>
                    <a:pt x="160884" y="263525"/>
                    <a:pt x="132309" y="288925"/>
                  </a:cubicBezTo>
                  <a:cubicBezTo>
                    <a:pt x="129769" y="291465"/>
                    <a:pt x="125959" y="292100"/>
                    <a:pt x="122784" y="292100"/>
                  </a:cubicBezTo>
                  <a:cubicBezTo>
                    <a:pt x="118974" y="291465"/>
                    <a:pt x="115799" y="290195"/>
                    <a:pt x="113894" y="287020"/>
                  </a:cubicBezTo>
                  <a:lnTo>
                    <a:pt x="12294" y="155575"/>
                  </a:lnTo>
                  <a:cubicBezTo>
                    <a:pt x="10389" y="153035"/>
                    <a:pt x="9119" y="149225"/>
                    <a:pt x="9754" y="145415"/>
                  </a:cubicBezTo>
                  <a:cubicBezTo>
                    <a:pt x="10389" y="141605"/>
                    <a:pt x="12294" y="139065"/>
                    <a:pt x="15469" y="137160"/>
                  </a:cubicBezTo>
                  <a:lnTo>
                    <a:pt x="202159" y="19685"/>
                  </a:lnTo>
                  <a:cubicBezTo>
                    <a:pt x="203429" y="18415"/>
                    <a:pt x="205334" y="17780"/>
                    <a:pt x="207239" y="17780"/>
                  </a:cubicBezTo>
                  <a:lnTo>
                    <a:pt x="350114" y="0"/>
                  </a:lnTo>
                  <a:cubicBezTo>
                    <a:pt x="351384" y="0"/>
                    <a:pt x="352019" y="0"/>
                    <a:pt x="353289" y="0"/>
                  </a:cubicBezTo>
                  <a:lnTo>
                    <a:pt x="496799" y="17780"/>
                  </a:lnTo>
                  <a:cubicBezTo>
                    <a:pt x="498704" y="17780"/>
                    <a:pt x="500609" y="18415"/>
                    <a:pt x="501879" y="19685"/>
                  </a:cubicBezTo>
                  <a:lnTo>
                    <a:pt x="672059" y="126365"/>
                  </a:lnTo>
                  <a:cubicBezTo>
                    <a:pt x="675869" y="128905"/>
                    <a:pt x="677774" y="132715"/>
                    <a:pt x="677774" y="137160"/>
                  </a:cubicBezTo>
                  <a:lnTo>
                    <a:pt x="675234" y="328930"/>
                  </a:lnTo>
                  <a:cubicBezTo>
                    <a:pt x="675234" y="333375"/>
                    <a:pt x="672694" y="337185"/>
                    <a:pt x="669519" y="339725"/>
                  </a:cubicBezTo>
                  <a:lnTo>
                    <a:pt x="529184" y="429895"/>
                  </a:lnTo>
                  <a:lnTo>
                    <a:pt x="668884" y="504825"/>
                  </a:lnTo>
                  <a:cubicBezTo>
                    <a:pt x="672694" y="506730"/>
                    <a:pt x="674599" y="509905"/>
                    <a:pt x="675234" y="514350"/>
                  </a:cubicBezTo>
                  <a:lnTo>
                    <a:pt x="709524" y="742315"/>
                  </a:lnTo>
                  <a:cubicBezTo>
                    <a:pt x="710159" y="747395"/>
                    <a:pt x="707619" y="752475"/>
                    <a:pt x="703174" y="755015"/>
                  </a:cubicBezTo>
                  <a:lnTo>
                    <a:pt x="501879" y="869950"/>
                  </a:lnTo>
                  <a:cubicBezTo>
                    <a:pt x="500609" y="870585"/>
                    <a:pt x="498704" y="871220"/>
                    <a:pt x="497434" y="871220"/>
                  </a:cubicBezTo>
                  <a:lnTo>
                    <a:pt x="353924" y="889000"/>
                  </a:lnTo>
                  <a:cubicBezTo>
                    <a:pt x="354559" y="888365"/>
                    <a:pt x="354559" y="888365"/>
                    <a:pt x="353924" y="888365"/>
                  </a:cubicBezTo>
                  <a:close/>
                  <a:moveTo>
                    <a:pt x="214224" y="845185"/>
                  </a:moveTo>
                  <a:lnTo>
                    <a:pt x="353924" y="862965"/>
                  </a:lnTo>
                  <a:lnTo>
                    <a:pt x="493624" y="845820"/>
                  </a:lnTo>
                  <a:lnTo>
                    <a:pt x="684759" y="736600"/>
                  </a:lnTo>
                  <a:lnTo>
                    <a:pt x="653009" y="523240"/>
                  </a:lnTo>
                  <a:lnTo>
                    <a:pt x="499974" y="441325"/>
                  </a:lnTo>
                  <a:cubicBezTo>
                    <a:pt x="496164" y="439420"/>
                    <a:pt x="493624" y="434975"/>
                    <a:pt x="492989" y="430530"/>
                  </a:cubicBezTo>
                  <a:cubicBezTo>
                    <a:pt x="492989" y="426085"/>
                    <a:pt x="494894" y="421640"/>
                    <a:pt x="498704" y="419100"/>
                  </a:cubicBezTo>
                  <a:lnTo>
                    <a:pt x="651739" y="320675"/>
                  </a:lnTo>
                  <a:lnTo>
                    <a:pt x="654279" y="142875"/>
                  </a:lnTo>
                  <a:lnTo>
                    <a:pt x="492989" y="41275"/>
                  </a:lnTo>
                  <a:lnTo>
                    <a:pt x="353924" y="24130"/>
                  </a:lnTo>
                  <a:lnTo>
                    <a:pt x="214859" y="41275"/>
                  </a:lnTo>
                  <a:lnTo>
                    <a:pt x="42774" y="149860"/>
                  </a:lnTo>
                  <a:lnTo>
                    <a:pt x="127864" y="260350"/>
                  </a:lnTo>
                  <a:cubicBezTo>
                    <a:pt x="163424" y="233045"/>
                    <a:pt x="219304" y="205740"/>
                    <a:pt x="221844" y="204470"/>
                  </a:cubicBezTo>
                  <a:cubicBezTo>
                    <a:pt x="223114" y="203835"/>
                    <a:pt x="224384" y="203835"/>
                    <a:pt x="225654" y="203200"/>
                  </a:cubicBezTo>
                  <a:lnTo>
                    <a:pt x="352019" y="183515"/>
                  </a:lnTo>
                  <a:cubicBezTo>
                    <a:pt x="353924" y="183515"/>
                    <a:pt x="355829" y="183515"/>
                    <a:pt x="357734" y="184150"/>
                  </a:cubicBezTo>
                  <a:lnTo>
                    <a:pt x="463144" y="216535"/>
                  </a:lnTo>
                  <a:cubicBezTo>
                    <a:pt x="466319" y="217805"/>
                    <a:pt x="469494" y="219710"/>
                    <a:pt x="470764" y="223520"/>
                  </a:cubicBezTo>
                  <a:cubicBezTo>
                    <a:pt x="472034" y="226695"/>
                    <a:pt x="472669" y="230505"/>
                    <a:pt x="470764" y="233680"/>
                  </a:cubicBezTo>
                  <a:lnTo>
                    <a:pt x="421869" y="352425"/>
                  </a:lnTo>
                  <a:cubicBezTo>
                    <a:pt x="419964" y="357505"/>
                    <a:pt x="415519" y="360045"/>
                    <a:pt x="409804" y="360045"/>
                  </a:cubicBezTo>
                  <a:cubicBezTo>
                    <a:pt x="404089" y="360045"/>
                    <a:pt x="282169" y="360045"/>
                    <a:pt x="238989" y="359410"/>
                  </a:cubicBezTo>
                  <a:lnTo>
                    <a:pt x="238989" y="519430"/>
                  </a:lnTo>
                  <a:cubicBezTo>
                    <a:pt x="278359" y="519430"/>
                    <a:pt x="385674" y="522605"/>
                    <a:pt x="409804" y="523875"/>
                  </a:cubicBezTo>
                  <a:cubicBezTo>
                    <a:pt x="414884" y="523875"/>
                    <a:pt x="419329" y="527050"/>
                    <a:pt x="421234" y="532130"/>
                  </a:cubicBezTo>
                  <a:lnTo>
                    <a:pt x="470129" y="656590"/>
                  </a:lnTo>
                  <a:cubicBezTo>
                    <a:pt x="471399" y="659765"/>
                    <a:pt x="471399" y="663575"/>
                    <a:pt x="469494" y="666750"/>
                  </a:cubicBezTo>
                  <a:cubicBezTo>
                    <a:pt x="468224" y="669925"/>
                    <a:pt x="465049" y="672465"/>
                    <a:pt x="461874" y="673100"/>
                  </a:cubicBezTo>
                  <a:lnTo>
                    <a:pt x="356464" y="705485"/>
                  </a:lnTo>
                  <a:cubicBezTo>
                    <a:pt x="354559" y="706120"/>
                    <a:pt x="352019" y="706120"/>
                    <a:pt x="350114" y="705485"/>
                  </a:cubicBezTo>
                  <a:lnTo>
                    <a:pt x="223749" y="676910"/>
                  </a:lnTo>
                  <a:cubicBezTo>
                    <a:pt x="223114" y="676910"/>
                    <a:pt x="222479" y="676275"/>
                    <a:pt x="221844" y="676275"/>
                  </a:cubicBezTo>
                  <a:cubicBezTo>
                    <a:pt x="219304" y="675005"/>
                    <a:pt x="158979" y="649605"/>
                    <a:pt x="122784" y="620395"/>
                  </a:cubicBezTo>
                  <a:lnTo>
                    <a:pt x="31344" y="739775"/>
                  </a:lnTo>
                  <a:lnTo>
                    <a:pt x="214224" y="845185"/>
                  </a:lnTo>
                  <a:close/>
                </a:path>
              </a:pathLst>
            </a:custGeom>
            <a:grpFill/>
            <a:ln w="6350" cap="flat">
              <a:noFill/>
              <a:prstDash val="solid"/>
              <a:miter/>
            </a:ln>
          </p:spPr>
          <p:txBody>
            <a:bodyPr rtlCol="0" anchor="ctr"/>
            <a:lstStyle/>
            <a:p>
              <a:endParaRPr lang="en-US">
                <a:solidFill>
                  <a:schemeClr val="tx2"/>
                </a:solidFill>
              </a:endParaRPr>
            </a:p>
          </p:txBody>
        </p:sp>
        <p:grpSp>
          <p:nvGrpSpPr>
            <p:cNvPr id="83" name="Graphic 336">
              <a:extLst>
                <a:ext uri="{FF2B5EF4-FFF2-40B4-BE49-F238E27FC236}">
                  <a16:creationId xmlns:a16="http://schemas.microsoft.com/office/drawing/2014/main" id="{C1F10E20-C6EB-4841-9B4D-5D16E61F76C0}"/>
                </a:ext>
              </a:extLst>
            </p:cNvPr>
            <p:cNvGrpSpPr/>
            <p:nvPr/>
          </p:nvGrpSpPr>
          <p:grpSpPr>
            <a:xfrm>
              <a:off x="19739609" y="1040130"/>
              <a:ext cx="57150" cy="57150"/>
              <a:chOff x="19739609" y="1040130"/>
              <a:chExt cx="57150" cy="57150"/>
            </a:xfrm>
            <a:grpFill/>
          </p:grpSpPr>
          <p:sp>
            <p:nvSpPr>
              <p:cNvPr id="157" name="Freeform 156">
                <a:extLst>
                  <a:ext uri="{FF2B5EF4-FFF2-40B4-BE49-F238E27FC236}">
                    <a16:creationId xmlns:a16="http://schemas.microsoft.com/office/drawing/2014/main" id="{910F2A92-6487-1640-96E0-CC1F0DB94041}"/>
                  </a:ext>
                </a:extLst>
              </p:cNvPr>
              <p:cNvSpPr/>
              <p:nvPr/>
            </p:nvSpPr>
            <p:spPr>
              <a:xfrm>
                <a:off x="19751674" y="105283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58" name="Freeform 157">
                <a:extLst>
                  <a:ext uri="{FF2B5EF4-FFF2-40B4-BE49-F238E27FC236}">
                    <a16:creationId xmlns:a16="http://schemas.microsoft.com/office/drawing/2014/main" id="{2EF0B6E4-0F57-DA41-B0CF-60710496D4CA}"/>
                  </a:ext>
                </a:extLst>
              </p:cNvPr>
              <p:cNvSpPr/>
              <p:nvPr/>
            </p:nvSpPr>
            <p:spPr>
              <a:xfrm>
                <a:off x="19739609" y="104013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6515" y="43815"/>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115" y="26670"/>
                      <a:pt x="29845"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84" name="Graphic 336">
              <a:extLst>
                <a:ext uri="{FF2B5EF4-FFF2-40B4-BE49-F238E27FC236}">
                  <a16:creationId xmlns:a16="http://schemas.microsoft.com/office/drawing/2014/main" id="{B9BB4A88-D6B2-FA4F-BF6B-5FA3AFB0D301}"/>
                </a:ext>
              </a:extLst>
            </p:cNvPr>
            <p:cNvGrpSpPr/>
            <p:nvPr/>
          </p:nvGrpSpPr>
          <p:grpSpPr>
            <a:xfrm>
              <a:off x="19844384" y="970914"/>
              <a:ext cx="57150" cy="57150"/>
              <a:chOff x="19844384" y="970914"/>
              <a:chExt cx="57150" cy="57150"/>
            </a:xfrm>
            <a:grpFill/>
          </p:grpSpPr>
          <p:sp>
            <p:nvSpPr>
              <p:cNvPr id="155" name="Freeform 154">
                <a:extLst>
                  <a:ext uri="{FF2B5EF4-FFF2-40B4-BE49-F238E27FC236}">
                    <a16:creationId xmlns:a16="http://schemas.microsoft.com/office/drawing/2014/main" id="{0FE89039-A6CF-0F43-BDEB-32A6E7BD82C9}"/>
                  </a:ext>
                </a:extLst>
              </p:cNvPr>
              <p:cNvSpPr/>
              <p:nvPr/>
            </p:nvSpPr>
            <p:spPr>
              <a:xfrm>
                <a:off x="19857084" y="983614"/>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6" y="0"/>
                      <a:pt x="15875" y="0"/>
                    </a:cubicBezTo>
                    <a:cubicBezTo>
                      <a:pt x="24765"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56" name="Freeform 155">
                <a:extLst>
                  <a:ext uri="{FF2B5EF4-FFF2-40B4-BE49-F238E27FC236}">
                    <a16:creationId xmlns:a16="http://schemas.microsoft.com/office/drawing/2014/main" id="{AC2B1627-1987-6A4D-9868-007881BA6646}"/>
                  </a:ext>
                </a:extLst>
              </p:cNvPr>
              <p:cNvSpPr/>
              <p:nvPr/>
            </p:nvSpPr>
            <p:spPr>
              <a:xfrm>
                <a:off x="19844384" y="97091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3815"/>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85" name="Graphic 336">
              <a:extLst>
                <a:ext uri="{FF2B5EF4-FFF2-40B4-BE49-F238E27FC236}">
                  <a16:creationId xmlns:a16="http://schemas.microsoft.com/office/drawing/2014/main" id="{A95C8A28-FFAC-C94D-AE93-B36168508746}"/>
                </a:ext>
              </a:extLst>
            </p:cNvPr>
            <p:cNvGrpSpPr/>
            <p:nvPr/>
          </p:nvGrpSpPr>
          <p:grpSpPr>
            <a:xfrm>
              <a:off x="19844384" y="786130"/>
              <a:ext cx="57150" cy="57150"/>
              <a:chOff x="19844384" y="786130"/>
              <a:chExt cx="57150" cy="57150"/>
            </a:xfrm>
            <a:grpFill/>
          </p:grpSpPr>
          <p:sp>
            <p:nvSpPr>
              <p:cNvPr id="153" name="Freeform 152">
                <a:extLst>
                  <a:ext uri="{FF2B5EF4-FFF2-40B4-BE49-F238E27FC236}">
                    <a16:creationId xmlns:a16="http://schemas.microsoft.com/office/drawing/2014/main" id="{3853C643-BE6A-DE41-8602-A729E0C4FBA6}"/>
                  </a:ext>
                </a:extLst>
              </p:cNvPr>
              <p:cNvSpPr/>
              <p:nvPr/>
            </p:nvSpPr>
            <p:spPr>
              <a:xfrm>
                <a:off x="19857084" y="79883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6" y="0"/>
                      <a:pt x="15875" y="0"/>
                    </a:cubicBezTo>
                    <a:cubicBezTo>
                      <a:pt x="24765"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54" name="Freeform 153">
                <a:extLst>
                  <a:ext uri="{FF2B5EF4-FFF2-40B4-BE49-F238E27FC236}">
                    <a16:creationId xmlns:a16="http://schemas.microsoft.com/office/drawing/2014/main" id="{28EE99A7-74AB-7D40-81A5-4CEAB9974AE7}"/>
                  </a:ext>
                </a:extLst>
              </p:cNvPr>
              <p:cNvSpPr/>
              <p:nvPr/>
            </p:nvSpPr>
            <p:spPr>
              <a:xfrm>
                <a:off x="19844384" y="78613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86" name="Graphic 336">
              <a:extLst>
                <a:ext uri="{FF2B5EF4-FFF2-40B4-BE49-F238E27FC236}">
                  <a16:creationId xmlns:a16="http://schemas.microsoft.com/office/drawing/2014/main" id="{B566D07E-2E4D-824D-8D16-AF238472D164}"/>
                </a:ext>
              </a:extLst>
            </p:cNvPr>
            <p:cNvGrpSpPr/>
            <p:nvPr/>
          </p:nvGrpSpPr>
          <p:grpSpPr>
            <a:xfrm>
              <a:off x="20124420" y="868044"/>
              <a:ext cx="57150" cy="57150"/>
              <a:chOff x="20124420" y="868044"/>
              <a:chExt cx="57150" cy="57150"/>
            </a:xfrm>
            <a:grpFill/>
          </p:grpSpPr>
          <p:sp>
            <p:nvSpPr>
              <p:cNvPr id="151" name="Freeform 150">
                <a:extLst>
                  <a:ext uri="{FF2B5EF4-FFF2-40B4-BE49-F238E27FC236}">
                    <a16:creationId xmlns:a16="http://schemas.microsoft.com/office/drawing/2014/main" id="{6087165B-37F7-544C-A0CC-0596CDE4C9CF}"/>
                  </a:ext>
                </a:extLst>
              </p:cNvPr>
              <p:cNvSpPr/>
              <p:nvPr/>
            </p:nvSpPr>
            <p:spPr>
              <a:xfrm>
                <a:off x="20136484" y="88138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6" y="0"/>
                      <a:pt x="15875" y="0"/>
                    </a:cubicBezTo>
                    <a:cubicBezTo>
                      <a:pt x="24765"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52" name="Freeform 151">
                <a:extLst>
                  <a:ext uri="{FF2B5EF4-FFF2-40B4-BE49-F238E27FC236}">
                    <a16:creationId xmlns:a16="http://schemas.microsoft.com/office/drawing/2014/main" id="{75384EE7-5C15-F648-99F1-F028ABDAE1FA}"/>
                  </a:ext>
                </a:extLst>
              </p:cNvPr>
              <p:cNvSpPr/>
              <p:nvPr/>
            </p:nvSpPr>
            <p:spPr>
              <a:xfrm>
                <a:off x="20124420" y="86804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6035 h 57150"/>
                  <a:gd name="connsiteX6" fmla="*/ 25400 w 57150"/>
                  <a:gd name="connsiteY6" fmla="*/ 29210 h 57150"/>
                  <a:gd name="connsiteX7" fmla="*/ 28575 w 57150"/>
                  <a:gd name="connsiteY7" fmla="*/ 32385 h 57150"/>
                  <a:gd name="connsiteX8" fmla="*/ 31750 w 57150"/>
                  <a:gd name="connsiteY8" fmla="*/ 29210 h 57150"/>
                  <a:gd name="connsiteX9" fmla="*/ 28575 w 57150"/>
                  <a:gd name="connsiteY9" fmla="*/ 2603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6514" y="44450"/>
                      <a:pt x="43814" y="57150"/>
                      <a:pt x="28575" y="57150"/>
                    </a:cubicBezTo>
                    <a:close/>
                    <a:moveTo>
                      <a:pt x="28575" y="26035"/>
                    </a:moveTo>
                    <a:cubicBezTo>
                      <a:pt x="26670" y="26035"/>
                      <a:pt x="25400" y="27305"/>
                      <a:pt x="25400" y="29210"/>
                    </a:cubicBezTo>
                    <a:cubicBezTo>
                      <a:pt x="25400" y="31115"/>
                      <a:pt x="26670" y="32385"/>
                      <a:pt x="28575" y="32385"/>
                    </a:cubicBezTo>
                    <a:cubicBezTo>
                      <a:pt x="30480" y="32385"/>
                      <a:pt x="31750" y="31115"/>
                      <a:pt x="31750" y="29210"/>
                    </a:cubicBezTo>
                    <a:cubicBezTo>
                      <a:pt x="31750" y="27305"/>
                      <a:pt x="29845" y="26035"/>
                      <a:pt x="28575" y="2603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87" name="Graphic 336">
              <a:extLst>
                <a:ext uri="{FF2B5EF4-FFF2-40B4-BE49-F238E27FC236}">
                  <a16:creationId xmlns:a16="http://schemas.microsoft.com/office/drawing/2014/main" id="{7A1FBA47-2828-5A49-BA0C-5918643A19F1}"/>
                </a:ext>
              </a:extLst>
            </p:cNvPr>
            <p:cNvGrpSpPr/>
            <p:nvPr/>
          </p:nvGrpSpPr>
          <p:grpSpPr>
            <a:xfrm>
              <a:off x="20281265" y="953135"/>
              <a:ext cx="57150" cy="57150"/>
              <a:chOff x="20281265" y="953135"/>
              <a:chExt cx="57150" cy="57150"/>
            </a:xfrm>
            <a:grpFill/>
          </p:grpSpPr>
          <p:sp>
            <p:nvSpPr>
              <p:cNvPr id="149" name="Freeform 148">
                <a:extLst>
                  <a:ext uri="{FF2B5EF4-FFF2-40B4-BE49-F238E27FC236}">
                    <a16:creationId xmlns:a16="http://schemas.microsoft.com/office/drawing/2014/main" id="{58D566AB-997F-5B43-957E-1B8347783E69}"/>
                  </a:ext>
                </a:extLst>
              </p:cNvPr>
              <p:cNvSpPr/>
              <p:nvPr/>
            </p:nvSpPr>
            <p:spPr>
              <a:xfrm>
                <a:off x="20293965" y="96583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50" name="Freeform 149">
                <a:extLst>
                  <a:ext uri="{FF2B5EF4-FFF2-40B4-BE49-F238E27FC236}">
                    <a16:creationId xmlns:a16="http://schemas.microsoft.com/office/drawing/2014/main" id="{B2C748F6-D677-9745-BED1-7A313FDB1F4A}"/>
                  </a:ext>
                </a:extLst>
              </p:cNvPr>
              <p:cNvSpPr/>
              <p:nvPr/>
            </p:nvSpPr>
            <p:spPr>
              <a:xfrm>
                <a:off x="20281265" y="95313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88" name="Graphic 336">
              <a:extLst>
                <a:ext uri="{FF2B5EF4-FFF2-40B4-BE49-F238E27FC236}">
                  <a16:creationId xmlns:a16="http://schemas.microsoft.com/office/drawing/2014/main" id="{6C117FFB-21FC-AE49-BC61-019F3814F50E}"/>
                </a:ext>
              </a:extLst>
            </p:cNvPr>
            <p:cNvGrpSpPr/>
            <p:nvPr/>
          </p:nvGrpSpPr>
          <p:grpSpPr>
            <a:xfrm>
              <a:off x="19827874" y="1296035"/>
              <a:ext cx="57150" cy="57150"/>
              <a:chOff x="19827874" y="1296035"/>
              <a:chExt cx="57150" cy="57150"/>
            </a:xfrm>
            <a:grpFill/>
          </p:grpSpPr>
          <p:sp>
            <p:nvSpPr>
              <p:cNvPr id="147" name="Freeform 146">
                <a:extLst>
                  <a:ext uri="{FF2B5EF4-FFF2-40B4-BE49-F238E27FC236}">
                    <a16:creationId xmlns:a16="http://schemas.microsoft.com/office/drawing/2014/main" id="{109AE5FC-24F4-6B45-A6F5-47C9ED4228E0}"/>
                  </a:ext>
                </a:extLst>
              </p:cNvPr>
              <p:cNvSpPr/>
              <p:nvPr/>
            </p:nvSpPr>
            <p:spPr>
              <a:xfrm>
                <a:off x="19840574" y="130873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5" y="0"/>
                      <a:pt x="15875" y="0"/>
                    </a:cubicBezTo>
                    <a:cubicBezTo>
                      <a:pt x="24130"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48" name="Freeform 147">
                <a:extLst>
                  <a:ext uri="{FF2B5EF4-FFF2-40B4-BE49-F238E27FC236}">
                    <a16:creationId xmlns:a16="http://schemas.microsoft.com/office/drawing/2014/main" id="{1560B78B-001A-E943-A897-7249815BEB83}"/>
                  </a:ext>
                </a:extLst>
              </p:cNvPr>
              <p:cNvSpPr/>
              <p:nvPr/>
            </p:nvSpPr>
            <p:spPr>
              <a:xfrm>
                <a:off x="19827874" y="129603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6515" y="44450"/>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115" y="27305"/>
                      <a:pt x="29845"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89" name="Graphic 336">
              <a:extLst>
                <a:ext uri="{FF2B5EF4-FFF2-40B4-BE49-F238E27FC236}">
                  <a16:creationId xmlns:a16="http://schemas.microsoft.com/office/drawing/2014/main" id="{F026243C-6E2D-7F4C-9CFF-2142F980791F}"/>
                </a:ext>
              </a:extLst>
            </p:cNvPr>
            <p:cNvGrpSpPr/>
            <p:nvPr/>
          </p:nvGrpSpPr>
          <p:grpSpPr>
            <a:xfrm>
              <a:off x="19827874" y="467994"/>
              <a:ext cx="57150" cy="57150"/>
              <a:chOff x="19827874" y="467994"/>
              <a:chExt cx="57150" cy="57150"/>
            </a:xfrm>
            <a:grpFill/>
          </p:grpSpPr>
          <p:sp>
            <p:nvSpPr>
              <p:cNvPr id="145" name="Freeform 144">
                <a:extLst>
                  <a:ext uri="{FF2B5EF4-FFF2-40B4-BE49-F238E27FC236}">
                    <a16:creationId xmlns:a16="http://schemas.microsoft.com/office/drawing/2014/main" id="{492B5D24-5FAF-674C-86BC-50FDCC97F01C}"/>
                  </a:ext>
                </a:extLst>
              </p:cNvPr>
              <p:cNvSpPr/>
              <p:nvPr/>
            </p:nvSpPr>
            <p:spPr>
              <a:xfrm>
                <a:off x="19840574" y="480694"/>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5" y="0"/>
                      <a:pt x="15875" y="0"/>
                    </a:cubicBezTo>
                    <a:cubicBezTo>
                      <a:pt x="24130" y="635"/>
                      <a:pt x="31750" y="7620"/>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46" name="Freeform 145">
                <a:extLst>
                  <a:ext uri="{FF2B5EF4-FFF2-40B4-BE49-F238E27FC236}">
                    <a16:creationId xmlns:a16="http://schemas.microsoft.com/office/drawing/2014/main" id="{39913E6F-11F2-A742-A1F2-A322330E289F}"/>
                  </a:ext>
                </a:extLst>
              </p:cNvPr>
              <p:cNvSpPr/>
              <p:nvPr/>
            </p:nvSpPr>
            <p:spPr>
              <a:xfrm>
                <a:off x="19827874" y="46799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6035 h 57150"/>
                  <a:gd name="connsiteX6" fmla="*/ 25400 w 57150"/>
                  <a:gd name="connsiteY6" fmla="*/ 29210 h 57150"/>
                  <a:gd name="connsiteX7" fmla="*/ 28575 w 57150"/>
                  <a:gd name="connsiteY7" fmla="*/ 32385 h 57150"/>
                  <a:gd name="connsiteX8" fmla="*/ 31750 w 57150"/>
                  <a:gd name="connsiteY8" fmla="*/ 29210 h 57150"/>
                  <a:gd name="connsiteX9" fmla="*/ 28575 w 57150"/>
                  <a:gd name="connsiteY9" fmla="*/ 2603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3815" y="57150"/>
                      <a:pt x="28575" y="57150"/>
                    </a:cubicBezTo>
                    <a:close/>
                    <a:moveTo>
                      <a:pt x="28575" y="26035"/>
                    </a:moveTo>
                    <a:cubicBezTo>
                      <a:pt x="26670" y="26035"/>
                      <a:pt x="25400" y="27305"/>
                      <a:pt x="25400" y="29210"/>
                    </a:cubicBezTo>
                    <a:cubicBezTo>
                      <a:pt x="25400" y="31115"/>
                      <a:pt x="26670" y="32385"/>
                      <a:pt x="28575" y="32385"/>
                    </a:cubicBezTo>
                    <a:cubicBezTo>
                      <a:pt x="30480" y="32385"/>
                      <a:pt x="31750" y="31115"/>
                      <a:pt x="31750" y="29210"/>
                    </a:cubicBezTo>
                    <a:cubicBezTo>
                      <a:pt x="31750" y="27305"/>
                      <a:pt x="29845" y="26035"/>
                      <a:pt x="28575" y="2603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90" name="Graphic 336">
              <a:extLst>
                <a:ext uri="{FF2B5EF4-FFF2-40B4-BE49-F238E27FC236}">
                  <a16:creationId xmlns:a16="http://schemas.microsoft.com/office/drawing/2014/main" id="{C2C8026A-EC9A-004D-BCFA-D3C3D6E416D7}"/>
                </a:ext>
              </a:extLst>
            </p:cNvPr>
            <p:cNvGrpSpPr/>
            <p:nvPr/>
          </p:nvGrpSpPr>
          <p:grpSpPr>
            <a:xfrm>
              <a:off x="20114259" y="1296035"/>
              <a:ext cx="57150" cy="57150"/>
              <a:chOff x="20114259" y="1296035"/>
              <a:chExt cx="57150" cy="57150"/>
            </a:xfrm>
            <a:grpFill/>
          </p:grpSpPr>
          <p:sp>
            <p:nvSpPr>
              <p:cNvPr id="143" name="Freeform 142">
                <a:extLst>
                  <a:ext uri="{FF2B5EF4-FFF2-40B4-BE49-F238E27FC236}">
                    <a16:creationId xmlns:a16="http://schemas.microsoft.com/office/drawing/2014/main" id="{72C3E9EF-AF12-5A46-87F1-80CA40547B78}"/>
                  </a:ext>
                </a:extLst>
              </p:cNvPr>
              <p:cNvSpPr/>
              <p:nvPr/>
            </p:nvSpPr>
            <p:spPr>
              <a:xfrm>
                <a:off x="20126959" y="130873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6" y="31750"/>
                      <a:pt x="0" y="24765"/>
                      <a:pt x="0" y="15875"/>
                    </a:cubicBezTo>
                    <a:cubicBezTo>
                      <a:pt x="0" y="6985"/>
                      <a:pt x="6986" y="0"/>
                      <a:pt x="15875" y="0"/>
                    </a:cubicBezTo>
                    <a:cubicBezTo>
                      <a:pt x="24765"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44" name="Freeform 143">
                <a:extLst>
                  <a:ext uri="{FF2B5EF4-FFF2-40B4-BE49-F238E27FC236}">
                    <a16:creationId xmlns:a16="http://schemas.microsoft.com/office/drawing/2014/main" id="{16F17D53-B405-364B-86A9-6B1824292648}"/>
                  </a:ext>
                </a:extLst>
              </p:cNvPr>
              <p:cNvSpPr/>
              <p:nvPr/>
            </p:nvSpPr>
            <p:spPr>
              <a:xfrm>
                <a:off x="20114259" y="129603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91" name="Graphic 336">
              <a:extLst>
                <a:ext uri="{FF2B5EF4-FFF2-40B4-BE49-F238E27FC236}">
                  <a16:creationId xmlns:a16="http://schemas.microsoft.com/office/drawing/2014/main" id="{D07EEAE6-5C3A-0142-9DF9-1BE4D8F68C5A}"/>
                </a:ext>
              </a:extLst>
            </p:cNvPr>
            <p:cNvGrpSpPr/>
            <p:nvPr/>
          </p:nvGrpSpPr>
          <p:grpSpPr>
            <a:xfrm>
              <a:off x="20114259" y="467994"/>
              <a:ext cx="57150" cy="57150"/>
              <a:chOff x="20114259" y="467994"/>
              <a:chExt cx="57150" cy="57150"/>
            </a:xfrm>
            <a:grpFill/>
          </p:grpSpPr>
          <p:sp>
            <p:nvSpPr>
              <p:cNvPr id="141" name="Freeform 140">
                <a:extLst>
                  <a:ext uri="{FF2B5EF4-FFF2-40B4-BE49-F238E27FC236}">
                    <a16:creationId xmlns:a16="http://schemas.microsoft.com/office/drawing/2014/main" id="{9523C6E5-4805-804C-82D2-14F3E48C2A84}"/>
                  </a:ext>
                </a:extLst>
              </p:cNvPr>
              <p:cNvSpPr/>
              <p:nvPr/>
            </p:nvSpPr>
            <p:spPr>
              <a:xfrm>
                <a:off x="20126959" y="480694"/>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6" y="31750"/>
                      <a:pt x="0" y="24765"/>
                      <a:pt x="0" y="15875"/>
                    </a:cubicBezTo>
                    <a:cubicBezTo>
                      <a:pt x="0" y="6985"/>
                      <a:pt x="6986" y="0"/>
                      <a:pt x="15875" y="0"/>
                    </a:cubicBezTo>
                    <a:cubicBezTo>
                      <a:pt x="24765" y="635"/>
                      <a:pt x="31750" y="7620"/>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42" name="Freeform 141">
                <a:extLst>
                  <a:ext uri="{FF2B5EF4-FFF2-40B4-BE49-F238E27FC236}">
                    <a16:creationId xmlns:a16="http://schemas.microsoft.com/office/drawing/2014/main" id="{A577E635-58BF-EA41-B248-E1960C9319EE}"/>
                  </a:ext>
                </a:extLst>
              </p:cNvPr>
              <p:cNvSpPr/>
              <p:nvPr/>
            </p:nvSpPr>
            <p:spPr>
              <a:xfrm>
                <a:off x="20114259" y="46799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6035 h 57150"/>
                  <a:gd name="connsiteX6" fmla="*/ 25400 w 57150"/>
                  <a:gd name="connsiteY6" fmla="*/ 29210 h 57150"/>
                  <a:gd name="connsiteX7" fmla="*/ 28575 w 57150"/>
                  <a:gd name="connsiteY7" fmla="*/ 32385 h 57150"/>
                  <a:gd name="connsiteX8" fmla="*/ 31750 w 57150"/>
                  <a:gd name="connsiteY8" fmla="*/ 29210 h 57150"/>
                  <a:gd name="connsiteX9" fmla="*/ 28575 w 57150"/>
                  <a:gd name="connsiteY9" fmla="*/ 2603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6035"/>
                    </a:moveTo>
                    <a:cubicBezTo>
                      <a:pt x="26670" y="26035"/>
                      <a:pt x="25400" y="27305"/>
                      <a:pt x="25400" y="29210"/>
                    </a:cubicBezTo>
                    <a:cubicBezTo>
                      <a:pt x="25400" y="31115"/>
                      <a:pt x="26670" y="32385"/>
                      <a:pt x="28575" y="32385"/>
                    </a:cubicBezTo>
                    <a:cubicBezTo>
                      <a:pt x="30480" y="32385"/>
                      <a:pt x="31750" y="31115"/>
                      <a:pt x="31750" y="29210"/>
                    </a:cubicBezTo>
                    <a:cubicBezTo>
                      <a:pt x="31750" y="27305"/>
                      <a:pt x="30480" y="26035"/>
                      <a:pt x="28575" y="2603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92" name="Graphic 336">
              <a:extLst>
                <a:ext uri="{FF2B5EF4-FFF2-40B4-BE49-F238E27FC236}">
                  <a16:creationId xmlns:a16="http://schemas.microsoft.com/office/drawing/2014/main" id="{3C1BE2E3-4D97-7742-B5DF-15A193440BC7}"/>
                </a:ext>
              </a:extLst>
            </p:cNvPr>
            <p:cNvGrpSpPr/>
            <p:nvPr/>
          </p:nvGrpSpPr>
          <p:grpSpPr>
            <a:xfrm>
              <a:off x="19971384" y="450850"/>
              <a:ext cx="57150" cy="57150"/>
              <a:chOff x="19971384" y="450850"/>
              <a:chExt cx="57150" cy="57150"/>
            </a:xfrm>
            <a:grpFill/>
          </p:grpSpPr>
          <p:sp>
            <p:nvSpPr>
              <p:cNvPr id="139" name="Freeform 138">
                <a:extLst>
                  <a:ext uri="{FF2B5EF4-FFF2-40B4-BE49-F238E27FC236}">
                    <a16:creationId xmlns:a16="http://schemas.microsoft.com/office/drawing/2014/main" id="{BD0E1A05-0113-284E-97A9-CE2966694C2B}"/>
                  </a:ext>
                </a:extLst>
              </p:cNvPr>
              <p:cNvSpPr/>
              <p:nvPr/>
            </p:nvSpPr>
            <p:spPr>
              <a:xfrm>
                <a:off x="19984084" y="46355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6" y="31750"/>
                      <a:pt x="0" y="24765"/>
                      <a:pt x="0" y="15875"/>
                    </a:cubicBezTo>
                    <a:cubicBezTo>
                      <a:pt x="0" y="6985"/>
                      <a:pt x="6986" y="0"/>
                      <a:pt x="15875" y="0"/>
                    </a:cubicBezTo>
                    <a:cubicBezTo>
                      <a:pt x="24130"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40" name="Freeform 139">
                <a:extLst>
                  <a:ext uri="{FF2B5EF4-FFF2-40B4-BE49-F238E27FC236}">
                    <a16:creationId xmlns:a16="http://schemas.microsoft.com/office/drawing/2014/main" id="{C8B947A1-84FD-F949-B29F-B03C2DDBB46B}"/>
                  </a:ext>
                </a:extLst>
              </p:cNvPr>
              <p:cNvSpPr/>
              <p:nvPr/>
            </p:nvSpPr>
            <p:spPr>
              <a:xfrm>
                <a:off x="19971384" y="45085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29845"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93" name="Graphic 336">
              <a:extLst>
                <a:ext uri="{FF2B5EF4-FFF2-40B4-BE49-F238E27FC236}">
                  <a16:creationId xmlns:a16="http://schemas.microsoft.com/office/drawing/2014/main" id="{7D18AA09-50AD-BD42-97E5-29D1F034F073}"/>
                </a:ext>
              </a:extLst>
            </p:cNvPr>
            <p:cNvGrpSpPr/>
            <p:nvPr/>
          </p:nvGrpSpPr>
          <p:grpSpPr>
            <a:xfrm>
              <a:off x="19971384" y="635634"/>
              <a:ext cx="57150" cy="57150"/>
              <a:chOff x="19971384" y="635634"/>
              <a:chExt cx="57150" cy="57150"/>
            </a:xfrm>
            <a:grpFill/>
          </p:grpSpPr>
          <p:sp>
            <p:nvSpPr>
              <p:cNvPr id="137" name="Freeform 136">
                <a:extLst>
                  <a:ext uri="{FF2B5EF4-FFF2-40B4-BE49-F238E27FC236}">
                    <a16:creationId xmlns:a16="http://schemas.microsoft.com/office/drawing/2014/main" id="{FB103047-52CA-6146-872A-EA9C14071DFF}"/>
                  </a:ext>
                </a:extLst>
              </p:cNvPr>
              <p:cNvSpPr/>
              <p:nvPr/>
            </p:nvSpPr>
            <p:spPr>
              <a:xfrm>
                <a:off x="19984084" y="648334"/>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6" y="31750"/>
                      <a:pt x="0" y="24765"/>
                      <a:pt x="0" y="15875"/>
                    </a:cubicBezTo>
                    <a:cubicBezTo>
                      <a:pt x="0" y="6985"/>
                      <a:pt x="6986" y="0"/>
                      <a:pt x="15875" y="0"/>
                    </a:cubicBezTo>
                    <a:cubicBezTo>
                      <a:pt x="24130"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38" name="Freeform 137">
                <a:extLst>
                  <a:ext uri="{FF2B5EF4-FFF2-40B4-BE49-F238E27FC236}">
                    <a16:creationId xmlns:a16="http://schemas.microsoft.com/office/drawing/2014/main" id="{69CDA809-30AB-C04A-B2D1-185182D9A613}"/>
                  </a:ext>
                </a:extLst>
              </p:cNvPr>
              <p:cNvSpPr/>
              <p:nvPr/>
            </p:nvSpPr>
            <p:spPr>
              <a:xfrm>
                <a:off x="19971384" y="63563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29845"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94" name="Graphic 336">
              <a:extLst>
                <a:ext uri="{FF2B5EF4-FFF2-40B4-BE49-F238E27FC236}">
                  <a16:creationId xmlns:a16="http://schemas.microsoft.com/office/drawing/2014/main" id="{DE6094A5-940A-264B-AEC1-AED1E99602A5}"/>
                </a:ext>
              </a:extLst>
            </p:cNvPr>
            <p:cNvGrpSpPr/>
            <p:nvPr/>
          </p:nvGrpSpPr>
          <p:grpSpPr>
            <a:xfrm>
              <a:off x="19971384" y="1132205"/>
              <a:ext cx="57150" cy="57150"/>
              <a:chOff x="19971384" y="1132205"/>
              <a:chExt cx="57150" cy="57150"/>
            </a:xfrm>
            <a:grpFill/>
          </p:grpSpPr>
          <p:sp>
            <p:nvSpPr>
              <p:cNvPr id="135" name="Freeform 134">
                <a:extLst>
                  <a:ext uri="{FF2B5EF4-FFF2-40B4-BE49-F238E27FC236}">
                    <a16:creationId xmlns:a16="http://schemas.microsoft.com/office/drawing/2014/main" id="{0A45D76C-6D3A-DA4D-912B-1E79B0ABBDC6}"/>
                  </a:ext>
                </a:extLst>
              </p:cNvPr>
              <p:cNvSpPr/>
              <p:nvPr/>
            </p:nvSpPr>
            <p:spPr>
              <a:xfrm>
                <a:off x="19984084" y="114490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6" y="31750"/>
                      <a:pt x="0" y="24765"/>
                      <a:pt x="0" y="15875"/>
                    </a:cubicBezTo>
                    <a:cubicBezTo>
                      <a:pt x="0" y="6985"/>
                      <a:pt x="6986" y="0"/>
                      <a:pt x="15875" y="0"/>
                    </a:cubicBezTo>
                    <a:cubicBezTo>
                      <a:pt x="24130"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36" name="Freeform 135">
                <a:extLst>
                  <a:ext uri="{FF2B5EF4-FFF2-40B4-BE49-F238E27FC236}">
                    <a16:creationId xmlns:a16="http://schemas.microsoft.com/office/drawing/2014/main" id="{6BB9ABF5-4B3D-B34B-9B0A-6144991A25B5}"/>
                  </a:ext>
                </a:extLst>
              </p:cNvPr>
              <p:cNvSpPr/>
              <p:nvPr/>
            </p:nvSpPr>
            <p:spPr>
              <a:xfrm>
                <a:off x="19971384" y="113220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29845"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95" name="Graphic 336">
              <a:extLst>
                <a:ext uri="{FF2B5EF4-FFF2-40B4-BE49-F238E27FC236}">
                  <a16:creationId xmlns:a16="http://schemas.microsoft.com/office/drawing/2014/main" id="{FB81D811-4A63-394E-B76D-D68CB411F062}"/>
                </a:ext>
              </a:extLst>
            </p:cNvPr>
            <p:cNvGrpSpPr/>
            <p:nvPr/>
          </p:nvGrpSpPr>
          <p:grpSpPr>
            <a:xfrm>
              <a:off x="20076795" y="1099819"/>
              <a:ext cx="57150" cy="57150"/>
              <a:chOff x="20076795" y="1099819"/>
              <a:chExt cx="57150" cy="57150"/>
            </a:xfrm>
            <a:grpFill/>
          </p:grpSpPr>
          <p:sp>
            <p:nvSpPr>
              <p:cNvPr id="133" name="Freeform 132">
                <a:extLst>
                  <a:ext uri="{FF2B5EF4-FFF2-40B4-BE49-F238E27FC236}">
                    <a16:creationId xmlns:a16="http://schemas.microsoft.com/office/drawing/2014/main" id="{5F036EF2-4254-5546-9630-80E905E4B403}"/>
                  </a:ext>
                </a:extLst>
              </p:cNvPr>
              <p:cNvSpPr/>
              <p:nvPr/>
            </p:nvSpPr>
            <p:spPr>
              <a:xfrm>
                <a:off x="20089495" y="1112519"/>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4" y="31750"/>
                      <a:pt x="15875" y="31750"/>
                    </a:cubicBezTo>
                    <a:cubicBezTo>
                      <a:pt x="6985" y="31750"/>
                      <a:pt x="0" y="24765"/>
                      <a:pt x="0" y="15875"/>
                    </a:cubicBezTo>
                    <a:cubicBezTo>
                      <a:pt x="0" y="6985"/>
                      <a:pt x="6985" y="0"/>
                      <a:pt x="15875" y="0"/>
                    </a:cubicBezTo>
                    <a:cubicBezTo>
                      <a:pt x="24764"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34" name="Freeform 133">
                <a:extLst>
                  <a:ext uri="{FF2B5EF4-FFF2-40B4-BE49-F238E27FC236}">
                    <a16:creationId xmlns:a16="http://schemas.microsoft.com/office/drawing/2014/main" id="{8F396502-A8FF-9A4E-8C21-0B77FC529717}"/>
                  </a:ext>
                </a:extLst>
              </p:cNvPr>
              <p:cNvSpPr/>
              <p:nvPr/>
            </p:nvSpPr>
            <p:spPr>
              <a:xfrm>
                <a:off x="20076795" y="1099819"/>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96" name="Graphic 336">
              <a:extLst>
                <a:ext uri="{FF2B5EF4-FFF2-40B4-BE49-F238E27FC236}">
                  <a16:creationId xmlns:a16="http://schemas.microsoft.com/office/drawing/2014/main" id="{CD20EF89-2C73-4043-AA68-AFE4DAE22ABE}"/>
                </a:ext>
              </a:extLst>
            </p:cNvPr>
            <p:cNvGrpSpPr/>
            <p:nvPr/>
          </p:nvGrpSpPr>
          <p:grpSpPr>
            <a:xfrm>
              <a:off x="20076795" y="668019"/>
              <a:ext cx="57150" cy="57150"/>
              <a:chOff x="20076795" y="668019"/>
              <a:chExt cx="57150" cy="57150"/>
            </a:xfrm>
            <a:grpFill/>
          </p:grpSpPr>
          <p:sp>
            <p:nvSpPr>
              <p:cNvPr id="131" name="Freeform 130">
                <a:extLst>
                  <a:ext uri="{FF2B5EF4-FFF2-40B4-BE49-F238E27FC236}">
                    <a16:creationId xmlns:a16="http://schemas.microsoft.com/office/drawing/2014/main" id="{26F441DC-A04A-A842-9CD7-48C91F06CC21}"/>
                  </a:ext>
                </a:extLst>
              </p:cNvPr>
              <p:cNvSpPr/>
              <p:nvPr/>
            </p:nvSpPr>
            <p:spPr>
              <a:xfrm>
                <a:off x="20089495" y="68135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4" y="31750"/>
                      <a:pt x="15875" y="31750"/>
                    </a:cubicBezTo>
                    <a:cubicBezTo>
                      <a:pt x="6985" y="31750"/>
                      <a:pt x="0" y="24765"/>
                      <a:pt x="0" y="15875"/>
                    </a:cubicBezTo>
                    <a:cubicBezTo>
                      <a:pt x="0" y="6985"/>
                      <a:pt x="6985" y="0"/>
                      <a:pt x="15875" y="0"/>
                    </a:cubicBezTo>
                    <a:cubicBezTo>
                      <a:pt x="24764"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32" name="Freeform 131">
                <a:extLst>
                  <a:ext uri="{FF2B5EF4-FFF2-40B4-BE49-F238E27FC236}">
                    <a16:creationId xmlns:a16="http://schemas.microsoft.com/office/drawing/2014/main" id="{604A4496-A848-3E49-B7E1-5DE36AB53806}"/>
                  </a:ext>
                </a:extLst>
              </p:cNvPr>
              <p:cNvSpPr/>
              <p:nvPr/>
            </p:nvSpPr>
            <p:spPr>
              <a:xfrm>
                <a:off x="20076795" y="668019"/>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6035 h 57150"/>
                  <a:gd name="connsiteX6" fmla="*/ 25400 w 57150"/>
                  <a:gd name="connsiteY6" fmla="*/ 29210 h 57150"/>
                  <a:gd name="connsiteX7" fmla="*/ 28575 w 57150"/>
                  <a:gd name="connsiteY7" fmla="*/ 32385 h 57150"/>
                  <a:gd name="connsiteX8" fmla="*/ 31750 w 57150"/>
                  <a:gd name="connsiteY8" fmla="*/ 29210 h 57150"/>
                  <a:gd name="connsiteX9" fmla="*/ 28575 w 57150"/>
                  <a:gd name="connsiteY9" fmla="*/ 2603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6035"/>
                    </a:moveTo>
                    <a:cubicBezTo>
                      <a:pt x="26670" y="26035"/>
                      <a:pt x="25400" y="27305"/>
                      <a:pt x="25400" y="29210"/>
                    </a:cubicBezTo>
                    <a:cubicBezTo>
                      <a:pt x="25400" y="31115"/>
                      <a:pt x="26670" y="32385"/>
                      <a:pt x="28575" y="32385"/>
                    </a:cubicBezTo>
                    <a:cubicBezTo>
                      <a:pt x="30480" y="32385"/>
                      <a:pt x="31750" y="31115"/>
                      <a:pt x="31750" y="29210"/>
                    </a:cubicBezTo>
                    <a:cubicBezTo>
                      <a:pt x="31750" y="27305"/>
                      <a:pt x="30480" y="26035"/>
                      <a:pt x="28575" y="2603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97" name="Graphic 336">
              <a:extLst>
                <a:ext uri="{FF2B5EF4-FFF2-40B4-BE49-F238E27FC236}">
                  <a16:creationId xmlns:a16="http://schemas.microsoft.com/office/drawing/2014/main" id="{FB10F8CF-8638-A249-8BDA-4F28C2D9B774}"/>
                </a:ext>
              </a:extLst>
            </p:cNvPr>
            <p:cNvGrpSpPr/>
            <p:nvPr/>
          </p:nvGrpSpPr>
          <p:grpSpPr>
            <a:xfrm>
              <a:off x="20027899" y="786130"/>
              <a:ext cx="57150" cy="57150"/>
              <a:chOff x="20027899" y="786130"/>
              <a:chExt cx="57150" cy="57150"/>
            </a:xfrm>
            <a:grpFill/>
          </p:grpSpPr>
          <p:sp>
            <p:nvSpPr>
              <p:cNvPr id="129" name="Freeform 128">
                <a:extLst>
                  <a:ext uri="{FF2B5EF4-FFF2-40B4-BE49-F238E27FC236}">
                    <a16:creationId xmlns:a16="http://schemas.microsoft.com/office/drawing/2014/main" id="{310E9707-5E5C-0C4C-8ADA-B0EC8F1CBD2F}"/>
                  </a:ext>
                </a:extLst>
              </p:cNvPr>
              <p:cNvSpPr/>
              <p:nvPr/>
            </p:nvSpPr>
            <p:spPr>
              <a:xfrm>
                <a:off x="20040599" y="79883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30" name="Freeform 129">
                <a:extLst>
                  <a:ext uri="{FF2B5EF4-FFF2-40B4-BE49-F238E27FC236}">
                    <a16:creationId xmlns:a16="http://schemas.microsoft.com/office/drawing/2014/main" id="{07DF57CF-A0D3-6640-951A-083F41BF8358}"/>
                  </a:ext>
                </a:extLst>
              </p:cNvPr>
              <p:cNvSpPr/>
              <p:nvPr/>
            </p:nvSpPr>
            <p:spPr>
              <a:xfrm>
                <a:off x="20027899" y="78613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98" name="Graphic 336">
              <a:extLst>
                <a:ext uri="{FF2B5EF4-FFF2-40B4-BE49-F238E27FC236}">
                  <a16:creationId xmlns:a16="http://schemas.microsoft.com/office/drawing/2014/main" id="{679A756A-ADB9-E344-9E51-7C7F0E152029}"/>
                </a:ext>
              </a:extLst>
            </p:cNvPr>
            <p:cNvGrpSpPr/>
            <p:nvPr/>
          </p:nvGrpSpPr>
          <p:grpSpPr>
            <a:xfrm>
              <a:off x="20027899" y="974725"/>
              <a:ext cx="57150" cy="57150"/>
              <a:chOff x="20027899" y="974725"/>
              <a:chExt cx="57150" cy="57150"/>
            </a:xfrm>
            <a:grpFill/>
          </p:grpSpPr>
          <p:sp>
            <p:nvSpPr>
              <p:cNvPr id="127" name="Freeform 126">
                <a:extLst>
                  <a:ext uri="{FF2B5EF4-FFF2-40B4-BE49-F238E27FC236}">
                    <a16:creationId xmlns:a16="http://schemas.microsoft.com/office/drawing/2014/main" id="{C7038058-8DB5-8342-8CC6-C14EFADDF2F1}"/>
                  </a:ext>
                </a:extLst>
              </p:cNvPr>
              <p:cNvSpPr/>
              <p:nvPr/>
            </p:nvSpPr>
            <p:spPr>
              <a:xfrm>
                <a:off x="20040599" y="98742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28" name="Freeform 127">
                <a:extLst>
                  <a:ext uri="{FF2B5EF4-FFF2-40B4-BE49-F238E27FC236}">
                    <a16:creationId xmlns:a16="http://schemas.microsoft.com/office/drawing/2014/main" id="{97F8F51E-AC10-DB41-BB41-A6504A5932C8}"/>
                  </a:ext>
                </a:extLst>
              </p:cNvPr>
              <p:cNvSpPr/>
              <p:nvPr/>
            </p:nvSpPr>
            <p:spPr>
              <a:xfrm>
                <a:off x="20027899" y="97472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99" name="Graphic 336">
              <a:extLst>
                <a:ext uri="{FF2B5EF4-FFF2-40B4-BE49-F238E27FC236}">
                  <a16:creationId xmlns:a16="http://schemas.microsoft.com/office/drawing/2014/main" id="{A4CB2068-2754-CD42-9F52-E83F5FAED8CA}"/>
                </a:ext>
              </a:extLst>
            </p:cNvPr>
            <p:cNvGrpSpPr/>
            <p:nvPr/>
          </p:nvGrpSpPr>
          <p:grpSpPr>
            <a:xfrm>
              <a:off x="19844384" y="655955"/>
              <a:ext cx="57150" cy="57150"/>
              <a:chOff x="19844384" y="655955"/>
              <a:chExt cx="57150" cy="57150"/>
            </a:xfrm>
            <a:grpFill/>
          </p:grpSpPr>
          <p:sp>
            <p:nvSpPr>
              <p:cNvPr id="125" name="Freeform 124">
                <a:extLst>
                  <a:ext uri="{FF2B5EF4-FFF2-40B4-BE49-F238E27FC236}">
                    <a16:creationId xmlns:a16="http://schemas.microsoft.com/office/drawing/2014/main" id="{8D85AFF0-E533-704C-903C-40A85ED0A206}"/>
                  </a:ext>
                </a:extLst>
              </p:cNvPr>
              <p:cNvSpPr/>
              <p:nvPr/>
            </p:nvSpPr>
            <p:spPr>
              <a:xfrm>
                <a:off x="19857084" y="66865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6" y="0"/>
                      <a:pt x="15875" y="0"/>
                    </a:cubicBezTo>
                    <a:cubicBezTo>
                      <a:pt x="24765"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26" name="Freeform 125">
                <a:extLst>
                  <a:ext uri="{FF2B5EF4-FFF2-40B4-BE49-F238E27FC236}">
                    <a16:creationId xmlns:a16="http://schemas.microsoft.com/office/drawing/2014/main" id="{D910EC90-922C-A943-A6A9-D8F552F64CEF}"/>
                  </a:ext>
                </a:extLst>
              </p:cNvPr>
              <p:cNvSpPr/>
              <p:nvPr/>
            </p:nvSpPr>
            <p:spPr>
              <a:xfrm>
                <a:off x="19844384" y="65595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3815"/>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00" name="Graphic 336">
              <a:extLst>
                <a:ext uri="{FF2B5EF4-FFF2-40B4-BE49-F238E27FC236}">
                  <a16:creationId xmlns:a16="http://schemas.microsoft.com/office/drawing/2014/main" id="{31345EB7-849A-EC42-9318-F8C7EC6FA7FC}"/>
                </a:ext>
              </a:extLst>
            </p:cNvPr>
            <p:cNvGrpSpPr/>
            <p:nvPr/>
          </p:nvGrpSpPr>
          <p:grpSpPr>
            <a:xfrm>
              <a:off x="19844384" y="1103630"/>
              <a:ext cx="57150" cy="57150"/>
              <a:chOff x="19844384" y="1103630"/>
              <a:chExt cx="57150" cy="57150"/>
            </a:xfrm>
            <a:grpFill/>
          </p:grpSpPr>
          <p:sp>
            <p:nvSpPr>
              <p:cNvPr id="123" name="Freeform 122">
                <a:extLst>
                  <a:ext uri="{FF2B5EF4-FFF2-40B4-BE49-F238E27FC236}">
                    <a16:creationId xmlns:a16="http://schemas.microsoft.com/office/drawing/2014/main" id="{3E5C3770-A9ED-984B-919D-E914C8CA6652}"/>
                  </a:ext>
                </a:extLst>
              </p:cNvPr>
              <p:cNvSpPr/>
              <p:nvPr/>
            </p:nvSpPr>
            <p:spPr>
              <a:xfrm>
                <a:off x="19857084" y="111633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6" y="0"/>
                      <a:pt x="15875" y="0"/>
                    </a:cubicBezTo>
                    <a:cubicBezTo>
                      <a:pt x="24765" y="0"/>
                      <a:pt x="31750" y="7620"/>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24" name="Freeform 123">
                <a:extLst>
                  <a:ext uri="{FF2B5EF4-FFF2-40B4-BE49-F238E27FC236}">
                    <a16:creationId xmlns:a16="http://schemas.microsoft.com/office/drawing/2014/main" id="{4E7D739E-7FA3-8148-8AF1-85F11EA5C3E0}"/>
                  </a:ext>
                </a:extLst>
              </p:cNvPr>
              <p:cNvSpPr/>
              <p:nvPr/>
            </p:nvSpPr>
            <p:spPr>
              <a:xfrm>
                <a:off x="19844384" y="110363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01" name="Graphic 336">
              <a:extLst>
                <a:ext uri="{FF2B5EF4-FFF2-40B4-BE49-F238E27FC236}">
                  <a16:creationId xmlns:a16="http://schemas.microsoft.com/office/drawing/2014/main" id="{F8706A3C-6D82-1041-B559-087E3C25C8BF}"/>
                </a:ext>
              </a:extLst>
            </p:cNvPr>
            <p:cNvGrpSpPr/>
            <p:nvPr/>
          </p:nvGrpSpPr>
          <p:grpSpPr>
            <a:xfrm>
              <a:off x="19971384" y="1314450"/>
              <a:ext cx="57150" cy="57150"/>
              <a:chOff x="19971384" y="1314450"/>
              <a:chExt cx="57150" cy="57150"/>
            </a:xfrm>
            <a:grpFill/>
          </p:grpSpPr>
          <p:sp>
            <p:nvSpPr>
              <p:cNvPr id="121" name="Freeform 120">
                <a:extLst>
                  <a:ext uri="{FF2B5EF4-FFF2-40B4-BE49-F238E27FC236}">
                    <a16:creationId xmlns:a16="http://schemas.microsoft.com/office/drawing/2014/main" id="{93FE0167-CA0E-9846-B1A3-C904D66A075A}"/>
                  </a:ext>
                </a:extLst>
              </p:cNvPr>
              <p:cNvSpPr/>
              <p:nvPr/>
            </p:nvSpPr>
            <p:spPr>
              <a:xfrm>
                <a:off x="19984084" y="132715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6" y="31750"/>
                      <a:pt x="0" y="24765"/>
                      <a:pt x="0" y="15875"/>
                    </a:cubicBezTo>
                    <a:cubicBezTo>
                      <a:pt x="0" y="6985"/>
                      <a:pt x="6986" y="0"/>
                      <a:pt x="15875" y="0"/>
                    </a:cubicBezTo>
                    <a:cubicBezTo>
                      <a:pt x="24130"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22" name="Freeform 121">
                <a:extLst>
                  <a:ext uri="{FF2B5EF4-FFF2-40B4-BE49-F238E27FC236}">
                    <a16:creationId xmlns:a16="http://schemas.microsoft.com/office/drawing/2014/main" id="{6F40DF82-E6B1-0547-870E-DB7CF429B6CD}"/>
                  </a:ext>
                </a:extLst>
              </p:cNvPr>
              <p:cNvSpPr/>
              <p:nvPr/>
            </p:nvSpPr>
            <p:spPr>
              <a:xfrm>
                <a:off x="19971384" y="131445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29845"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02" name="Graphic 336">
              <a:extLst>
                <a:ext uri="{FF2B5EF4-FFF2-40B4-BE49-F238E27FC236}">
                  <a16:creationId xmlns:a16="http://schemas.microsoft.com/office/drawing/2014/main" id="{2A363E7F-FE81-E74F-9BA1-7B8DF40529F2}"/>
                </a:ext>
              </a:extLst>
            </p:cNvPr>
            <p:cNvGrpSpPr/>
            <p:nvPr/>
          </p:nvGrpSpPr>
          <p:grpSpPr>
            <a:xfrm>
              <a:off x="20281265" y="766444"/>
              <a:ext cx="57150" cy="57150"/>
              <a:chOff x="20281265" y="766444"/>
              <a:chExt cx="57150" cy="57150"/>
            </a:xfrm>
            <a:grpFill/>
          </p:grpSpPr>
          <p:sp>
            <p:nvSpPr>
              <p:cNvPr id="119" name="Freeform 118">
                <a:extLst>
                  <a:ext uri="{FF2B5EF4-FFF2-40B4-BE49-F238E27FC236}">
                    <a16:creationId xmlns:a16="http://schemas.microsoft.com/office/drawing/2014/main" id="{11F623A1-FF1D-2142-817C-B05EF5D9E5C2}"/>
                  </a:ext>
                </a:extLst>
              </p:cNvPr>
              <p:cNvSpPr/>
              <p:nvPr/>
            </p:nvSpPr>
            <p:spPr>
              <a:xfrm>
                <a:off x="20293965" y="779144"/>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20" name="Freeform 119">
                <a:extLst>
                  <a:ext uri="{FF2B5EF4-FFF2-40B4-BE49-F238E27FC236}">
                    <a16:creationId xmlns:a16="http://schemas.microsoft.com/office/drawing/2014/main" id="{8B69F8F4-30CD-0447-83AD-C47A8BE45480}"/>
                  </a:ext>
                </a:extLst>
              </p:cNvPr>
              <p:cNvSpPr/>
              <p:nvPr/>
            </p:nvSpPr>
            <p:spPr>
              <a:xfrm>
                <a:off x="20281265" y="76644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03" name="Graphic 336">
              <a:extLst>
                <a:ext uri="{FF2B5EF4-FFF2-40B4-BE49-F238E27FC236}">
                  <a16:creationId xmlns:a16="http://schemas.microsoft.com/office/drawing/2014/main" id="{D158F3FD-20A1-C04B-9636-E78458354798}"/>
                </a:ext>
              </a:extLst>
            </p:cNvPr>
            <p:cNvGrpSpPr/>
            <p:nvPr/>
          </p:nvGrpSpPr>
          <p:grpSpPr>
            <a:xfrm>
              <a:off x="20284440" y="575309"/>
              <a:ext cx="57150" cy="57150"/>
              <a:chOff x="20284440" y="575309"/>
              <a:chExt cx="57150" cy="57150"/>
            </a:xfrm>
            <a:grpFill/>
          </p:grpSpPr>
          <p:sp>
            <p:nvSpPr>
              <p:cNvPr id="117" name="Freeform 116">
                <a:extLst>
                  <a:ext uri="{FF2B5EF4-FFF2-40B4-BE49-F238E27FC236}">
                    <a16:creationId xmlns:a16="http://schemas.microsoft.com/office/drawing/2014/main" id="{BE99D483-82E1-D34A-A4A3-E4B63C37F89D}"/>
                  </a:ext>
                </a:extLst>
              </p:cNvPr>
              <p:cNvSpPr/>
              <p:nvPr/>
            </p:nvSpPr>
            <p:spPr>
              <a:xfrm>
                <a:off x="20297140" y="588009"/>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18" name="Freeform 117">
                <a:extLst>
                  <a:ext uri="{FF2B5EF4-FFF2-40B4-BE49-F238E27FC236}">
                    <a16:creationId xmlns:a16="http://schemas.microsoft.com/office/drawing/2014/main" id="{7996323E-9E9D-EF49-BE37-7460A281E626}"/>
                  </a:ext>
                </a:extLst>
              </p:cNvPr>
              <p:cNvSpPr/>
              <p:nvPr/>
            </p:nvSpPr>
            <p:spPr>
              <a:xfrm>
                <a:off x="20284440" y="575309"/>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29845"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04" name="Graphic 336">
              <a:extLst>
                <a:ext uri="{FF2B5EF4-FFF2-40B4-BE49-F238E27FC236}">
                  <a16:creationId xmlns:a16="http://schemas.microsoft.com/office/drawing/2014/main" id="{D8980AB9-BAEF-6E47-AFAF-3C2B58524C05}"/>
                </a:ext>
              </a:extLst>
            </p:cNvPr>
            <p:cNvGrpSpPr/>
            <p:nvPr/>
          </p:nvGrpSpPr>
          <p:grpSpPr>
            <a:xfrm>
              <a:off x="20315555" y="1181100"/>
              <a:ext cx="57150" cy="57150"/>
              <a:chOff x="20315555" y="1181100"/>
              <a:chExt cx="57150" cy="57150"/>
            </a:xfrm>
            <a:grpFill/>
          </p:grpSpPr>
          <p:sp>
            <p:nvSpPr>
              <p:cNvPr id="115" name="Freeform 114">
                <a:extLst>
                  <a:ext uri="{FF2B5EF4-FFF2-40B4-BE49-F238E27FC236}">
                    <a16:creationId xmlns:a16="http://schemas.microsoft.com/office/drawing/2014/main" id="{417C64B7-4A05-0A41-BB74-CA8BF623E37D}"/>
                  </a:ext>
                </a:extLst>
              </p:cNvPr>
              <p:cNvSpPr/>
              <p:nvPr/>
            </p:nvSpPr>
            <p:spPr>
              <a:xfrm>
                <a:off x="20328255" y="119380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16" name="Freeform 115">
                <a:extLst>
                  <a:ext uri="{FF2B5EF4-FFF2-40B4-BE49-F238E27FC236}">
                    <a16:creationId xmlns:a16="http://schemas.microsoft.com/office/drawing/2014/main" id="{104D63F0-114B-3744-8A4B-71D9DD3418B7}"/>
                  </a:ext>
                </a:extLst>
              </p:cNvPr>
              <p:cNvSpPr/>
              <p:nvPr/>
            </p:nvSpPr>
            <p:spPr>
              <a:xfrm>
                <a:off x="20315555" y="118110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7305"/>
                      <a:pt x="30480"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05" name="Graphic 336">
              <a:extLst>
                <a:ext uri="{FF2B5EF4-FFF2-40B4-BE49-F238E27FC236}">
                  <a16:creationId xmlns:a16="http://schemas.microsoft.com/office/drawing/2014/main" id="{89B247CD-4B38-5C4B-AAB8-1A05268C9D41}"/>
                </a:ext>
              </a:extLst>
            </p:cNvPr>
            <p:cNvGrpSpPr/>
            <p:nvPr/>
          </p:nvGrpSpPr>
          <p:grpSpPr>
            <a:xfrm>
              <a:off x="19630390" y="1182369"/>
              <a:ext cx="57150" cy="57150"/>
              <a:chOff x="19630390" y="1182369"/>
              <a:chExt cx="57150" cy="57150"/>
            </a:xfrm>
            <a:grpFill/>
          </p:grpSpPr>
          <p:sp>
            <p:nvSpPr>
              <p:cNvPr id="113" name="Freeform 112">
                <a:extLst>
                  <a:ext uri="{FF2B5EF4-FFF2-40B4-BE49-F238E27FC236}">
                    <a16:creationId xmlns:a16="http://schemas.microsoft.com/office/drawing/2014/main" id="{2BE87927-C12B-AC43-BD94-CFDDE34D0AED}"/>
                  </a:ext>
                </a:extLst>
              </p:cNvPr>
              <p:cNvSpPr/>
              <p:nvPr/>
            </p:nvSpPr>
            <p:spPr>
              <a:xfrm>
                <a:off x="19642455" y="1195069"/>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14" name="Freeform 113">
                <a:extLst>
                  <a:ext uri="{FF2B5EF4-FFF2-40B4-BE49-F238E27FC236}">
                    <a16:creationId xmlns:a16="http://schemas.microsoft.com/office/drawing/2014/main" id="{D4E9CAB7-7C20-FE40-8F29-C145CAB1C752}"/>
                  </a:ext>
                </a:extLst>
              </p:cNvPr>
              <p:cNvSpPr/>
              <p:nvPr/>
            </p:nvSpPr>
            <p:spPr>
              <a:xfrm>
                <a:off x="19630390" y="1182369"/>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6515" y="44450"/>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115" y="26670"/>
                      <a:pt x="29845"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06" name="Graphic 336">
              <a:extLst>
                <a:ext uri="{FF2B5EF4-FFF2-40B4-BE49-F238E27FC236}">
                  <a16:creationId xmlns:a16="http://schemas.microsoft.com/office/drawing/2014/main" id="{12EA6E5F-6F41-4B4E-A5D1-AD5F7C5D28D7}"/>
                </a:ext>
              </a:extLst>
            </p:cNvPr>
            <p:cNvGrpSpPr/>
            <p:nvPr/>
          </p:nvGrpSpPr>
          <p:grpSpPr>
            <a:xfrm>
              <a:off x="19743420" y="716915"/>
              <a:ext cx="57150" cy="57150"/>
              <a:chOff x="19743420" y="716915"/>
              <a:chExt cx="57150" cy="57150"/>
            </a:xfrm>
            <a:grpFill/>
          </p:grpSpPr>
          <p:sp>
            <p:nvSpPr>
              <p:cNvPr id="111" name="Freeform 110">
                <a:extLst>
                  <a:ext uri="{FF2B5EF4-FFF2-40B4-BE49-F238E27FC236}">
                    <a16:creationId xmlns:a16="http://schemas.microsoft.com/office/drawing/2014/main" id="{0713109B-F9B0-2948-9582-65297E93BF89}"/>
                  </a:ext>
                </a:extLst>
              </p:cNvPr>
              <p:cNvSpPr/>
              <p:nvPr/>
            </p:nvSpPr>
            <p:spPr>
              <a:xfrm>
                <a:off x="19756120" y="72961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4" y="31750"/>
                      <a:pt x="15875" y="31750"/>
                    </a:cubicBezTo>
                    <a:cubicBezTo>
                      <a:pt x="6985" y="31750"/>
                      <a:pt x="0" y="24765"/>
                      <a:pt x="0" y="15875"/>
                    </a:cubicBezTo>
                    <a:cubicBezTo>
                      <a:pt x="0" y="6985"/>
                      <a:pt x="6985" y="0"/>
                      <a:pt x="15875" y="0"/>
                    </a:cubicBezTo>
                    <a:cubicBezTo>
                      <a:pt x="24764"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12" name="Freeform 111">
                <a:extLst>
                  <a:ext uri="{FF2B5EF4-FFF2-40B4-BE49-F238E27FC236}">
                    <a16:creationId xmlns:a16="http://schemas.microsoft.com/office/drawing/2014/main" id="{A5803F7A-6763-B442-A0B1-1AC67A26D124}"/>
                  </a:ext>
                </a:extLst>
              </p:cNvPr>
              <p:cNvSpPr/>
              <p:nvPr/>
            </p:nvSpPr>
            <p:spPr>
              <a:xfrm>
                <a:off x="19743420" y="71691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07" name="Graphic 336">
              <a:extLst>
                <a:ext uri="{FF2B5EF4-FFF2-40B4-BE49-F238E27FC236}">
                  <a16:creationId xmlns:a16="http://schemas.microsoft.com/office/drawing/2014/main" id="{577F05C8-7BAA-D94B-87A6-70FE7FC1E154}"/>
                </a:ext>
              </a:extLst>
            </p:cNvPr>
            <p:cNvGrpSpPr/>
            <p:nvPr/>
          </p:nvGrpSpPr>
          <p:grpSpPr>
            <a:xfrm>
              <a:off x="19641820" y="586740"/>
              <a:ext cx="57150" cy="57150"/>
              <a:chOff x="19641820" y="586740"/>
              <a:chExt cx="57150" cy="57150"/>
            </a:xfrm>
            <a:grpFill/>
          </p:grpSpPr>
          <p:sp>
            <p:nvSpPr>
              <p:cNvPr id="109" name="Freeform 108">
                <a:extLst>
                  <a:ext uri="{FF2B5EF4-FFF2-40B4-BE49-F238E27FC236}">
                    <a16:creationId xmlns:a16="http://schemas.microsoft.com/office/drawing/2014/main" id="{C66DF708-2DB3-354B-AC52-568E37E06203}"/>
                  </a:ext>
                </a:extLst>
              </p:cNvPr>
              <p:cNvSpPr/>
              <p:nvPr/>
            </p:nvSpPr>
            <p:spPr>
              <a:xfrm>
                <a:off x="19654520" y="59944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4" y="31750"/>
                      <a:pt x="15875" y="31750"/>
                    </a:cubicBezTo>
                    <a:cubicBezTo>
                      <a:pt x="7620" y="31750"/>
                      <a:pt x="0" y="24765"/>
                      <a:pt x="0" y="15875"/>
                    </a:cubicBezTo>
                    <a:cubicBezTo>
                      <a:pt x="0" y="6985"/>
                      <a:pt x="6985" y="0"/>
                      <a:pt x="15875" y="0"/>
                    </a:cubicBezTo>
                    <a:cubicBezTo>
                      <a:pt x="24764"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10" name="Freeform 109">
                <a:extLst>
                  <a:ext uri="{FF2B5EF4-FFF2-40B4-BE49-F238E27FC236}">
                    <a16:creationId xmlns:a16="http://schemas.microsoft.com/office/drawing/2014/main" id="{5784B637-C743-C940-B14C-7E8AD49AF42E}"/>
                  </a:ext>
                </a:extLst>
              </p:cNvPr>
              <p:cNvSpPr/>
              <p:nvPr/>
            </p:nvSpPr>
            <p:spPr>
              <a:xfrm>
                <a:off x="19641820" y="58674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sp>
          <p:nvSpPr>
            <p:cNvPr id="108" name="Freeform 107">
              <a:extLst>
                <a:ext uri="{FF2B5EF4-FFF2-40B4-BE49-F238E27FC236}">
                  <a16:creationId xmlns:a16="http://schemas.microsoft.com/office/drawing/2014/main" id="{BAB27D7A-B750-5D43-B0D0-F3DD5B78DA78}"/>
                </a:ext>
              </a:extLst>
            </p:cNvPr>
            <p:cNvSpPr/>
            <p:nvPr/>
          </p:nvSpPr>
          <p:spPr>
            <a:xfrm>
              <a:off x="19987259" y="975994"/>
              <a:ext cx="334645" cy="367030"/>
            </a:xfrm>
            <a:custGeom>
              <a:avLst/>
              <a:gdLst>
                <a:gd name="connsiteX0" fmla="*/ 25400 w 334645"/>
                <a:gd name="connsiteY0" fmla="*/ 367030 h 367030"/>
                <a:gd name="connsiteX1" fmla="*/ 0 w 334645"/>
                <a:gd name="connsiteY1" fmla="*/ 367030 h 367030"/>
                <a:gd name="connsiteX2" fmla="*/ 0 w 334645"/>
                <a:gd name="connsiteY2" fmla="*/ 184785 h 367030"/>
                <a:gd name="connsiteX3" fmla="*/ 8255 w 334645"/>
                <a:gd name="connsiteY3" fmla="*/ 172720 h 367030"/>
                <a:gd name="connsiteX4" fmla="*/ 22225 w 334645"/>
                <a:gd name="connsiteY4" fmla="*/ 176530 h 367030"/>
                <a:gd name="connsiteX5" fmla="*/ 153036 w 334645"/>
                <a:gd name="connsiteY5" fmla="*/ 325755 h 367030"/>
                <a:gd name="connsiteX6" fmla="*/ 311786 w 334645"/>
                <a:gd name="connsiteY6" fmla="*/ 0 h 367030"/>
                <a:gd name="connsiteX7" fmla="*/ 334645 w 334645"/>
                <a:gd name="connsiteY7" fmla="*/ 11430 h 367030"/>
                <a:gd name="connsiteX8" fmla="*/ 167640 w 334645"/>
                <a:gd name="connsiteY8" fmla="*/ 354330 h 367030"/>
                <a:gd name="connsiteX9" fmla="*/ 158115 w 334645"/>
                <a:gd name="connsiteY9" fmla="*/ 361315 h 367030"/>
                <a:gd name="connsiteX10" fmla="*/ 146686 w 334645"/>
                <a:gd name="connsiteY10" fmla="*/ 356870 h 367030"/>
                <a:gd name="connsiteX11" fmla="*/ 26036 w 334645"/>
                <a:gd name="connsiteY11" fmla="*/ 218440 h 367030"/>
                <a:gd name="connsiteX12" fmla="*/ 26036 w 334645"/>
                <a:gd name="connsiteY12" fmla="*/ 367030 h 36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645" h="367030">
                  <a:moveTo>
                    <a:pt x="25400" y="367030"/>
                  </a:moveTo>
                  <a:lnTo>
                    <a:pt x="0" y="367030"/>
                  </a:lnTo>
                  <a:lnTo>
                    <a:pt x="0" y="184785"/>
                  </a:lnTo>
                  <a:cubicBezTo>
                    <a:pt x="0" y="179705"/>
                    <a:pt x="3175" y="174625"/>
                    <a:pt x="8255" y="172720"/>
                  </a:cubicBezTo>
                  <a:cubicBezTo>
                    <a:pt x="13336" y="170815"/>
                    <a:pt x="19050" y="172085"/>
                    <a:pt x="22225" y="176530"/>
                  </a:cubicBezTo>
                  <a:lnTo>
                    <a:pt x="153036" y="325755"/>
                  </a:lnTo>
                  <a:lnTo>
                    <a:pt x="311786" y="0"/>
                  </a:lnTo>
                  <a:lnTo>
                    <a:pt x="334645" y="11430"/>
                  </a:lnTo>
                  <a:lnTo>
                    <a:pt x="167640" y="354330"/>
                  </a:lnTo>
                  <a:cubicBezTo>
                    <a:pt x="165736" y="358140"/>
                    <a:pt x="161925" y="360680"/>
                    <a:pt x="158115" y="361315"/>
                  </a:cubicBezTo>
                  <a:cubicBezTo>
                    <a:pt x="153670" y="361950"/>
                    <a:pt x="149861" y="360045"/>
                    <a:pt x="146686" y="356870"/>
                  </a:cubicBezTo>
                  <a:lnTo>
                    <a:pt x="26036" y="218440"/>
                  </a:lnTo>
                  <a:lnTo>
                    <a:pt x="26036" y="367030"/>
                  </a:lnTo>
                  <a:close/>
                </a:path>
              </a:pathLst>
            </a:custGeom>
            <a:grpFill/>
            <a:ln w="6350" cap="flat">
              <a:noFill/>
              <a:prstDash val="solid"/>
              <a:miter/>
            </a:ln>
          </p:spPr>
          <p:txBody>
            <a:bodyPr rtlCol="0" anchor="ctr"/>
            <a:lstStyle/>
            <a:p>
              <a:endParaRPr lang="en-US">
                <a:solidFill>
                  <a:schemeClr val="tx2"/>
                </a:solidFill>
              </a:endParaRPr>
            </a:p>
          </p:txBody>
        </p:sp>
      </p:grpSp>
      <p:grpSp>
        <p:nvGrpSpPr>
          <p:cNvPr id="159" name="Group 158">
            <a:extLst>
              <a:ext uri="{FF2B5EF4-FFF2-40B4-BE49-F238E27FC236}">
                <a16:creationId xmlns:a16="http://schemas.microsoft.com/office/drawing/2014/main" id="{0C695DF3-A280-084F-9A1D-1FA5C93BFE76}"/>
              </a:ext>
            </a:extLst>
          </p:cNvPr>
          <p:cNvGrpSpPr>
            <a:grpSpLocks noChangeAspect="1"/>
          </p:cNvGrpSpPr>
          <p:nvPr/>
        </p:nvGrpSpPr>
        <p:grpSpPr>
          <a:xfrm>
            <a:off x="2908187" y="1459261"/>
            <a:ext cx="414921" cy="477525"/>
            <a:chOff x="22678390" y="495934"/>
            <a:chExt cx="799486" cy="920115"/>
          </a:xfrm>
          <a:solidFill>
            <a:srgbClr val="41547D"/>
          </a:solidFill>
        </p:grpSpPr>
        <p:sp>
          <p:nvSpPr>
            <p:cNvPr id="160" name="Freeform 159">
              <a:extLst>
                <a:ext uri="{FF2B5EF4-FFF2-40B4-BE49-F238E27FC236}">
                  <a16:creationId xmlns:a16="http://schemas.microsoft.com/office/drawing/2014/main" id="{9EA69A18-EE82-9348-B5A3-EB18C1005699}"/>
                </a:ext>
              </a:extLst>
            </p:cNvPr>
            <p:cNvSpPr/>
            <p:nvPr/>
          </p:nvSpPr>
          <p:spPr>
            <a:xfrm>
              <a:off x="22695534" y="511809"/>
              <a:ext cx="766445" cy="887729"/>
            </a:xfrm>
            <a:custGeom>
              <a:avLst/>
              <a:gdLst>
                <a:gd name="connsiteX0" fmla="*/ 648336 w 766445"/>
                <a:gd name="connsiteY0" fmla="*/ 887730 h 887729"/>
                <a:gd name="connsiteX1" fmla="*/ 424815 w 766445"/>
                <a:gd name="connsiteY1" fmla="*/ 887730 h 887729"/>
                <a:gd name="connsiteX2" fmla="*/ 412115 w 766445"/>
                <a:gd name="connsiteY2" fmla="*/ 875030 h 887729"/>
                <a:gd name="connsiteX3" fmla="*/ 412115 w 766445"/>
                <a:gd name="connsiteY3" fmla="*/ 730250 h 887729"/>
                <a:gd name="connsiteX4" fmla="*/ 12700 w 766445"/>
                <a:gd name="connsiteY4" fmla="*/ 730250 h 887729"/>
                <a:gd name="connsiteX5" fmla="*/ 0 w 766445"/>
                <a:gd name="connsiteY5" fmla="*/ 717550 h 887729"/>
                <a:gd name="connsiteX6" fmla="*/ 0 w 766445"/>
                <a:gd name="connsiteY6" fmla="*/ 521970 h 887729"/>
                <a:gd name="connsiteX7" fmla="*/ 1905 w 766445"/>
                <a:gd name="connsiteY7" fmla="*/ 514985 h 887729"/>
                <a:gd name="connsiteX8" fmla="*/ 328930 w 766445"/>
                <a:gd name="connsiteY8" fmla="*/ 5715 h 887729"/>
                <a:gd name="connsiteX9" fmla="*/ 339725 w 766445"/>
                <a:gd name="connsiteY9" fmla="*/ 0 h 887729"/>
                <a:gd name="connsiteX10" fmla="*/ 648970 w 766445"/>
                <a:gd name="connsiteY10" fmla="*/ 0 h 887729"/>
                <a:gd name="connsiteX11" fmla="*/ 661670 w 766445"/>
                <a:gd name="connsiteY11" fmla="*/ 12700 h 887729"/>
                <a:gd name="connsiteX12" fmla="*/ 661670 w 766445"/>
                <a:gd name="connsiteY12" fmla="*/ 509270 h 887729"/>
                <a:gd name="connsiteX13" fmla="*/ 753745 w 766445"/>
                <a:gd name="connsiteY13" fmla="*/ 509270 h 887729"/>
                <a:gd name="connsiteX14" fmla="*/ 766445 w 766445"/>
                <a:gd name="connsiteY14" fmla="*/ 521970 h 887729"/>
                <a:gd name="connsiteX15" fmla="*/ 766445 w 766445"/>
                <a:gd name="connsiteY15" fmla="*/ 717550 h 887729"/>
                <a:gd name="connsiteX16" fmla="*/ 753745 w 766445"/>
                <a:gd name="connsiteY16" fmla="*/ 730250 h 887729"/>
                <a:gd name="connsiteX17" fmla="*/ 661670 w 766445"/>
                <a:gd name="connsiteY17" fmla="*/ 730250 h 887729"/>
                <a:gd name="connsiteX18" fmla="*/ 661670 w 766445"/>
                <a:gd name="connsiteY18" fmla="*/ 875030 h 887729"/>
                <a:gd name="connsiteX19" fmla="*/ 648336 w 766445"/>
                <a:gd name="connsiteY19" fmla="*/ 887730 h 887729"/>
                <a:gd name="connsiteX20" fmla="*/ 437515 w 766445"/>
                <a:gd name="connsiteY20" fmla="*/ 862330 h 887729"/>
                <a:gd name="connsiteX21" fmla="*/ 635636 w 766445"/>
                <a:gd name="connsiteY21" fmla="*/ 862330 h 887729"/>
                <a:gd name="connsiteX22" fmla="*/ 635636 w 766445"/>
                <a:gd name="connsiteY22" fmla="*/ 717550 h 887729"/>
                <a:gd name="connsiteX23" fmla="*/ 648336 w 766445"/>
                <a:gd name="connsiteY23" fmla="*/ 704850 h 887729"/>
                <a:gd name="connsiteX24" fmla="*/ 740411 w 766445"/>
                <a:gd name="connsiteY24" fmla="*/ 704850 h 887729"/>
                <a:gd name="connsiteX25" fmla="*/ 740411 w 766445"/>
                <a:gd name="connsiteY25" fmla="*/ 534670 h 887729"/>
                <a:gd name="connsiteX26" fmla="*/ 648336 w 766445"/>
                <a:gd name="connsiteY26" fmla="*/ 534670 h 887729"/>
                <a:gd name="connsiteX27" fmla="*/ 635636 w 766445"/>
                <a:gd name="connsiteY27" fmla="*/ 521970 h 887729"/>
                <a:gd name="connsiteX28" fmla="*/ 635636 w 766445"/>
                <a:gd name="connsiteY28" fmla="*/ 25400 h 887729"/>
                <a:gd name="connsiteX29" fmla="*/ 346075 w 766445"/>
                <a:gd name="connsiteY29" fmla="*/ 25400 h 887729"/>
                <a:gd name="connsiteX30" fmla="*/ 24765 w 766445"/>
                <a:gd name="connsiteY30" fmla="*/ 525780 h 887729"/>
                <a:gd name="connsiteX31" fmla="*/ 24765 w 766445"/>
                <a:gd name="connsiteY31" fmla="*/ 704850 h 887729"/>
                <a:gd name="connsiteX32" fmla="*/ 424180 w 766445"/>
                <a:gd name="connsiteY32" fmla="*/ 704850 h 887729"/>
                <a:gd name="connsiteX33" fmla="*/ 436880 w 766445"/>
                <a:gd name="connsiteY33" fmla="*/ 717550 h 887729"/>
                <a:gd name="connsiteX34" fmla="*/ 436880 w 766445"/>
                <a:gd name="connsiteY34" fmla="*/ 862330 h 887729"/>
                <a:gd name="connsiteX35" fmla="*/ 424815 w 766445"/>
                <a:gd name="connsiteY35" fmla="*/ 534670 h 887729"/>
                <a:gd name="connsiteX36" fmla="*/ 227965 w 766445"/>
                <a:gd name="connsiteY36" fmla="*/ 534670 h 887729"/>
                <a:gd name="connsiteX37" fmla="*/ 217170 w 766445"/>
                <a:gd name="connsiteY37" fmla="*/ 528320 h 887729"/>
                <a:gd name="connsiteX38" fmla="*/ 217805 w 766445"/>
                <a:gd name="connsiteY38" fmla="*/ 515620 h 887729"/>
                <a:gd name="connsiteX39" fmla="*/ 414655 w 766445"/>
                <a:gd name="connsiteY39" fmla="*/ 200025 h 887729"/>
                <a:gd name="connsiteX40" fmla="*/ 428625 w 766445"/>
                <a:gd name="connsiteY40" fmla="*/ 194310 h 887729"/>
                <a:gd name="connsiteX41" fmla="*/ 437515 w 766445"/>
                <a:gd name="connsiteY41" fmla="*/ 206375 h 887729"/>
                <a:gd name="connsiteX42" fmla="*/ 437515 w 766445"/>
                <a:gd name="connsiteY42" fmla="*/ 521970 h 887729"/>
                <a:gd name="connsiteX43" fmla="*/ 424815 w 766445"/>
                <a:gd name="connsiteY43" fmla="*/ 534670 h 887729"/>
                <a:gd name="connsiteX44" fmla="*/ 251461 w 766445"/>
                <a:gd name="connsiteY44" fmla="*/ 509270 h 887729"/>
                <a:gd name="connsiteX45" fmla="*/ 412750 w 766445"/>
                <a:gd name="connsiteY45" fmla="*/ 509270 h 887729"/>
                <a:gd name="connsiteX46" fmla="*/ 412750 w 766445"/>
                <a:gd name="connsiteY46" fmla="*/ 250825 h 887729"/>
                <a:gd name="connsiteX47" fmla="*/ 251461 w 766445"/>
                <a:gd name="connsiteY47" fmla="*/ 509270 h 88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766445" h="887729">
                  <a:moveTo>
                    <a:pt x="648336" y="887730"/>
                  </a:moveTo>
                  <a:lnTo>
                    <a:pt x="424815" y="887730"/>
                  </a:lnTo>
                  <a:cubicBezTo>
                    <a:pt x="417830" y="887730"/>
                    <a:pt x="412115" y="882015"/>
                    <a:pt x="412115" y="875030"/>
                  </a:cubicBezTo>
                  <a:lnTo>
                    <a:pt x="412115" y="730250"/>
                  </a:lnTo>
                  <a:lnTo>
                    <a:pt x="12700" y="730250"/>
                  </a:lnTo>
                  <a:cubicBezTo>
                    <a:pt x="5715" y="730250"/>
                    <a:pt x="0" y="724535"/>
                    <a:pt x="0" y="717550"/>
                  </a:cubicBezTo>
                  <a:lnTo>
                    <a:pt x="0" y="521970"/>
                  </a:lnTo>
                  <a:cubicBezTo>
                    <a:pt x="0" y="519430"/>
                    <a:pt x="636" y="516890"/>
                    <a:pt x="1905" y="514985"/>
                  </a:cubicBezTo>
                  <a:lnTo>
                    <a:pt x="328930" y="5715"/>
                  </a:lnTo>
                  <a:cubicBezTo>
                    <a:pt x="331470" y="1905"/>
                    <a:pt x="335280" y="0"/>
                    <a:pt x="339725" y="0"/>
                  </a:cubicBezTo>
                  <a:lnTo>
                    <a:pt x="648970" y="0"/>
                  </a:lnTo>
                  <a:cubicBezTo>
                    <a:pt x="655955" y="0"/>
                    <a:pt x="661670" y="5715"/>
                    <a:pt x="661670" y="12700"/>
                  </a:cubicBezTo>
                  <a:lnTo>
                    <a:pt x="661670" y="509270"/>
                  </a:lnTo>
                  <a:lnTo>
                    <a:pt x="753745" y="509270"/>
                  </a:lnTo>
                  <a:cubicBezTo>
                    <a:pt x="760730" y="509270"/>
                    <a:pt x="766445" y="514985"/>
                    <a:pt x="766445" y="521970"/>
                  </a:cubicBezTo>
                  <a:lnTo>
                    <a:pt x="766445" y="717550"/>
                  </a:lnTo>
                  <a:cubicBezTo>
                    <a:pt x="766445" y="724535"/>
                    <a:pt x="760730" y="730250"/>
                    <a:pt x="753745" y="730250"/>
                  </a:cubicBezTo>
                  <a:lnTo>
                    <a:pt x="661670" y="730250"/>
                  </a:lnTo>
                  <a:lnTo>
                    <a:pt x="661670" y="875030"/>
                  </a:lnTo>
                  <a:cubicBezTo>
                    <a:pt x="661036" y="882015"/>
                    <a:pt x="655320" y="887730"/>
                    <a:pt x="648336" y="887730"/>
                  </a:cubicBezTo>
                  <a:close/>
                  <a:moveTo>
                    <a:pt x="437515" y="862330"/>
                  </a:moveTo>
                  <a:lnTo>
                    <a:pt x="635636" y="862330"/>
                  </a:lnTo>
                  <a:lnTo>
                    <a:pt x="635636" y="717550"/>
                  </a:lnTo>
                  <a:cubicBezTo>
                    <a:pt x="635636" y="710565"/>
                    <a:pt x="641350" y="704850"/>
                    <a:pt x="648336" y="704850"/>
                  </a:cubicBezTo>
                  <a:lnTo>
                    <a:pt x="740411" y="704850"/>
                  </a:lnTo>
                  <a:lnTo>
                    <a:pt x="740411" y="534670"/>
                  </a:lnTo>
                  <a:lnTo>
                    <a:pt x="648336" y="534670"/>
                  </a:lnTo>
                  <a:cubicBezTo>
                    <a:pt x="641350" y="534670"/>
                    <a:pt x="635636" y="528955"/>
                    <a:pt x="635636" y="521970"/>
                  </a:cubicBezTo>
                  <a:lnTo>
                    <a:pt x="635636" y="25400"/>
                  </a:lnTo>
                  <a:lnTo>
                    <a:pt x="346075" y="25400"/>
                  </a:lnTo>
                  <a:lnTo>
                    <a:pt x="24765" y="525780"/>
                  </a:lnTo>
                  <a:lnTo>
                    <a:pt x="24765" y="704850"/>
                  </a:lnTo>
                  <a:lnTo>
                    <a:pt x="424180" y="704850"/>
                  </a:lnTo>
                  <a:cubicBezTo>
                    <a:pt x="431165" y="704850"/>
                    <a:pt x="436880" y="710565"/>
                    <a:pt x="436880" y="717550"/>
                  </a:cubicBezTo>
                  <a:lnTo>
                    <a:pt x="436880" y="862330"/>
                  </a:lnTo>
                  <a:close/>
                  <a:moveTo>
                    <a:pt x="424815" y="534670"/>
                  </a:moveTo>
                  <a:lnTo>
                    <a:pt x="227965" y="534670"/>
                  </a:lnTo>
                  <a:cubicBezTo>
                    <a:pt x="223520" y="534670"/>
                    <a:pt x="219075" y="532130"/>
                    <a:pt x="217170" y="528320"/>
                  </a:cubicBezTo>
                  <a:cubicBezTo>
                    <a:pt x="214630" y="524510"/>
                    <a:pt x="215265" y="519430"/>
                    <a:pt x="217805" y="515620"/>
                  </a:cubicBezTo>
                  <a:lnTo>
                    <a:pt x="414655" y="200025"/>
                  </a:lnTo>
                  <a:cubicBezTo>
                    <a:pt x="417830" y="194945"/>
                    <a:pt x="423545" y="193040"/>
                    <a:pt x="428625" y="194310"/>
                  </a:cubicBezTo>
                  <a:cubicBezTo>
                    <a:pt x="434340" y="195580"/>
                    <a:pt x="437515" y="200660"/>
                    <a:pt x="437515" y="206375"/>
                  </a:cubicBezTo>
                  <a:lnTo>
                    <a:pt x="437515" y="521970"/>
                  </a:lnTo>
                  <a:cubicBezTo>
                    <a:pt x="437515" y="528955"/>
                    <a:pt x="431800" y="534670"/>
                    <a:pt x="424815" y="534670"/>
                  </a:cubicBezTo>
                  <a:close/>
                  <a:moveTo>
                    <a:pt x="251461" y="509270"/>
                  </a:moveTo>
                  <a:lnTo>
                    <a:pt x="412750" y="509270"/>
                  </a:lnTo>
                  <a:lnTo>
                    <a:pt x="412750" y="250825"/>
                  </a:lnTo>
                  <a:lnTo>
                    <a:pt x="251461" y="509270"/>
                  </a:lnTo>
                  <a:close/>
                </a:path>
              </a:pathLst>
            </a:custGeom>
            <a:grpFill/>
            <a:ln w="6350" cap="flat">
              <a:noFill/>
              <a:prstDash val="solid"/>
              <a:miter/>
            </a:ln>
          </p:spPr>
          <p:txBody>
            <a:bodyPr rtlCol="0" anchor="ctr"/>
            <a:lstStyle/>
            <a:p>
              <a:endParaRPr lang="en-US">
                <a:solidFill>
                  <a:schemeClr val="tx2"/>
                </a:solidFill>
              </a:endParaRPr>
            </a:p>
          </p:txBody>
        </p:sp>
        <p:grpSp>
          <p:nvGrpSpPr>
            <p:cNvPr id="161" name="Graphic 336">
              <a:extLst>
                <a:ext uri="{FF2B5EF4-FFF2-40B4-BE49-F238E27FC236}">
                  <a16:creationId xmlns:a16="http://schemas.microsoft.com/office/drawing/2014/main" id="{4A97E1E6-D866-764B-9882-628DC2CAF57D}"/>
                </a:ext>
              </a:extLst>
            </p:cNvPr>
            <p:cNvGrpSpPr/>
            <p:nvPr/>
          </p:nvGrpSpPr>
          <p:grpSpPr>
            <a:xfrm>
              <a:off x="23007955" y="495934"/>
              <a:ext cx="58419" cy="58420"/>
              <a:chOff x="23007955" y="495934"/>
              <a:chExt cx="58419" cy="58420"/>
            </a:xfrm>
            <a:grpFill/>
          </p:grpSpPr>
          <p:sp>
            <p:nvSpPr>
              <p:cNvPr id="205" name="Freeform 204">
                <a:extLst>
                  <a:ext uri="{FF2B5EF4-FFF2-40B4-BE49-F238E27FC236}">
                    <a16:creationId xmlns:a16="http://schemas.microsoft.com/office/drawing/2014/main" id="{B8A44F6A-D26F-B049-9758-2D47BE469C38}"/>
                  </a:ext>
                </a:extLst>
              </p:cNvPr>
              <p:cNvSpPr/>
              <p:nvPr/>
            </p:nvSpPr>
            <p:spPr>
              <a:xfrm>
                <a:off x="23020655" y="50800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7620" y="33020"/>
                      <a:pt x="0" y="25400"/>
                      <a:pt x="0" y="16510"/>
                    </a:cubicBezTo>
                    <a:cubicBezTo>
                      <a:pt x="0" y="7620"/>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206" name="Freeform 205">
                <a:extLst>
                  <a:ext uri="{FF2B5EF4-FFF2-40B4-BE49-F238E27FC236}">
                    <a16:creationId xmlns:a16="http://schemas.microsoft.com/office/drawing/2014/main" id="{FE18FD15-3376-524B-90F5-79F8E8507AE2}"/>
                  </a:ext>
                </a:extLst>
              </p:cNvPr>
              <p:cNvSpPr/>
              <p:nvPr/>
            </p:nvSpPr>
            <p:spPr>
              <a:xfrm>
                <a:off x="23007955" y="495934"/>
                <a:ext cx="58419" cy="58420"/>
              </a:xfrm>
              <a:custGeom>
                <a:avLst/>
                <a:gdLst>
                  <a:gd name="connsiteX0" fmla="*/ 29210 w 58419"/>
                  <a:gd name="connsiteY0" fmla="*/ 58420 h 58420"/>
                  <a:gd name="connsiteX1" fmla="*/ 0 w 58419"/>
                  <a:gd name="connsiteY1" fmla="*/ 29210 h 58420"/>
                  <a:gd name="connsiteX2" fmla="*/ 29210 w 58419"/>
                  <a:gd name="connsiteY2" fmla="*/ 0 h 58420"/>
                  <a:gd name="connsiteX3" fmla="*/ 58420 w 58419"/>
                  <a:gd name="connsiteY3" fmla="*/ 29210 h 58420"/>
                  <a:gd name="connsiteX4" fmla="*/ 29210 w 58419"/>
                  <a:gd name="connsiteY4" fmla="*/ 58420 h 58420"/>
                  <a:gd name="connsiteX5" fmla="*/ 29210 w 58419"/>
                  <a:gd name="connsiteY5" fmla="*/ 24765 h 58420"/>
                  <a:gd name="connsiteX6" fmla="*/ 25400 w 58419"/>
                  <a:gd name="connsiteY6" fmla="*/ 28575 h 58420"/>
                  <a:gd name="connsiteX7" fmla="*/ 29210 w 58419"/>
                  <a:gd name="connsiteY7" fmla="*/ 32385 h 58420"/>
                  <a:gd name="connsiteX8" fmla="*/ 33020 w 58419"/>
                  <a:gd name="connsiteY8" fmla="*/ 28575 h 58420"/>
                  <a:gd name="connsiteX9" fmla="*/ 29210 w 58419"/>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20">
                    <a:moveTo>
                      <a:pt x="29210" y="58420"/>
                    </a:moveTo>
                    <a:cubicBezTo>
                      <a:pt x="12700" y="58420"/>
                      <a:pt x="0" y="45085"/>
                      <a:pt x="0" y="29210"/>
                    </a:cubicBezTo>
                    <a:cubicBezTo>
                      <a:pt x="0" y="13335"/>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62" name="Graphic 336">
              <a:extLst>
                <a:ext uri="{FF2B5EF4-FFF2-40B4-BE49-F238E27FC236}">
                  <a16:creationId xmlns:a16="http://schemas.microsoft.com/office/drawing/2014/main" id="{B812872F-2973-0D4D-A55A-C2A2579ADE7D}"/>
                </a:ext>
              </a:extLst>
            </p:cNvPr>
            <p:cNvGrpSpPr/>
            <p:nvPr/>
          </p:nvGrpSpPr>
          <p:grpSpPr>
            <a:xfrm>
              <a:off x="23315930" y="495934"/>
              <a:ext cx="58419" cy="58420"/>
              <a:chOff x="23315930" y="495934"/>
              <a:chExt cx="58419" cy="58420"/>
            </a:xfrm>
            <a:grpFill/>
          </p:grpSpPr>
          <p:sp>
            <p:nvSpPr>
              <p:cNvPr id="203" name="Freeform 202">
                <a:extLst>
                  <a:ext uri="{FF2B5EF4-FFF2-40B4-BE49-F238E27FC236}">
                    <a16:creationId xmlns:a16="http://schemas.microsoft.com/office/drawing/2014/main" id="{CDEFAE18-9EED-7F40-9F6D-534E60D95568}"/>
                  </a:ext>
                </a:extLst>
              </p:cNvPr>
              <p:cNvSpPr/>
              <p:nvPr/>
            </p:nvSpPr>
            <p:spPr>
              <a:xfrm>
                <a:off x="23329265" y="50800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6985" y="33020"/>
                      <a:pt x="0" y="25400"/>
                      <a:pt x="0" y="16510"/>
                    </a:cubicBezTo>
                    <a:cubicBezTo>
                      <a:pt x="0" y="7620"/>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204" name="Freeform 203">
                <a:extLst>
                  <a:ext uri="{FF2B5EF4-FFF2-40B4-BE49-F238E27FC236}">
                    <a16:creationId xmlns:a16="http://schemas.microsoft.com/office/drawing/2014/main" id="{EF5932FF-7753-3140-B2FE-B7EE85A7849B}"/>
                  </a:ext>
                </a:extLst>
              </p:cNvPr>
              <p:cNvSpPr/>
              <p:nvPr/>
            </p:nvSpPr>
            <p:spPr>
              <a:xfrm>
                <a:off x="23315930" y="495934"/>
                <a:ext cx="58419" cy="58420"/>
              </a:xfrm>
              <a:custGeom>
                <a:avLst/>
                <a:gdLst>
                  <a:gd name="connsiteX0" fmla="*/ 29210 w 58419"/>
                  <a:gd name="connsiteY0" fmla="*/ 58420 h 58420"/>
                  <a:gd name="connsiteX1" fmla="*/ 0 w 58419"/>
                  <a:gd name="connsiteY1" fmla="*/ 29210 h 58420"/>
                  <a:gd name="connsiteX2" fmla="*/ 29210 w 58419"/>
                  <a:gd name="connsiteY2" fmla="*/ 0 h 58420"/>
                  <a:gd name="connsiteX3" fmla="*/ 58420 w 58419"/>
                  <a:gd name="connsiteY3" fmla="*/ 29210 h 58420"/>
                  <a:gd name="connsiteX4" fmla="*/ 29210 w 58419"/>
                  <a:gd name="connsiteY4" fmla="*/ 58420 h 58420"/>
                  <a:gd name="connsiteX5" fmla="*/ 29210 w 58419"/>
                  <a:gd name="connsiteY5" fmla="*/ 24765 h 58420"/>
                  <a:gd name="connsiteX6" fmla="*/ 25400 w 58419"/>
                  <a:gd name="connsiteY6" fmla="*/ 28575 h 58420"/>
                  <a:gd name="connsiteX7" fmla="*/ 29210 w 58419"/>
                  <a:gd name="connsiteY7" fmla="*/ 32385 h 58420"/>
                  <a:gd name="connsiteX8" fmla="*/ 33020 w 58419"/>
                  <a:gd name="connsiteY8" fmla="*/ 28575 h 58420"/>
                  <a:gd name="connsiteX9" fmla="*/ 29210 w 58419"/>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20">
                    <a:moveTo>
                      <a:pt x="29210" y="58420"/>
                    </a:moveTo>
                    <a:cubicBezTo>
                      <a:pt x="12700" y="58420"/>
                      <a:pt x="0" y="45085"/>
                      <a:pt x="0" y="29210"/>
                    </a:cubicBezTo>
                    <a:cubicBezTo>
                      <a:pt x="0" y="13335"/>
                      <a:pt x="13335" y="0"/>
                      <a:pt x="29210" y="0"/>
                    </a:cubicBezTo>
                    <a:cubicBezTo>
                      <a:pt x="45720" y="0"/>
                      <a:pt x="58420" y="13335"/>
                      <a:pt x="58420" y="29210"/>
                    </a:cubicBezTo>
                    <a:cubicBezTo>
                      <a:pt x="58420" y="45085"/>
                      <a:pt x="45720"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750" y="24765"/>
                      <a:pt x="29210" y="2476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63" name="Graphic 336">
              <a:extLst>
                <a:ext uri="{FF2B5EF4-FFF2-40B4-BE49-F238E27FC236}">
                  <a16:creationId xmlns:a16="http://schemas.microsoft.com/office/drawing/2014/main" id="{CE9C5A1A-C97D-684D-B734-04083B4E84CD}"/>
                </a:ext>
              </a:extLst>
            </p:cNvPr>
            <p:cNvGrpSpPr/>
            <p:nvPr/>
          </p:nvGrpSpPr>
          <p:grpSpPr>
            <a:xfrm>
              <a:off x="23315930" y="1004569"/>
              <a:ext cx="58441" cy="58419"/>
              <a:chOff x="23315930" y="1004569"/>
              <a:chExt cx="58441" cy="58419"/>
            </a:xfrm>
            <a:grpFill/>
          </p:grpSpPr>
          <p:sp>
            <p:nvSpPr>
              <p:cNvPr id="201" name="Freeform 200">
                <a:extLst>
                  <a:ext uri="{FF2B5EF4-FFF2-40B4-BE49-F238E27FC236}">
                    <a16:creationId xmlns:a16="http://schemas.microsoft.com/office/drawing/2014/main" id="{AA046D3B-3388-524E-A378-944C67155E15}"/>
                  </a:ext>
                </a:extLst>
              </p:cNvPr>
              <p:cNvSpPr/>
              <p:nvPr/>
            </p:nvSpPr>
            <p:spPr>
              <a:xfrm>
                <a:off x="23329265" y="1017269"/>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6985"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202" name="Freeform 201">
                <a:extLst>
                  <a:ext uri="{FF2B5EF4-FFF2-40B4-BE49-F238E27FC236}">
                    <a16:creationId xmlns:a16="http://schemas.microsoft.com/office/drawing/2014/main" id="{1697F846-41AA-8B44-AB44-2F75DCF87D2C}"/>
                  </a:ext>
                </a:extLst>
              </p:cNvPr>
              <p:cNvSpPr/>
              <p:nvPr/>
            </p:nvSpPr>
            <p:spPr>
              <a:xfrm>
                <a:off x="23315930" y="1004569"/>
                <a:ext cx="58441" cy="58419"/>
              </a:xfrm>
              <a:custGeom>
                <a:avLst/>
                <a:gdLst>
                  <a:gd name="connsiteX0" fmla="*/ 29210 w 58441"/>
                  <a:gd name="connsiteY0" fmla="*/ 58420 h 58419"/>
                  <a:gd name="connsiteX1" fmla="*/ 0 w 58441"/>
                  <a:gd name="connsiteY1" fmla="*/ 29210 h 58419"/>
                  <a:gd name="connsiteX2" fmla="*/ 29210 w 58441"/>
                  <a:gd name="connsiteY2" fmla="*/ 0 h 58419"/>
                  <a:gd name="connsiteX3" fmla="*/ 58420 w 58441"/>
                  <a:gd name="connsiteY3" fmla="*/ 29210 h 58419"/>
                  <a:gd name="connsiteX4" fmla="*/ 29210 w 58441"/>
                  <a:gd name="connsiteY4" fmla="*/ 58420 h 58419"/>
                  <a:gd name="connsiteX5" fmla="*/ 29210 w 58441"/>
                  <a:gd name="connsiteY5" fmla="*/ 25400 h 58419"/>
                  <a:gd name="connsiteX6" fmla="*/ 25400 w 58441"/>
                  <a:gd name="connsiteY6" fmla="*/ 29210 h 58419"/>
                  <a:gd name="connsiteX7" fmla="*/ 29210 w 58441"/>
                  <a:gd name="connsiteY7" fmla="*/ 33020 h 58419"/>
                  <a:gd name="connsiteX8" fmla="*/ 33020 w 58441"/>
                  <a:gd name="connsiteY8" fmla="*/ 29210 h 58419"/>
                  <a:gd name="connsiteX9" fmla="*/ 29210 w 58441"/>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19">
                    <a:moveTo>
                      <a:pt x="29210" y="58420"/>
                    </a:moveTo>
                    <a:cubicBezTo>
                      <a:pt x="12700" y="58420"/>
                      <a:pt x="0" y="45085"/>
                      <a:pt x="0" y="29210"/>
                    </a:cubicBezTo>
                    <a:cubicBezTo>
                      <a:pt x="0" y="12700"/>
                      <a:pt x="13335" y="0"/>
                      <a:pt x="29210" y="0"/>
                    </a:cubicBezTo>
                    <a:cubicBezTo>
                      <a:pt x="45720" y="0"/>
                      <a:pt x="58420" y="13335"/>
                      <a:pt x="58420" y="29210"/>
                    </a:cubicBezTo>
                    <a:cubicBezTo>
                      <a:pt x="59055" y="45720"/>
                      <a:pt x="45720" y="58420"/>
                      <a:pt x="29210" y="58420"/>
                    </a:cubicBezTo>
                    <a:close/>
                    <a:moveTo>
                      <a:pt x="29210" y="25400"/>
                    </a:moveTo>
                    <a:cubicBezTo>
                      <a:pt x="27305" y="25400"/>
                      <a:pt x="25400" y="27305"/>
                      <a:pt x="25400" y="29210"/>
                    </a:cubicBezTo>
                    <a:cubicBezTo>
                      <a:pt x="25400" y="31115"/>
                      <a:pt x="27305" y="33020"/>
                      <a:pt x="29210" y="33020"/>
                    </a:cubicBezTo>
                    <a:cubicBezTo>
                      <a:pt x="31750" y="33020"/>
                      <a:pt x="33020" y="31115"/>
                      <a:pt x="33020" y="29210"/>
                    </a:cubicBezTo>
                    <a:cubicBezTo>
                      <a:pt x="33020" y="27305"/>
                      <a:pt x="31750" y="25400"/>
                      <a:pt x="29210"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64" name="Graphic 336">
              <a:extLst>
                <a:ext uri="{FF2B5EF4-FFF2-40B4-BE49-F238E27FC236}">
                  <a16:creationId xmlns:a16="http://schemas.microsoft.com/office/drawing/2014/main" id="{EA8A3005-358E-FB43-85A4-BFDA342EB43A}"/>
                </a:ext>
              </a:extLst>
            </p:cNvPr>
            <p:cNvGrpSpPr/>
            <p:nvPr/>
          </p:nvGrpSpPr>
          <p:grpSpPr>
            <a:xfrm>
              <a:off x="23419434" y="1004569"/>
              <a:ext cx="58442" cy="58419"/>
              <a:chOff x="23419434" y="1004569"/>
              <a:chExt cx="58442" cy="58419"/>
            </a:xfrm>
            <a:grpFill/>
          </p:grpSpPr>
          <p:sp>
            <p:nvSpPr>
              <p:cNvPr id="199" name="Freeform 198">
                <a:extLst>
                  <a:ext uri="{FF2B5EF4-FFF2-40B4-BE49-F238E27FC236}">
                    <a16:creationId xmlns:a16="http://schemas.microsoft.com/office/drawing/2014/main" id="{B509F168-89CE-FD45-9665-7286A64D086E}"/>
                  </a:ext>
                </a:extLst>
              </p:cNvPr>
              <p:cNvSpPr/>
              <p:nvPr/>
            </p:nvSpPr>
            <p:spPr>
              <a:xfrm>
                <a:off x="23432770" y="1017269"/>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200" name="Freeform 199">
                <a:extLst>
                  <a:ext uri="{FF2B5EF4-FFF2-40B4-BE49-F238E27FC236}">
                    <a16:creationId xmlns:a16="http://schemas.microsoft.com/office/drawing/2014/main" id="{ED6A03C4-B92C-FC4C-8A7C-BED52744A552}"/>
                  </a:ext>
                </a:extLst>
              </p:cNvPr>
              <p:cNvSpPr/>
              <p:nvPr/>
            </p:nvSpPr>
            <p:spPr>
              <a:xfrm>
                <a:off x="23419434" y="1004569"/>
                <a:ext cx="58442" cy="58419"/>
              </a:xfrm>
              <a:custGeom>
                <a:avLst/>
                <a:gdLst>
                  <a:gd name="connsiteX0" fmla="*/ 29211 w 58442"/>
                  <a:gd name="connsiteY0" fmla="*/ 58420 h 58419"/>
                  <a:gd name="connsiteX1" fmla="*/ 0 w 58442"/>
                  <a:gd name="connsiteY1" fmla="*/ 29210 h 58419"/>
                  <a:gd name="connsiteX2" fmla="*/ 29211 w 58442"/>
                  <a:gd name="connsiteY2" fmla="*/ 0 h 58419"/>
                  <a:gd name="connsiteX3" fmla="*/ 58420 w 58442"/>
                  <a:gd name="connsiteY3" fmla="*/ 29210 h 58419"/>
                  <a:gd name="connsiteX4" fmla="*/ 29211 w 58442"/>
                  <a:gd name="connsiteY4" fmla="*/ 58420 h 58419"/>
                  <a:gd name="connsiteX5" fmla="*/ 29211 w 58442"/>
                  <a:gd name="connsiteY5" fmla="*/ 25400 h 58419"/>
                  <a:gd name="connsiteX6" fmla="*/ 25400 w 58442"/>
                  <a:gd name="connsiteY6" fmla="*/ 29210 h 58419"/>
                  <a:gd name="connsiteX7" fmla="*/ 29211 w 58442"/>
                  <a:gd name="connsiteY7" fmla="*/ 33020 h 58419"/>
                  <a:gd name="connsiteX8" fmla="*/ 33020 w 58442"/>
                  <a:gd name="connsiteY8" fmla="*/ 29210 h 58419"/>
                  <a:gd name="connsiteX9" fmla="*/ 29211 w 58442"/>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2" h="58419">
                    <a:moveTo>
                      <a:pt x="29211" y="58420"/>
                    </a:moveTo>
                    <a:cubicBezTo>
                      <a:pt x="12700" y="58420"/>
                      <a:pt x="0" y="45085"/>
                      <a:pt x="0" y="29210"/>
                    </a:cubicBezTo>
                    <a:cubicBezTo>
                      <a:pt x="0" y="12700"/>
                      <a:pt x="13336" y="0"/>
                      <a:pt x="29211" y="0"/>
                    </a:cubicBezTo>
                    <a:cubicBezTo>
                      <a:pt x="45720" y="0"/>
                      <a:pt x="58420" y="13335"/>
                      <a:pt x="58420" y="29210"/>
                    </a:cubicBezTo>
                    <a:cubicBezTo>
                      <a:pt x="59055" y="45720"/>
                      <a:pt x="45720" y="58420"/>
                      <a:pt x="29211" y="58420"/>
                    </a:cubicBezTo>
                    <a:close/>
                    <a:moveTo>
                      <a:pt x="29211" y="25400"/>
                    </a:moveTo>
                    <a:cubicBezTo>
                      <a:pt x="27305" y="25400"/>
                      <a:pt x="25400" y="27305"/>
                      <a:pt x="25400" y="29210"/>
                    </a:cubicBezTo>
                    <a:cubicBezTo>
                      <a:pt x="25400" y="31115"/>
                      <a:pt x="27305" y="33020"/>
                      <a:pt x="29211" y="33020"/>
                    </a:cubicBezTo>
                    <a:cubicBezTo>
                      <a:pt x="31750" y="33020"/>
                      <a:pt x="33020" y="31115"/>
                      <a:pt x="33020" y="29210"/>
                    </a:cubicBezTo>
                    <a:cubicBezTo>
                      <a:pt x="33020" y="27305"/>
                      <a:pt x="31750" y="25400"/>
                      <a:pt x="29211"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65" name="Graphic 336">
              <a:extLst>
                <a:ext uri="{FF2B5EF4-FFF2-40B4-BE49-F238E27FC236}">
                  <a16:creationId xmlns:a16="http://schemas.microsoft.com/office/drawing/2014/main" id="{454B2351-167E-DC42-BC47-8977B8CD0D5E}"/>
                </a:ext>
              </a:extLst>
            </p:cNvPr>
            <p:cNvGrpSpPr/>
            <p:nvPr/>
          </p:nvGrpSpPr>
          <p:grpSpPr>
            <a:xfrm>
              <a:off x="23315930" y="1199514"/>
              <a:ext cx="58441" cy="58420"/>
              <a:chOff x="23315930" y="1199514"/>
              <a:chExt cx="58441" cy="58420"/>
            </a:xfrm>
            <a:grpFill/>
          </p:grpSpPr>
          <p:sp>
            <p:nvSpPr>
              <p:cNvPr id="197" name="Freeform 196">
                <a:extLst>
                  <a:ext uri="{FF2B5EF4-FFF2-40B4-BE49-F238E27FC236}">
                    <a16:creationId xmlns:a16="http://schemas.microsoft.com/office/drawing/2014/main" id="{553F4D4D-C8EB-2041-96CF-5264CFFC16BC}"/>
                  </a:ext>
                </a:extLst>
              </p:cNvPr>
              <p:cNvSpPr/>
              <p:nvPr/>
            </p:nvSpPr>
            <p:spPr>
              <a:xfrm>
                <a:off x="23329265" y="121158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6985"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198" name="Freeform 197">
                <a:extLst>
                  <a:ext uri="{FF2B5EF4-FFF2-40B4-BE49-F238E27FC236}">
                    <a16:creationId xmlns:a16="http://schemas.microsoft.com/office/drawing/2014/main" id="{063EB741-85E0-624A-85E7-DC6D1C66C756}"/>
                  </a:ext>
                </a:extLst>
              </p:cNvPr>
              <p:cNvSpPr/>
              <p:nvPr/>
            </p:nvSpPr>
            <p:spPr>
              <a:xfrm>
                <a:off x="23315930" y="1199514"/>
                <a:ext cx="58441" cy="58420"/>
              </a:xfrm>
              <a:custGeom>
                <a:avLst/>
                <a:gdLst>
                  <a:gd name="connsiteX0" fmla="*/ 29210 w 58441"/>
                  <a:gd name="connsiteY0" fmla="*/ 58420 h 58420"/>
                  <a:gd name="connsiteX1" fmla="*/ 0 w 58441"/>
                  <a:gd name="connsiteY1" fmla="*/ 29210 h 58420"/>
                  <a:gd name="connsiteX2" fmla="*/ 29210 w 58441"/>
                  <a:gd name="connsiteY2" fmla="*/ 0 h 58420"/>
                  <a:gd name="connsiteX3" fmla="*/ 58420 w 58441"/>
                  <a:gd name="connsiteY3" fmla="*/ 29210 h 58420"/>
                  <a:gd name="connsiteX4" fmla="*/ 29210 w 58441"/>
                  <a:gd name="connsiteY4" fmla="*/ 58420 h 58420"/>
                  <a:gd name="connsiteX5" fmla="*/ 29210 w 58441"/>
                  <a:gd name="connsiteY5" fmla="*/ 24765 h 58420"/>
                  <a:gd name="connsiteX6" fmla="*/ 25400 w 58441"/>
                  <a:gd name="connsiteY6" fmla="*/ 28575 h 58420"/>
                  <a:gd name="connsiteX7" fmla="*/ 29210 w 58441"/>
                  <a:gd name="connsiteY7" fmla="*/ 32385 h 58420"/>
                  <a:gd name="connsiteX8" fmla="*/ 33020 w 58441"/>
                  <a:gd name="connsiteY8" fmla="*/ 28575 h 58420"/>
                  <a:gd name="connsiteX9" fmla="*/ 29210 w 58441"/>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20">
                    <a:moveTo>
                      <a:pt x="29210" y="58420"/>
                    </a:moveTo>
                    <a:cubicBezTo>
                      <a:pt x="12700" y="58420"/>
                      <a:pt x="0" y="45085"/>
                      <a:pt x="0" y="29210"/>
                    </a:cubicBezTo>
                    <a:cubicBezTo>
                      <a:pt x="0" y="12700"/>
                      <a:pt x="13335" y="0"/>
                      <a:pt x="29210" y="0"/>
                    </a:cubicBezTo>
                    <a:cubicBezTo>
                      <a:pt x="45720" y="0"/>
                      <a:pt x="58420" y="13335"/>
                      <a:pt x="58420" y="29210"/>
                    </a:cubicBezTo>
                    <a:cubicBezTo>
                      <a:pt x="59055" y="45085"/>
                      <a:pt x="45720"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750" y="24765"/>
                      <a:pt x="29210" y="2476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66" name="Graphic 336">
              <a:extLst>
                <a:ext uri="{FF2B5EF4-FFF2-40B4-BE49-F238E27FC236}">
                  <a16:creationId xmlns:a16="http://schemas.microsoft.com/office/drawing/2014/main" id="{0B481E78-6967-FE4E-A729-595C5231BB54}"/>
                </a:ext>
              </a:extLst>
            </p:cNvPr>
            <p:cNvGrpSpPr/>
            <p:nvPr/>
          </p:nvGrpSpPr>
          <p:grpSpPr>
            <a:xfrm>
              <a:off x="23419434" y="1199514"/>
              <a:ext cx="58442" cy="58420"/>
              <a:chOff x="23419434" y="1199514"/>
              <a:chExt cx="58442" cy="58420"/>
            </a:xfrm>
            <a:grpFill/>
          </p:grpSpPr>
          <p:sp>
            <p:nvSpPr>
              <p:cNvPr id="195" name="Freeform 194">
                <a:extLst>
                  <a:ext uri="{FF2B5EF4-FFF2-40B4-BE49-F238E27FC236}">
                    <a16:creationId xmlns:a16="http://schemas.microsoft.com/office/drawing/2014/main" id="{030BF91F-DE63-F84E-A57D-0BA3E15B1CFF}"/>
                  </a:ext>
                </a:extLst>
              </p:cNvPr>
              <p:cNvSpPr/>
              <p:nvPr/>
            </p:nvSpPr>
            <p:spPr>
              <a:xfrm>
                <a:off x="23432770" y="121158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196" name="Freeform 195">
                <a:extLst>
                  <a:ext uri="{FF2B5EF4-FFF2-40B4-BE49-F238E27FC236}">
                    <a16:creationId xmlns:a16="http://schemas.microsoft.com/office/drawing/2014/main" id="{3F68BAE5-9DF8-D14E-A371-C86352C9DF9B}"/>
                  </a:ext>
                </a:extLst>
              </p:cNvPr>
              <p:cNvSpPr/>
              <p:nvPr/>
            </p:nvSpPr>
            <p:spPr>
              <a:xfrm>
                <a:off x="23419434" y="1199514"/>
                <a:ext cx="58442" cy="58420"/>
              </a:xfrm>
              <a:custGeom>
                <a:avLst/>
                <a:gdLst>
                  <a:gd name="connsiteX0" fmla="*/ 29211 w 58442"/>
                  <a:gd name="connsiteY0" fmla="*/ 58420 h 58420"/>
                  <a:gd name="connsiteX1" fmla="*/ 0 w 58442"/>
                  <a:gd name="connsiteY1" fmla="*/ 29210 h 58420"/>
                  <a:gd name="connsiteX2" fmla="*/ 29211 w 58442"/>
                  <a:gd name="connsiteY2" fmla="*/ 0 h 58420"/>
                  <a:gd name="connsiteX3" fmla="*/ 58420 w 58442"/>
                  <a:gd name="connsiteY3" fmla="*/ 29210 h 58420"/>
                  <a:gd name="connsiteX4" fmla="*/ 29211 w 58442"/>
                  <a:gd name="connsiteY4" fmla="*/ 58420 h 58420"/>
                  <a:gd name="connsiteX5" fmla="*/ 29211 w 58442"/>
                  <a:gd name="connsiteY5" fmla="*/ 24765 h 58420"/>
                  <a:gd name="connsiteX6" fmla="*/ 25400 w 58442"/>
                  <a:gd name="connsiteY6" fmla="*/ 28575 h 58420"/>
                  <a:gd name="connsiteX7" fmla="*/ 29211 w 58442"/>
                  <a:gd name="connsiteY7" fmla="*/ 32385 h 58420"/>
                  <a:gd name="connsiteX8" fmla="*/ 33020 w 58442"/>
                  <a:gd name="connsiteY8" fmla="*/ 28575 h 58420"/>
                  <a:gd name="connsiteX9" fmla="*/ 29211 w 58442"/>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2" h="58420">
                    <a:moveTo>
                      <a:pt x="29211" y="58420"/>
                    </a:moveTo>
                    <a:cubicBezTo>
                      <a:pt x="12700" y="58420"/>
                      <a:pt x="0" y="45085"/>
                      <a:pt x="0" y="29210"/>
                    </a:cubicBezTo>
                    <a:cubicBezTo>
                      <a:pt x="0" y="12700"/>
                      <a:pt x="13336" y="0"/>
                      <a:pt x="29211" y="0"/>
                    </a:cubicBezTo>
                    <a:cubicBezTo>
                      <a:pt x="45720" y="0"/>
                      <a:pt x="58420" y="13335"/>
                      <a:pt x="58420" y="29210"/>
                    </a:cubicBezTo>
                    <a:cubicBezTo>
                      <a:pt x="59055" y="45085"/>
                      <a:pt x="45720" y="58420"/>
                      <a:pt x="29211" y="58420"/>
                    </a:cubicBezTo>
                    <a:close/>
                    <a:moveTo>
                      <a:pt x="29211" y="24765"/>
                    </a:moveTo>
                    <a:cubicBezTo>
                      <a:pt x="27305" y="24765"/>
                      <a:pt x="25400" y="26670"/>
                      <a:pt x="25400" y="28575"/>
                    </a:cubicBezTo>
                    <a:cubicBezTo>
                      <a:pt x="25400" y="30480"/>
                      <a:pt x="27305" y="32385"/>
                      <a:pt x="29211" y="32385"/>
                    </a:cubicBezTo>
                    <a:cubicBezTo>
                      <a:pt x="31750" y="32385"/>
                      <a:pt x="33020" y="30480"/>
                      <a:pt x="33020" y="28575"/>
                    </a:cubicBezTo>
                    <a:cubicBezTo>
                      <a:pt x="33020" y="26670"/>
                      <a:pt x="31750" y="24765"/>
                      <a:pt x="29211" y="2476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67" name="Graphic 336">
              <a:extLst>
                <a:ext uri="{FF2B5EF4-FFF2-40B4-BE49-F238E27FC236}">
                  <a16:creationId xmlns:a16="http://schemas.microsoft.com/office/drawing/2014/main" id="{433D49D7-8836-1047-AE1B-3017DB6ABAA6}"/>
                </a:ext>
              </a:extLst>
            </p:cNvPr>
            <p:cNvGrpSpPr/>
            <p:nvPr/>
          </p:nvGrpSpPr>
          <p:grpSpPr>
            <a:xfrm>
              <a:off x="23091140" y="1199514"/>
              <a:ext cx="58419" cy="58420"/>
              <a:chOff x="23091140" y="1199514"/>
              <a:chExt cx="58419" cy="58420"/>
            </a:xfrm>
            <a:grpFill/>
          </p:grpSpPr>
          <p:sp>
            <p:nvSpPr>
              <p:cNvPr id="193" name="Freeform 192">
                <a:extLst>
                  <a:ext uri="{FF2B5EF4-FFF2-40B4-BE49-F238E27FC236}">
                    <a16:creationId xmlns:a16="http://schemas.microsoft.com/office/drawing/2014/main" id="{B29BDE55-927E-BE44-AEAF-48E26D88E05A}"/>
                  </a:ext>
                </a:extLst>
              </p:cNvPr>
              <p:cNvSpPr/>
              <p:nvPr/>
            </p:nvSpPr>
            <p:spPr>
              <a:xfrm>
                <a:off x="23103840" y="121158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194" name="Freeform 193">
                <a:extLst>
                  <a:ext uri="{FF2B5EF4-FFF2-40B4-BE49-F238E27FC236}">
                    <a16:creationId xmlns:a16="http://schemas.microsoft.com/office/drawing/2014/main" id="{EAAD22AB-9B6A-8740-A1A6-B9F65BCF1B46}"/>
                  </a:ext>
                </a:extLst>
              </p:cNvPr>
              <p:cNvSpPr/>
              <p:nvPr/>
            </p:nvSpPr>
            <p:spPr>
              <a:xfrm>
                <a:off x="23091140" y="1199514"/>
                <a:ext cx="58419" cy="58420"/>
              </a:xfrm>
              <a:custGeom>
                <a:avLst/>
                <a:gdLst>
                  <a:gd name="connsiteX0" fmla="*/ 29210 w 58419"/>
                  <a:gd name="connsiteY0" fmla="*/ 58420 h 58420"/>
                  <a:gd name="connsiteX1" fmla="*/ 0 w 58419"/>
                  <a:gd name="connsiteY1" fmla="*/ 29210 h 58420"/>
                  <a:gd name="connsiteX2" fmla="*/ 29210 w 58419"/>
                  <a:gd name="connsiteY2" fmla="*/ 0 h 58420"/>
                  <a:gd name="connsiteX3" fmla="*/ 58420 w 58419"/>
                  <a:gd name="connsiteY3" fmla="*/ 29210 h 58420"/>
                  <a:gd name="connsiteX4" fmla="*/ 29210 w 58419"/>
                  <a:gd name="connsiteY4" fmla="*/ 58420 h 58420"/>
                  <a:gd name="connsiteX5" fmla="*/ 29210 w 58419"/>
                  <a:gd name="connsiteY5" fmla="*/ 24765 h 58420"/>
                  <a:gd name="connsiteX6" fmla="*/ 25400 w 58419"/>
                  <a:gd name="connsiteY6" fmla="*/ 28575 h 58420"/>
                  <a:gd name="connsiteX7" fmla="*/ 29210 w 58419"/>
                  <a:gd name="connsiteY7" fmla="*/ 32385 h 58420"/>
                  <a:gd name="connsiteX8" fmla="*/ 33020 w 58419"/>
                  <a:gd name="connsiteY8" fmla="*/ 28575 h 58420"/>
                  <a:gd name="connsiteX9" fmla="*/ 29210 w 58419"/>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20">
                    <a:moveTo>
                      <a:pt x="29210" y="58420"/>
                    </a:moveTo>
                    <a:cubicBezTo>
                      <a:pt x="12700" y="58420"/>
                      <a:pt x="0" y="45085"/>
                      <a:pt x="0" y="29210"/>
                    </a:cubicBezTo>
                    <a:cubicBezTo>
                      <a:pt x="0" y="12700"/>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68" name="Graphic 336">
              <a:extLst>
                <a:ext uri="{FF2B5EF4-FFF2-40B4-BE49-F238E27FC236}">
                  <a16:creationId xmlns:a16="http://schemas.microsoft.com/office/drawing/2014/main" id="{4E38954D-7B5F-1F49-823C-7B6B7045D75C}"/>
                </a:ext>
              </a:extLst>
            </p:cNvPr>
            <p:cNvGrpSpPr/>
            <p:nvPr/>
          </p:nvGrpSpPr>
          <p:grpSpPr>
            <a:xfrm>
              <a:off x="23091140" y="1004569"/>
              <a:ext cx="58419" cy="58419"/>
              <a:chOff x="23091140" y="1004569"/>
              <a:chExt cx="58419" cy="58419"/>
            </a:xfrm>
            <a:grpFill/>
          </p:grpSpPr>
          <p:sp>
            <p:nvSpPr>
              <p:cNvPr id="191" name="Freeform 190">
                <a:extLst>
                  <a:ext uri="{FF2B5EF4-FFF2-40B4-BE49-F238E27FC236}">
                    <a16:creationId xmlns:a16="http://schemas.microsoft.com/office/drawing/2014/main" id="{639A61D3-0877-A44B-B76C-5C603C2AD601}"/>
                  </a:ext>
                </a:extLst>
              </p:cNvPr>
              <p:cNvSpPr/>
              <p:nvPr/>
            </p:nvSpPr>
            <p:spPr>
              <a:xfrm>
                <a:off x="23103840" y="1017269"/>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192" name="Freeform 191">
                <a:extLst>
                  <a:ext uri="{FF2B5EF4-FFF2-40B4-BE49-F238E27FC236}">
                    <a16:creationId xmlns:a16="http://schemas.microsoft.com/office/drawing/2014/main" id="{B80C1292-CB66-C141-8FC2-95BAE68B6531}"/>
                  </a:ext>
                </a:extLst>
              </p:cNvPr>
              <p:cNvSpPr/>
              <p:nvPr/>
            </p:nvSpPr>
            <p:spPr>
              <a:xfrm>
                <a:off x="23091140" y="1004569"/>
                <a:ext cx="58419" cy="58419"/>
              </a:xfrm>
              <a:custGeom>
                <a:avLst/>
                <a:gdLst>
                  <a:gd name="connsiteX0" fmla="*/ 29210 w 58419"/>
                  <a:gd name="connsiteY0" fmla="*/ 58420 h 58419"/>
                  <a:gd name="connsiteX1" fmla="*/ 0 w 58419"/>
                  <a:gd name="connsiteY1" fmla="*/ 29210 h 58419"/>
                  <a:gd name="connsiteX2" fmla="*/ 29210 w 58419"/>
                  <a:gd name="connsiteY2" fmla="*/ 0 h 58419"/>
                  <a:gd name="connsiteX3" fmla="*/ 58420 w 58419"/>
                  <a:gd name="connsiteY3" fmla="*/ 29210 h 58419"/>
                  <a:gd name="connsiteX4" fmla="*/ 29210 w 58419"/>
                  <a:gd name="connsiteY4" fmla="*/ 58420 h 58419"/>
                  <a:gd name="connsiteX5" fmla="*/ 29210 w 58419"/>
                  <a:gd name="connsiteY5" fmla="*/ 25400 h 58419"/>
                  <a:gd name="connsiteX6" fmla="*/ 25400 w 58419"/>
                  <a:gd name="connsiteY6" fmla="*/ 29210 h 58419"/>
                  <a:gd name="connsiteX7" fmla="*/ 29210 w 58419"/>
                  <a:gd name="connsiteY7" fmla="*/ 33020 h 58419"/>
                  <a:gd name="connsiteX8" fmla="*/ 33020 w 58419"/>
                  <a:gd name="connsiteY8" fmla="*/ 29210 h 58419"/>
                  <a:gd name="connsiteX9" fmla="*/ 29210 w 58419"/>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19">
                    <a:moveTo>
                      <a:pt x="29210" y="58420"/>
                    </a:moveTo>
                    <a:cubicBezTo>
                      <a:pt x="12700" y="58420"/>
                      <a:pt x="0" y="45085"/>
                      <a:pt x="0" y="29210"/>
                    </a:cubicBezTo>
                    <a:cubicBezTo>
                      <a:pt x="0" y="12700"/>
                      <a:pt x="13335" y="0"/>
                      <a:pt x="29210" y="0"/>
                    </a:cubicBezTo>
                    <a:cubicBezTo>
                      <a:pt x="45720" y="0"/>
                      <a:pt x="58420" y="13335"/>
                      <a:pt x="58420" y="29210"/>
                    </a:cubicBezTo>
                    <a:cubicBezTo>
                      <a:pt x="58420" y="45720"/>
                      <a:pt x="45085" y="58420"/>
                      <a:pt x="29210" y="58420"/>
                    </a:cubicBezTo>
                    <a:close/>
                    <a:moveTo>
                      <a:pt x="29210" y="25400"/>
                    </a:moveTo>
                    <a:cubicBezTo>
                      <a:pt x="27305" y="25400"/>
                      <a:pt x="25400" y="27305"/>
                      <a:pt x="25400" y="29210"/>
                    </a:cubicBezTo>
                    <a:cubicBezTo>
                      <a:pt x="25400" y="31115"/>
                      <a:pt x="27305" y="33020"/>
                      <a:pt x="29210" y="33020"/>
                    </a:cubicBezTo>
                    <a:cubicBezTo>
                      <a:pt x="31750"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69" name="Graphic 336">
              <a:extLst>
                <a:ext uri="{FF2B5EF4-FFF2-40B4-BE49-F238E27FC236}">
                  <a16:creationId xmlns:a16="http://schemas.microsoft.com/office/drawing/2014/main" id="{0BF78D96-D461-834F-899E-9DC958EF4CC7}"/>
                </a:ext>
              </a:extLst>
            </p:cNvPr>
            <p:cNvGrpSpPr/>
            <p:nvPr/>
          </p:nvGrpSpPr>
          <p:grpSpPr>
            <a:xfrm>
              <a:off x="22894924" y="1004569"/>
              <a:ext cx="58420" cy="58419"/>
              <a:chOff x="22894924" y="1004569"/>
              <a:chExt cx="58420" cy="58419"/>
            </a:xfrm>
            <a:grpFill/>
          </p:grpSpPr>
          <p:sp>
            <p:nvSpPr>
              <p:cNvPr id="189" name="Freeform 188">
                <a:extLst>
                  <a:ext uri="{FF2B5EF4-FFF2-40B4-BE49-F238E27FC236}">
                    <a16:creationId xmlns:a16="http://schemas.microsoft.com/office/drawing/2014/main" id="{059294AF-459C-124F-B40C-9B173A30B6FF}"/>
                  </a:ext>
                </a:extLst>
              </p:cNvPr>
              <p:cNvSpPr/>
              <p:nvPr/>
            </p:nvSpPr>
            <p:spPr>
              <a:xfrm>
                <a:off x="22907624" y="1017269"/>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6035"/>
                      <a:pt x="25400" y="33020"/>
                      <a:pt x="16510" y="33020"/>
                    </a:cubicBezTo>
                    <a:cubicBezTo>
                      <a:pt x="6985"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190" name="Freeform 189">
                <a:extLst>
                  <a:ext uri="{FF2B5EF4-FFF2-40B4-BE49-F238E27FC236}">
                    <a16:creationId xmlns:a16="http://schemas.microsoft.com/office/drawing/2014/main" id="{AC8F135C-B845-DB45-B7B2-8846B317C606}"/>
                  </a:ext>
                </a:extLst>
              </p:cNvPr>
              <p:cNvSpPr/>
              <p:nvPr/>
            </p:nvSpPr>
            <p:spPr>
              <a:xfrm>
                <a:off x="22894924" y="1004569"/>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5400 h 58419"/>
                  <a:gd name="connsiteX6" fmla="*/ 25400 w 58420"/>
                  <a:gd name="connsiteY6" fmla="*/ 29210 h 58419"/>
                  <a:gd name="connsiteX7" fmla="*/ 29210 w 58420"/>
                  <a:gd name="connsiteY7" fmla="*/ 33020 h 58419"/>
                  <a:gd name="connsiteX8" fmla="*/ 33020 w 58420"/>
                  <a:gd name="connsiteY8" fmla="*/ 29210 h 58419"/>
                  <a:gd name="connsiteX9" fmla="*/ 29210 w 58420"/>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2700" y="58420"/>
                      <a:pt x="0" y="45085"/>
                      <a:pt x="0" y="29210"/>
                    </a:cubicBezTo>
                    <a:cubicBezTo>
                      <a:pt x="0" y="12700"/>
                      <a:pt x="13335" y="0"/>
                      <a:pt x="29210" y="0"/>
                    </a:cubicBezTo>
                    <a:cubicBezTo>
                      <a:pt x="45720" y="0"/>
                      <a:pt x="58420" y="13335"/>
                      <a:pt x="58420" y="29210"/>
                    </a:cubicBezTo>
                    <a:cubicBezTo>
                      <a:pt x="58420" y="45720"/>
                      <a:pt x="45085" y="58420"/>
                      <a:pt x="29210" y="58420"/>
                    </a:cubicBezTo>
                    <a:close/>
                    <a:moveTo>
                      <a:pt x="29210" y="25400"/>
                    </a:moveTo>
                    <a:cubicBezTo>
                      <a:pt x="26670"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70" name="Graphic 336">
              <a:extLst>
                <a:ext uri="{FF2B5EF4-FFF2-40B4-BE49-F238E27FC236}">
                  <a16:creationId xmlns:a16="http://schemas.microsoft.com/office/drawing/2014/main" id="{EE7E8B0A-99FB-4443-B455-223E9C199CA4}"/>
                </a:ext>
              </a:extLst>
            </p:cNvPr>
            <p:cNvGrpSpPr/>
            <p:nvPr/>
          </p:nvGrpSpPr>
          <p:grpSpPr>
            <a:xfrm>
              <a:off x="23091140" y="689609"/>
              <a:ext cx="58419" cy="58420"/>
              <a:chOff x="23091140" y="689609"/>
              <a:chExt cx="58419" cy="58420"/>
            </a:xfrm>
            <a:grpFill/>
          </p:grpSpPr>
          <p:sp>
            <p:nvSpPr>
              <p:cNvPr id="187" name="Freeform 186">
                <a:extLst>
                  <a:ext uri="{FF2B5EF4-FFF2-40B4-BE49-F238E27FC236}">
                    <a16:creationId xmlns:a16="http://schemas.microsoft.com/office/drawing/2014/main" id="{B4C49217-664B-984F-95F3-E9D4356D9782}"/>
                  </a:ext>
                </a:extLst>
              </p:cNvPr>
              <p:cNvSpPr/>
              <p:nvPr/>
            </p:nvSpPr>
            <p:spPr>
              <a:xfrm>
                <a:off x="23103840" y="701675"/>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188" name="Freeform 187">
                <a:extLst>
                  <a:ext uri="{FF2B5EF4-FFF2-40B4-BE49-F238E27FC236}">
                    <a16:creationId xmlns:a16="http://schemas.microsoft.com/office/drawing/2014/main" id="{02BB6C45-C760-DF46-A3DE-235F1B25DC94}"/>
                  </a:ext>
                </a:extLst>
              </p:cNvPr>
              <p:cNvSpPr/>
              <p:nvPr/>
            </p:nvSpPr>
            <p:spPr>
              <a:xfrm>
                <a:off x="23091140" y="689609"/>
                <a:ext cx="58419" cy="58420"/>
              </a:xfrm>
              <a:custGeom>
                <a:avLst/>
                <a:gdLst>
                  <a:gd name="connsiteX0" fmla="*/ 29210 w 58419"/>
                  <a:gd name="connsiteY0" fmla="*/ 58420 h 58420"/>
                  <a:gd name="connsiteX1" fmla="*/ 0 w 58419"/>
                  <a:gd name="connsiteY1" fmla="*/ 29210 h 58420"/>
                  <a:gd name="connsiteX2" fmla="*/ 29210 w 58419"/>
                  <a:gd name="connsiteY2" fmla="*/ 0 h 58420"/>
                  <a:gd name="connsiteX3" fmla="*/ 58420 w 58419"/>
                  <a:gd name="connsiteY3" fmla="*/ 29210 h 58420"/>
                  <a:gd name="connsiteX4" fmla="*/ 29210 w 58419"/>
                  <a:gd name="connsiteY4" fmla="*/ 58420 h 58420"/>
                  <a:gd name="connsiteX5" fmla="*/ 29210 w 58419"/>
                  <a:gd name="connsiteY5" fmla="*/ 24765 h 58420"/>
                  <a:gd name="connsiteX6" fmla="*/ 25400 w 58419"/>
                  <a:gd name="connsiteY6" fmla="*/ 28575 h 58420"/>
                  <a:gd name="connsiteX7" fmla="*/ 29210 w 58419"/>
                  <a:gd name="connsiteY7" fmla="*/ 32385 h 58420"/>
                  <a:gd name="connsiteX8" fmla="*/ 33020 w 58419"/>
                  <a:gd name="connsiteY8" fmla="*/ 28575 h 58420"/>
                  <a:gd name="connsiteX9" fmla="*/ 29210 w 58419"/>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20">
                    <a:moveTo>
                      <a:pt x="29210" y="58420"/>
                    </a:moveTo>
                    <a:cubicBezTo>
                      <a:pt x="12700" y="58420"/>
                      <a:pt x="0" y="45085"/>
                      <a:pt x="0" y="29210"/>
                    </a:cubicBezTo>
                    <a:cubicBezTo>
                      <a:pt x="0" y="12700"/>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71" name="Graphic 336">
              <a:extLst>
                <a:ext uri="{FF2B5EF4-FFF2-40B4-BE49-F238E27FC236}">
                  <a16:creationId xmlns:a16="http://schemas.microsoft.com/office/drawing/2014/main" id="{35773CD4-CEA1-3A48-B9D0-6E14B9D2584F}"/>
                </a:ext>
              </a:extLst>
            </p:cNvPr>
            <p:cNvGrpSpPr/>
            <p:nvPr/>
          </p:nvGrpSpPr>
          <p:grpSpPr>
            <a:xfrm>
              <a:off x="23315930" y="1357630"/>
              <a:ext cx="58441" cy="58419"/>
              <a:chOff x="23315930" y="1357630"/>
              <a:chExt cx="58441" cy="58419"/>
            </a:xfrm>
            <a:grpFill/>
          </p:grpSpPr>
          <p:sp>
            <p:nvSpPr>
              <p:cNvPr id="185" name="Freeform 184">
                <a:extLst>
                  <a:ext uri="{FF2B5EF4-FFF2-40B4-BE49-F238E27FC236}">
                    <a16:creationId xmlns:a16="http://schemas.microsoft.com/office/drawing/2014/main" id="{76AA6472-52A5-8349-89EA-464AB91EAD68}"/>
                  </a:ext>
                </a:extLst>
              </p:cNvPr>
              <p:cNvSpPr/>
              <p:nvPr/>
            </p:nvSpPr>
            <p:spPr>
              <a:xfrm>
                <a:off x="23329265" y="1370293"/>
                <a:ext cx="33019" cy="33056"/>
              </a:xfrm>
              <a:custGeom>
                <a:avLst/>
                <a:gdLst>
                  <a:gd name="connsiteX0" fmla="*/ 33020 w 33019"/>
                  <a:gd name="connsiteY0" fmla="*/ 16547 h 33056"/>
                  <a:gd name="connsiteX1" fmla="*/ 16510 w 33019"/>
                  <a:gd name="connsiteY1" fmla="*/ 33057 h 33056"/>
                  <a:gd name="connsiteX2" fmla="*/ 0 w 33019"/>
                  <a:gd name="connsiteY2" fmla="*/ 16547 h 33056"/>
                  <a:gd name="connsiteX3" fmla="*/ 16510 w 33019"/>
                  <a:gd name="connsiteY3" fmla="*/ 37 h 33056"/>
                  <a:gd name="connsiteX4" fmla="*/ 33020 w 33019"/>
                  <a:gd name="connsiteY4" fmla="*/ 16547 h 33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56">
                    <a:moveTo>
                      <a:pt x="33020" y="16547"/>
                    </a:moveTo>
                    <a:cubicBezTo>
                      <a:pt x="33020" y="26072"/>
                      <a:pt x="25400" y="33057"/>
                      <a:pt x="16510" y="33057"/>
                    </a:cubicBezTo>
                    <a:cubicBezTo>
                      <a:pt x="6985" y="33057"/>
                      <a:pt x="0" y="25437"/>
                      <a:pt x="0" y="16547"/>
                    </a:cubicBezTo>
                    <a:cubicBezTo>
                      <a:pt x="0" y="7022"/>
                      <a:pt x="7620" y="37"/>
                      <a:pt x="16510" y="37"/>
                    </a:cubicBezTo>
                    <a:cubicBezTo>
                      <a:pt x="25400" y="-598"/>
                      <a:pt x="33020" y="7022"/>
                      <a:pt x="33020" y="16547"/>
                    </a:cubicBezTo>
                    <a:close/>
                  </a:path>
                </a:pathLst>
              </a:custGeom>
              <a:grpFill/>
              <a:ln w="6350" cap="flat">
                <a:noFill/>
                <a:prstDash val="solid"/>
                <a:miter/>
              </a:ln>
            </p:spPr>
            <p:txBody>
              <a:bodyPr rtlCol="0" anchor="ctr"/>
              <a:lstStyle/>
              <a:p>
                <a:endParaRPr lang="en-US">
                  <a:solidFill>
                    <a:schemeClr val="tx2"/>
                  </a:solidFill>
                </a:endParaRPr>
              </a:p>
            </p:txBody>
          </p:sp>
          <p:sp>
            <p:nvSpPr>
              <p:cNvPr id="186" name="Freeform 185">
                <a:extLst>
                  <a:ext uri="{FF2B5EF4-FFF2-40B4-BE49-F238E27FC236}">
                    <a16:creationId xmlns:a16="http://schemas.microsoft.com/office/drawing/2014/main" id="{B60EB2BB-8523-FB43-BEEF-A0C1DDDA6DAD}"/>
                  </a:ext>
                </a:extLst>
              </p:cNvPr>
              <p:cNvSpPr/>
              <p:nvPr/>
            </p:nvSpPr>
            <p:spPr>
              <a:xfrm>
                <a:off x="23315930" y="1357630"/>
                <a:ext cx="58441" cy="58419"/>
              </a:xfrm>
              <a:custGeom>
                <a:avLst/>
                <a:gdLst>
                  <a:gd name="connsiteX0" fmla="*/ 29210 w 58441"/>
                  <a:gd name="connsiteY0" fmla="*/ 58420 h 58419"/>
                  <a:gd name="connsiteX1" fmla="*/ 0 w 58441"/>
                  <a:gd name="connsiteY1" fmla="*/ 29210 h 58419"/>
                  <a:gd name="connsiteX2" fmla="*/ 29210 w 58441"/>
                  <a:gd name="connsiteY2" fmla="*/ 0 h 58419"/>
                  <a:gd name="connsiteX3" fmla="*/ 58420 w 58441"/>
                  <a:gd name="connsiteY3" fmla="*/ 29210 h 58419"/>
                  <a:gd name="connsiteX4" fmla="*/ 29210 w 58441"/>
                  <a:gd name="connsiteY4" fmla="*/ 58420 h 58419"/>
                  <a:gd name="connsiteX5" fmla="*/ 29210 w 58441"/>
                  <a:gd name="connsiteY5" fmla="*/ 24765 h 58419"/>
                  <a:gd name="connsiteX6" fmla="*/ 25400 w 58441"/>
                  <a:gd name="connsiteY6" fmla="*/ 28575 h 58419"/>
                  <a:gd name="connsiteX7" fmla="*/ 29210 w 58441"/>
                  <a:gd name="connsiteY7" fmla="*/ 32385 h 58419"/>
                  <a:gd name="connsiteX8" fmla="*/ 33020 w 58441"/>
                  <a:gd name="connsiteY8" fmla="*/ 28575 h 58419"/>
                  <a:gd name="connsiteX9" fmla="*/ 29210 w 58441"/>
                  <a:gd name="connsiteY9" fmla="*/ 2476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19">
                    <a:moveTo>
                      <a:pt x="29210" y="58420"/>
                    </a:moveTo>
                    <a:cubicBezTo>
                      <a:pt x="12700" y="58420"/>
                      <a:pt x="0" y="45085"/>
                      <a:pt x="0" y="29210"/>
                    </a:cubicBezTo>
                    <a:cubicBezTo>
                      <a:pt x="0" y="12700"/>
                      <a:pt x="13335" y="0"/>
                      <a:pt x="29210" y="0"/>
                    </a:cubicBezTo>
                    <a:cubicBezTo>
                      <a:pt x="45720" y="0"/>
                      <a:pt x="58420" y="13335"/>
                      <a:pt x="58420" y="29210"/>
                    </a:cubicBezTo>
                    <a:cubicBezTo>
                      <a:pt x="59055" y="45085"/>
                      <a:pt x="45720"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655" y="26670"/>
                      <a:pt x="31750" y="24765"/>
                      <a:pt x="29210" y="2476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72" name="Graphic 336">
              <a:extLst>
                <a:ext uri="{FF2B5EF4-FFF2-40B4-BE49-F238E27FC236}">
                  <a16:creationId xmlns:a16="http://schemas.microsoft.com/office/drawing/2014/main" id="{BD5959FC-9B5A-FD40-A88B-227EDF2E14E0}"/>
                </a:ext>
              </a:extLst>
            </p:cNvPr>
            <p:cNvGrpSpPr/>
            <p:nvPr/>
          </p:nvGrpSpPr>
          <p:grpSpPr>
            <a:xfrm>
              <a:off x="23091140" y="1357630"/>
              <a:ext cx="58419" cy="58419"/>
              <a:chOff x="23091140" y="1357630"/>
              <a:chExt cx="58419" cy="58419"/>
            </a:xfrm>
            <a:grpFill/>
          </p:grpSpPr>
          <p:sp>
            <p:nvSpPr>
              <p:cNvPr id="183" name="Freeform 182">
                <a:extLst>
                  <a:ext uri="{FF2B5EF4-FFF2-40B4-BE49-F238E27FC236}">
                    <a16:creationId xmlns:a16="http://schemas.microsoft.com/office/drawing/2014/main" id="{C4D1B9A8-F6A0-7C40-90E2-4953776D0008}"/>
                  </a:ext>
                </a:extLst>
              </p:cNvPr>
              <p:cNvSpPr/>
              <p:nvPr/>
            </p:nvSpPr>
            <p:spPr>
              <a:xfrm>
                <a:off x="23103840" y="1370293"/>
                <a:ext cx="33019" cy="33056"/>
              </a:xfrm>
              <a:custGeom>
                <a:avLst/>
                <a:gdLst>
                  <a:gd name="connsiteX0" fmla="*/ 33020 w 33019"/>
                  <a:gd name="connsiteY0" fmla="*/ 16547 h 33056"/>
                  <a:gd name="connsiteX1" fmla="*/ 16510 w 33019"/>
                  <a:gd name="connsiteY1" fmla="*/ 33057 h 33056"/>
                  <a:gd name="connsiteX2" fmla="*/ 0 w 33019"/>
                  <a:gd name="connsiteY2" fmla="*/ 16547 h 33056"/>
                  <a:gd name="connsiteX3" fmla="*/ 16510 w 33019"/>
                  <a:gd name="connsiteY3" fmla="*/ 37 h 33056"/>
                  <a:gd name="connsiteX4" fmla="*/ 33020 w 33019"/>
                  <a:gd name="connsiteY4" fmla="*/ 16547 h 33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56">
                    <a:moveTo>
                      <a:pt x="33020" y="16547"/>
                    </a:moveTo>
                    <a:cubicBezTo>
                      <a:pt x="33020" y="26072"/>
                      <a:pt x="25400" y="33057"/>
                      <a:pt x="16510" y="33057"/>
                    </a:cubicBezTo>
                    <a:cubicBezTo>
                      <a:pt x="7620" y="33057"/>
                      <a:pt x="0" y="25437"/>
                      <a:pt x="0" y="16547"/>
                    </a:cubicBezTo>
                    <a:cubicBezTo>
                      <a:pt x="0" y="7022"/>
                      <a:pt x="7620" y="37"/>
                      <a:pt x="16510" y="37"/>
                    </a:cubicBezTo>
                    <a:cubicBezTo>
                      <a:pt x="25400" y="-598"/>
                      <a:pt x="33020" y="7022"/>
                      <a:pt x="33020" y="16547"/>
                    </a:cubicBezTo>
                    <a:close/>
                  </a:path>
                </a:pathLst>
              </a:custGeom>
              <a:grpFill/>
              <a:ln w="6350" cap="flat">
                <a:noFill/>
                <a:prstDash val="solid"/>
                <a:miter/>
              </a:ln>
            </p:spPr>
            <p:txBody>
              <a:bodyPr rtlCol="0" anchor="ctr"/>
              <a:lstStyle/>
              <a:p>
                <a:endParaRPr lang="en-US">
                  <a:solidFill>
                    <a:schemeClr val="tx2"/>
                  </a:solidFill>
                </a:endParaRPr>
              </a:p>
            </p:txBody>
          </p:sp>
          <p:sp>
            <p:nvSpPr>
              <p:cNvPr id="184" name="Freeform 183">
                <a:extLst>
                  <a:ext uri="{FF2B5EF4-FFF2-40B4-BE49-F238E27FC236}">
                    <a16:creationId xmlns:a16="http://schemas.microsoft.com/office/drawing/2014/main" id="{5C3A8AF0-F75E-2B4E-A248-0E517ECC124F}"/>
                  </a:ext>
                </a:extLst>
              </p:cNvPr>
              <p:cNvSpPr/>
              <p:nvPr/>
            </p:nvSpPr>
            <p:spPr>
              <a:xfrm>
                <a:off x="23091140" y="1357630"/>
                <a:ext cx="58419" cy="58419"/>
              </a:xfrm>
              <a:custGeom>
                <a:avLst/>
                <a:gdLst>
                  <a:gd name="connsiteX0" fmla="*/ 29210 w 58419"/>
                  <a:gd name="connsiteY0" fmla="*/ 58420 h 58419"/>
                  <a:gd name="connsiteX1" fmla="*/ 0 w 58419"/>
                  <a:gd name="connsiteY1" fmla="*/ 29210 h 58419"/>
                  <a:gd name="connsiteX2" fmla="*/ 29210 w 58419"/>
                  <a:gd name="connsiteY2" fmla="*/ 0 h 58419"/>
                  <a:gd name="connsiteX3" fmla="*/ 58420 w 58419"/>
                  <a:gd name="connsiteY3" fmla="*/ 29210 h 58419"/>
                  <a:gd name="connsiteX4" fmla="*/ 29210 w 58419"/>
                  <a:gd name="connsiteY4" fmla="*/ 58420 h 58419"/>
                  <a:gd name="connsiteX5" fmla="*/ 29210 w 58419"/>
                  <a:gd name="connsiteY5" fmla="*/ 24765 h 58419"/>
                  <a:gd name="connsiteX6" fmla="*/ 25400 w 58419"/>
                  <a:gd name="connsiteY6" fmla="*/ 28575 h 58419"/>
                  <a:gd name="connsiteX7" fmla="*/ 29210 w 58419"/>
                  <a:gd name="connsiteY7" fmla="*/ 32385 h 58419"/>
                  <a:gd name="connsiteX8" fmla="*/ 33020 w 58419"/>
                  <a:gd name="connsiteY8" fmla="*/ 28575 h 58419"/>
                  <a:gd name="connsiteX9" fmla="*/ 29210 w 58419"/>
                  <a:gd name="connsiteY9" fmla="*/ 2476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19">
                    <a:moveTo>
                      <a:pt x="29210" y="58420"/>
                    </a:moveTo>
                    <a:cubicBezTo>
                      <a:pt x="12700" y="58420"/>
                      <a:pt x="0" y="45085"/>
                      <a:pt x="0" y="29210"/>
                    </a:cubicBezTo>
                    <a:cubicBezTo>
                      <a:pt x="0" y="12700"/>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73" name="Graphic 336">
              <a:extLst>
                <a:ext uri="{FF2B5EF4-FFF2-40B4-BE49-F238E27FC236}">
                  <a16:creationId xmlns:a16="http://schemas.microsoft.com/office/drawing/2014/main" id="{5D78BB50-3FF9-0243-9A98-D2CDBFB7002A}"/>
                </a:ext>
              </a:extLst>
            </p:cNvPr>
            <p:cNvGrpSpPr/>
            <p:nvPr/>
          </p:nvGrpSpPr>
          <p:grpSpPr>
            <a:xfrm>
              <a:off x="22678390" y="1199514"/>
              <a:ext cx="58441" cy="58420"/>
              <a:chOff x="22678390" y="1199514"/>
              <a:chExt cx="58441" cy="58420"/>
            </a:xfrm>
            <a:grpFill/>
          </p:grpSpPr>
          <p:sp>
            <p:nvSpPr>
              <p:cNvPr id="181" name="Freeform 180">
                <a:extLst>
                  <a:ext uri="{FF2B5EF4-FFF2-40B4-BE49-F238E27FC236}">
                    <a16:creationId xmlns:a16="http://schemas.microsoft.com/office/drawing/2014/main" id="{0D0301EA-E107-B044-820B-A131CB725316}"/>
                  </a:ext>
                </a:extLst>
              </p:cNvPr>
              <p:cNvSpPr/>
              <p:nvPr/>
            </p:nvSpPr>
            <p:spPr>
              <a:xfrm>
                <a:off x="22691724" y="121158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182" name="Freeform 181">
                <a:extLst>
                  <a:ext uri="{FF2B5EF4-FFF2-40B4-BE49-F238E27FC236}">
                    <a16:creationId xmlns:a16="http://schemas.microsoft.com/office/drawing/2014/main" id="{029C22B7-5FB8-FC41-80EF-656E1C7693F8}"/>
                  </a:ext>
                </a:extLst>
              </p:cNvPr>
              <p:cNvSpPr/>
              <p:nvPr/>
            </p:nvSpPr>
            <p:spPr>
              <a:xfrm>
                <a:off x="22678390" y="1199514"/>
                <a:ext cx="58441" cy="58420"/>
              </a:xfrm>
              <a:custGeom>
                <a:avLst/>
                <a:gdLst>
                  <a:gd name="connsiteX0" fmla="*/ 29210 w 58441"/>
                  <a:gd name="connsiteY0" fmla="*/ 58420 h 58420"/>
                  <a:gd name="connsiteX1" fmla="*/ 0 w 58441"/>
                  <a:gd name="connsiteY1" fmla="*/ 29210 h 58420"/>
                  <a:gd name="connsiteX2" fmla="*/ 29210 w 58441"/>
                  <a:gd name="connsiteY2" fmla="*/ 0 h 58420"/>
                  <a:gd name="connsiteX3" fmla="*/ 58420 w 58441"/>
                  <a:gd name="connsiteY3" fmla="*/ 29210 h 58420"/>
                  <a:gd name="connsiteX4" fmla="*/ 29210 w 58441"/>
                  <a:gd name="connsiteY4" fmla="*/ 58420 h 58420"/>
                  <a:gd name="connsiteX5" fmla="*/ 29210 w 58441"/>
                  <a:gd name="connsiteY5" fmla="*/ 24765 h 58420"/>
                  <a:gd name="connsiteX6" fmla="*/ 25400 w 58441"/>
                  <a:gd name="connsiteY6" fmla="*/ 28575 h 58420"/>
                  <a:gd name="connsiteX7" fmla="*/ 29210 w 58441"/>
                  <a:gd name="connsiteY7" fmla="*/ 32385 h 58420"/>
                  <a:gd name="connsiteX8" fmla="*/ 33020 w 58441"/>
                  <a:gd name="connsiteY8" fmla="*/ 28575 h 58420"/>
                  <a:gd name="connsiteX9" fmla="*/ 29210 w 58441"/>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20">
                    <a:moveTo>
                      <a:pt x="29210" y="58420"/>
                    </a:moveTo>
                    <a:cubicBezTo>
                      <a:pt x="12700" y="58420"/>
                      <a:pt x="0" y="45085"/>
                      <a:pt x="0" y="29210"/>
                    </a:cubicBezTo>
                    <a:cubicBezTo>
                      <a:pt x="0" y="12700"/>
                      <a:pt x="13335" y="0"/>
                      <a:pt x="29210" y="0"/>
                    </a:cubicBezTo>
                    <a:cubicBezTo>
                      <a:pt x="45720" y="0"/>
                      <a:pt x="58420" y="13335"/>
                      <a:pt x="58420" y="29210"/>
                    </a:cubicBezTo>
                    <a:cubicBezTo>
                      <a:pt x="59055" y="45085"/>
                      <a:pt x="45720"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750" y="24765"/>
                      <a:pt x="29210" y="2476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74" name="Graphic 336">
              <a:extLst>
                <a:ext uri="{FF2B5EF4-FFF2-40B4-BE49-F238E27FC236}">
                  <a16:creationId xmlns:a16="http://schemas.microsoft.com/office/drawing/2014/main" id="{CFCFA880-0CC0-1242-8676-1FF42E5233F4}"/>
                </a:ext>
              </a:extLst>
            </p:cNvPr>
            <p:cNvGrpSpPr/>
            <p:nvPr/>
          </p:nvGrpSpPr>
          <p:grpSpPr>
            <a:xfrm>
              <a:off x="22678390" y="1004569"/>
              <a:ext cx="58441" cy="58419"/>
              <a:chOff x="22678390" y="1004569"/>
              <a:chExt cx="58441" cy="58419"/>
            </a:xfrm>
            <a:grpFill/>
          </p:grpSpPr>
          <p:sp>
            <p:nvSpPr>
              <p:cNvPr id="179" name="Freeform 178">
                <a:extLst>
                  <a:ext uri="{FF2B5EF4-FFF2-40B4-BE49-F238E27FC236}">
                    <a16:creationId xmlns:a16="http://schemas.microsoft.com/office/drawing/2014/main" id="{3987206B-ABE5-F742-93B2-7DCB41C8C85E}"/>
                  </a:ext>
                </a:extLst>
              </p:cNvPr>
              <p:cNvSpPr/>
              <p:nvPr/>
            </p:nvSpPr>
            <p:spPr>
              <a:xfrm>
                <a:off x="22691724" y="1017269"/>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180" name="Freeform 179">
                <a:extLst>
                  <a:ext uri="{FF2B5EF4-FFF2-40B4-BE49-F238E27FC236}">
                    <a16:creationId xmlns:a16="http://schemas.microsoft.com/office/drawing/2014/main" id="{BD04FD84-B9D0-524D-9F1D-2E909B768FC9}"/>
                  </a:ext>
                </a:extLst>
              </p:cNvPr>
              <p:cNvSpPr/>
              <p:nvPr/>
            </p:nvSpPr>
            <p:spPr>
              <a:xfrm>
                <a:off x="22678390" y="1004569"/>
                <a:ext cx="58441" cy="58419"/>
              </a:xfrm>
              <a:custGeom>
                <a:avLst/>
                <a:gdLst>
                  <a:gd name="connsiteX0" fmla="*/ 29210 w 58441"/>
                  <a:gd name="connsiteY0" fmla="*/ 58420 h 58419"/>
                  <a:gd name="connsiteX1" fmla="*/ 0 w 58441"/>
                  <a:gd name="connsiteY1" fmla="*/ 29210 h 58419"/>
                  <a:gd name="connsiteX2" fmla="*/ 29210 w 58441"/>
                  <a:gd name="connsiteY2" fmla="*/ 0 h 58419"/>
                  <a:gd name="connsiteX3" fmla="*/ 58420 w 58441"/>
                  <a:gd name="connsiteY3" fmla="*/ 29210 h 58419"/>
                  <a:gd name="connsiteX4" fmla="*/ 29210 w 58441"/>
                  <a:gd name="connsiteY4" fmla="*/ 58420 h 58419"/>
                  <a:gd name="connsiteX5" fmla="*/ 29210 w 58441"/>
                  <a:gd name="connsiteY5" fmla="*/ 25400 h 58419"/>
                  <a:gd name="connsiteX6" fmla="*/ 25400 w 58441"/>
                  <a:gd name="connsiteY6" fmla="*/ 29210 h 58419"/>
                  <a:gd name="connsiteX7" fmla="*/ 29210 w 58441"/>
                  <a:gd name="connsiteY7" fmla="*/ 33020 h 58419"/>
                  <a:gd name="connsiteX8" fmla="*/ 33020 w 58441"/>
                  <a:gd name="connsiteY8" fmla="*/ 29210 h 58419"/>
                  <a:gd name="connsiteX9" fmla="*/ 29210 w 58441"/>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19">
                    <a:moveTo>
                      <a:pt x="29210" y="58420"/>
                    </a:moveTo>
                    <a:cubicBezTo>
                      <a:pt x="12700" y="58420"/>
                      <a:pt x="0" y="45085"/>
                      <a:pt x="0" y="29210"/>
                    </a:cubicBezTo>
                    <a:cubicBezTo>
                      <a:pt x="0" y="12700"/>
                      <a:pt x="13335" y="0"/>
                      <a:pt x="29210" y="0"/>
                    </a:cubicBezTo>
                    <a:cubicBezTo>
                      <a:pt x="45720" y="0"/>
                      <a:pt x="58420" y="13335"/>
                      <a:pt x="58420" y="29210"/>
                    </a:cubicBezTo>
                    <a:cubicBezTo>
                      <a:pt x="59055" y="45720"/>
                      <a:pt x="45720" y="58420"/>
                      <a:pt x="29210" y="58420"/>
                    </a:cubicBezTo>
                    <a:close/>
                    <a:moveTo>
                      <a:pt x="29210" y="25400"/>
                    </a:moveTo>
                    <a:cubicBezTo>
                      <a:pt x="27305" y="25400"/>
                      <a:pt x="25400" y="27305"/>
                      <a:pt x="25400" y="29210"/>
                    </a:cubicBezTo>
                    <a:cubicBezTo>
                      <a:pt x="25400" y="31115"/>
                      <a:pt x="27305" y="33020"/>
                      <a:pt x="29210" y="33020"/>
                    </a:cubicBezTo>
                    <a:cubicBezTo>
                      <a:pt x="31750" y="33020"/>
                      <a:pt x="33020" y="31115"/>
                      <a:pt x="33020" y="29210"/>
                    </a:cubicBezTo>
                    <a:cubicBezTo>
                      <a:pt x="33020" y="27305"/>
                      <a:pt x="31750" y="25400"/>
                      <a:pt x="29210"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75" name="Graphic 336">
              <a:extLst>
                <a:ext uri="{FF2B5EF4-FFF2-40B4-BE49-F238E27FC236}">
                  <a16:creationId xmlns:a16="http://schemas.microsoft.com/office/drawing/2014/main" id="{6635D83A-361C-9A4F-AC7F-9EBF1274616A}"/>
                </a:ext>
              </a:extLst>
            </p:cNvPr>
            <p:cNvGrpSpPr/>
            <p:nvPr/>
          </p:nvGrpSpPr>
          <p:grpSpPr>
            <a:xfrm>
              <a:off x="22814280" y="805815"/>
              <a:ext cx="58441" cy="58420"/>
              <a:chOff x="22814280" y="805815"/>
              <a:chExt cx="58441" cy="58420"/>
            </a:xfrm>
            <a:grpFill/>
          </p:grpSpPr>
          <p:sp>
            <p:nvSpPr>
              <p:cNvPr id="177" name="Freeform 176">
                <a:extLst>
                  <a:ext uri="{FF2B5EF4-FFF2-40B4-BE49-F238E27FC236}">
                    <a16:creationId xmlns:a16="http://schemas.microsoft.com/office/drawing/2014/main" id="{4CBCED97-3926-6445-8122-3CEF3CDCC9D5}"/>
                  </a:ext>
                </a:extLst>
              </p:cNvPr>
              <p:cNvSpPr/>
              <p:nvPr/>
            </p:nvSpPr>
            <p:spPr>
              <a:xfrm>
                <a:off x="22827615" y="818514"/>
                <a:ext cx="33019" cy="33020"/>
              </a:xfrm>
              <a:custGeom>
                <a:avLst/>
                <a:gdLst>
                  <a:gd name="connsiteX0" fmla="*/ 33020 w 33019"/>
                  <a:gd name="connsiteY0" fmla="*/ 16510 h 33020"/>
                  <a:gd name="connsiteX1" fmla="*/ 16510 w 33019"/>
                  <a:gd name="connsiteY1" fmla="*/ 33020 h 33020"/>
                  <a:gd name="connsiteX2" fmla="*/ 0 w 33019"/>
                  <a:gd name="connsiteY2" fmla="*/ 16510 h 33020"/>
                  <a:gd name="connsiteX3" fmla="*/ 16510 w 33019"/>
                  <a:gd name="connsiteY3" fmla="*/ 0 h 33020"/>
                  <a:gd name="connsiteX4" fmla="*/ 33020 w 33019"/>
                  <a:gd name="connsiteY4" fmla="*/ 16510 h 3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20">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178" name="Freeform 177">
                <a:extLst>
                  <a:ext uri="{FF2B5EF4-FFF2-40B4-BE49-F238E27FC236}">
                    <a16:creationId xmlns:a16="http://schemas.microsoft.com/office/drawing/2014/main" id="{94DBF3F2-C80F-5644-A39C-5355F1B5CE99}"/>
                  </a:ext>
                </a:extLst>
              </p:cNvPr>
              <p:cNvSpPr/>
              <p:nvPr/>
            </p:nvSpPr>
            <p:spPr>
              <a:xfrm>
                <a:off x="22814280" y="805815"/>
                <a:ext cx="58441" cy="58420"/>
              </a:xfrm>
              <a:custGeom>
                <a:avLst/>
                <a:gdLst>
                  <a:gd name="connsiteX0" fmla="*/ 29210 w 58441"/>
                  <a:gd name="connsiteY0" fmla="*/ 58420 h 58420"/>
                  <a:gd name="connsiteX1" fmla="*/ 0 w 58441"/>
                  <a:gd name="connsiteY1" fmla="*/ 29210 h 58420"/>
                  <a:gd name="connsiteX2" fmla="*/ 29210 w 58441"/>
                  <a:gd name="connsiteY2" fmla="*/ 0 h 58420"/>
                  <a:gd name="connsiteX3" fmla="*/ 58420 w 58441"/>
                  <a:gd name="connsiteY3" fmla="*/ 29210 h 58420"/>
                  <a:gd name="connsiteX4" fmla="*/ 29210 w 58441"/>
                  <a:gd name="connsiteY4" fmla="*/ 58420 h 58420"/>
                  <a:gd name="connsiteX5" fmla="*/ 29210 w 58441"/>
                  <a:gd name="connsiteY5" fmla="*/ 25400 h 58420"/>
                  <a:gd name="connsiteX6" fmla="*/ 25400 w 58441"/>
                  <a:gd name="connsiteY6" fmla="*/ 29210 h 58420"/>
                  <a:gd name="connsiteX7" fmla="*/ 29210 w 58441"/>
                  <a:gd name="connsiteY7" fmla="*/ 33020 h 58420"/>
                  <a:gd name="connsiteX8" fmla="*/ 33020 w 58441"/>
                  <a:gd name="connsiteY8" fmla="*/ 29210 h 58420"/>
                  <a:gd name="connsiteX9" fmla="*/ 29210 w 58441"/>
                  <a:gd name="connsiteY9" fmla="*/ 25400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20">
                    <a:moveTo>
                      <a:pt x="29210" y="58420"/>
                    </a:moveTo>
                    <a:cubicBezTo>
                      <a:pt x="12700" y="58420"/>
                      <a:pt x="0" y="45085"/>
                      <a:pt x="0" y="29210"/>
                    </a:cubicBezTo>
                    <a:cubicBezTo>
                      <a:pt x="0" y="12700"/>
                      <a:pt x="13335" y="0"/>
                      <a:pt x="29210" y="0"/>
                    </a:cubicBezTo>
                    <a:cubicBezTo>
                      <a:pt x="45720" y="0"/>
                      <a:pt x="58420" y="13335"/>
                      <a:pt x="58420" y="29210"/>
                    </a:cubicBezTo>
                    <a:cubicBezTo>
                      <a:pt x="59055" y="45720"/>
                      <a:pt x="45720" y="58420"/>
                      <a:pt x="29210" y="58420"/>
                    </a:cubicBezTo>
                    <a:close/>
                    <a:moveTo>
                      <a:pt x="29210" y="25400"/>
                    </a:moveTo>
                    <a:cubicBezTo>
                      <a:pt x="27305" y="25400"/>
                      <a:pt x="25400" y="27305"/>
                      <a:pt x="25400" y="29210"/>
                    </a:cubicBezTo>
                    <a:cubicBezTo>
                      <a:pt x="25400" y="31115"/>
                      <a:pt x="27305" y="33020"/>
                      <a:pt x="29210" y="33020"/>
                    </a:cubicBezTo>
                    <a:cubicBezTo>
                      <a:pt x="31750" y="33020"/>
                      <a:pt x="33020" y="31115"/>
                      <a:pt x="33020" y="29210"/>
                    </a:cubicBezTo>
                    <a:cubicBezTo>
                      <a:pt x="33020" y="27305"/>
                      <a:pt x="31750" y="25400"/>
                      <a:pt x="29210" y="25400"/>
                    </a:cubicBezTo>
                    <a:close/>
                  </a:path>
                </a:pathLst>
              </a:custGeom>
              <a:grpFill/>
              <a:ln w="6350" cap="flat">
                <a:noFill/>
                <a:prstDash val="solid"/>
                <a:miter/>
              </a:ln>
            </p:spPr>
            <p:txBody>
              <a:bodyPr rtlCol="0" anchor="ctr"/>
              <a:lstStyle/>
              <a:p>
                <a:endParaRPr lang="en-US">
                  <a:solidFill>
                    <a:schemeClr val="tx2"/>
                  </a:solidFill>
                </a:endParaRPr>
              </a:p>
            </p:txBody>
          </p:sp>
        </p:grpSp>
        <p:sp>
          <p:nvSpPr>
            <p:cNvPr id="176" name="Freeform 175">
              <a:extLst>
                <a:ext uri="{FF2B5EF4-FFF2-40B4-BE49-F238E27FC236}">
                  <a16:creationId xmlns:a16="http://schemas.microsoft.com/office/drawing/2014/main" id="{5098E909-E6E5-E84F-BC4E-285D09371EF6}"/>
                </a:ext>
              </a:extLst>
            </p:cNvPr>
            <p:cNvSpPr/>
            <p:nvPr/>
          </p:nvSpPr>
          <p:spPr>
            <a:xfrm>
              <a:off x="22832059" y="829944"/>
              <a:ext cx="526451" cy="563244"/>
            </a:xfrm>
            <a:custGeom>
              <a:avLst/>
              <a:gdLst>
                <a:gd name="connsiteX0" fmla="*/ 299086 w 526451"/>
                <a:gd name="connsiteY0" fmla="*/ 563245 h 563244"/>
                <a:gd name="connsiteX1" fmla="*/ 277495 w 526451"/>
                <a:gd name="connsiteY1" fmla="*/ 549275 h 563244"/>
                <a:gd name="connsiteX2" fmla="*/ 455930 w 526451"/>
                <a:gd name="connsiteY2" fmla="*/ 269875 h 563244"/>
                <a:gd name="connsiteX3" fmla="*/ 296545 w 526451"/>
                <a:gd name="connsiteY3" fmla="*/ 407670 h 563244"/>
                <a:gd name="connsiteX4" fmla="*/ 279400 w 526451"/>
                <a:gd name="connsiteY4" fmla="*/ 407035 h 563244"/>
                <a:gd name="connsiteX5" fmla="*/ 83186 w 526451"/>
                <a:gd name="connsiteY5" fmla="*/ 212725 h 563244"/>
                <a:gd name="connsiteX6" fmla="*/ 80645 w 526451"/>
                <a:gd name="connsiteY6" fmla="*/ 208280 h 563244"/>
                <a:gd name="connsiteX7" fmla="*/ 0 w 526451"/>
                <a:gd name="connsiteY7" fmla="*/ 9525 h 563244"/>
                <a:gd name="connsiteX8" fmla="*/ 23495 w 526451"/>
                <a:gd name="connsiteY8" fmla="*/ 0 h 563244"/>
                <a:gd name="connsiteX9" fmla="*/ 102870 w 526451"/>
                <a:gd name="connsiteY9" fmla="*/ 196215 h 563244"/>
                <a:gd name="connsiteX10" fmla="*/ 288925 w 526451"/>
                <a:gd name="connsiteY10" fmla="*/ 380365 h 563244"/>
                <a:gd name="connsiteX11" fmla="*/ 505461 w 526451"/>
                <a:gd name="connsiteY11" fmla="*/ 193675 h 563244"/>
                <a:gd name="connsiteX12" fmla="*/ 521970 w 526451"/>
                <a:gd name="connsiteY12" fmla="*/ 193675 h 563244"/>
                <a:gd name="connsiteX13" fmla="*/ 524511 w 526451"/>
                <a:gd name="connsiteY13" fmla="*/ 210185 h 563244"/>
                <a:gd name="connsiteX14" fmla="*/ 299086 w 526451"/>
                <a:gd name="connsiteY14" fmla="*/ 563245 h 56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6451" h="563244">
                  <a:moveTo>
                    <a:pt x="299086" y="563245"/>
                  </a:moveTo>
                  <a:lnTo>
                    <a:pt x="277495" y="549275"/>
                  </a:lnTo>
                  <a:lnTo>
                    <a:pt x="455930" y="269875"/>
                  </a:lnTo>
                  <a:lnTo>
                    <a:pt x="296545" y="407670"/>
                  </a:lnTo>
                  <a:cubicBezTo>
                    <a:pt x="291465" y="412115"/>
                    <a:pt x="283845" y="411480"/>
                    <a:pt x="279400" y="407035"/>
                  </a:cubicBezTo>
                  <a:lnTo>
                    <a:pt x="83186" y="212725"/>
                  </a:lnTo>
                  <a:cubicBezTo>
                    <a:pt x="81915" y="211455"/>
                    <a:pt x="81280" y="210185"/>
                    <a:pt x="80645" y="208280"/>
                  </a:cubicBezTo>
                  <a:lnTo>
                    <a:pt x="0" y="9525"/>
                  </a:lnTo>
                  <a:lnTo>
                    <a:pt x="23495" y="0"/>
                  </a:lnTo>
                  <a:lnTo>
                    <a:pt x="102870" y="196215"/>
                  </a:lnTo>
                  <a:lnTo>
                    <a:pt x="288925" y="380365"/>
                  </a:lnTo>
                  <a:lnTo>
                    <a:pt x="505461" y="193675"/>
                  </a:lnTo>
                  <a:cubicBezTo>
                    <a:pt x="510540" y="189865"/>
                    <a:pt x="517525" y="189865"/>
                    <a:pt x="521970" y="193675"/>
                  </a:cubicBezTo>
                  <a:cubicBezTo>
                    <a:pt x="527050" y="197485"/>
                    <a:pt x="527686" y="205105"/>
                    <a:pt x="524511" y="210185"/>
                  </a:cubicBezTo>
                  <a:lnTo>
                    <a:pt x="299086" y="563245"/>
                  </a:lnTo>
                  <a:close/>
                </a:path>
              </a:pathLst>
            </a:custGeom>
            <a:grpFill/>
            <a:ln w="6350" cap="flat">
              <a:noFill/>
              <a:prstDash val="solid"/>
              <a:miter/>
            </a:ln>
          </p:spPr>
          <p:txBody>
            <a:bodyPr rtlCol="0" anchor="ctr"/>
            <a:lstStyle/>
            <a:p>
              <a:endParaRPr lang="en-US">
                <a:solidFill>
                  <a:schemeClr val="tx2"/>
                </a:solidFill>
              </a:endParaRPr>
            </a:p>
          </p:txBody>
        </p:sp>
      </p:grpSp>
    </p:spTree>
    <p:extLst>
      <p:ext uri="{BB962C8B-B14F-4D97-AF65-F5344CB8AC3E}">
        <p14:creationId xmlns:p14="http://schemas.microsoft.com/office/powerpoint/2010/main" val="36536428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 name="Picture 208" descr="A picture containing shape&#10;&#10;Description automatically generated">
            <a:extLst>
              <a:ext uri="{FF2B5EF4-FFF2-40B4-BE49-F238E27FC236}">
                <a16:creationId xmlns:a16="http://schemas.microsoft.com/office/drawing/2014/main" id="{87315061-E33D-B743-948B-1ABB1CC3F677}"/>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775A9CC2-29F6-CE4B-9200-C20FD3658937}"/>
              </a:ext>
            </a:extLst>
          </p:cNvPr>
          <p:cNvSpPr>
            <a:spLocks noGrp="1"/>
          </p:cNvSpPr>
          <p:nvPr>
            <p:ph type="title"/>
          </p:nvPr>
        </p:nvSpPr>
        <p:spPr/>
        <p:txBody>
          <a:bodyPr/>
          <a:lstStyle/>
          <a:p>
            <a:r>
              <a:rPr lang="en-GB" sz="6600" dirty="0">
                <a:solidFill>
                  <a:schemeClr val="accent6"/>
                </a:solidFill>
              </a:rPr>
              <a:t>CHAPTER TITLE 1ST ROW</a:t>
            </a:r>
            <a:br>
              <a:rPr lang="en-GB" sz="6600" dirty="0">
                <a:solidFill>
                  <a:schemeClr val="accent6"/>
                </a:solidFill>
              </a:rPr>
            </a:br>
            <a:r>
              <a:rPr lang="en-GB" sz="6600" dirty="0">
                <a:solidFill>
                  <a:srgbClr val="FFF3CD"/>
                </a:solidFill>
              </a:rPr>
              <a:t>CHAPTER TITLE 2ND ROW</a:t>
            </a:r>
            <a:endParaRPr lang="de-CH" sz="6600" dirty="0">
              <a:solidFill>
                <a:schemeClr val="accent6"/>
              </a:solidFill>
            </a:endParaRPr>
          </a:p>
        </p:txBody>
      </p:sp>
      <p:grpSp>
        <p:nvGrpSpPr>
          <p:cNvPr id="3" name="Group 2">
            <a:extLst>
              <a:ext uri="{FF2B5EF4-FFF2-40B4-BE49-F238E27FC236}">
                <a16:creationId xmlns:a16="http://schemas.microsoft.com/office/drawing/2014/main" id="{445EA284-E8F2-E446-91AF-024CF8B8D944}"/>
              </a:ext>
            </a:extLst>
          </p:cNvPr>
          <p:cNvGrpSpPr>
            <a:grpSpLocks noChangeAspect="1"/>
          </p:cNvGrpSpPr>
          <p:nvPr/>
        </p:nvGrpSpPr>
        <p:grpSpPr>
          <a:xfrm>
            <a:off x="631143" y="1459261"/>
            <a:ext cx="286713" cy="477525"/>
            <a:chOff x="13788390" y="419734"/>
            <a:chExt cx="552449" cy="920115"/>
          </a:xfrm>
          <a:solidFill>
            <a:srgbClr val="41547D"/>
          </a:solidFill>
        </p:grpSpPr>
        <p:sp>
          <p:nvSpPr>
            <p:cNvPr id="4" name="Freeform 3">
              <a:extLst>
                <a:ext uri="{FF2B5EF4-FFF2-40B4-BE49-F238E27FC236}">
                  <a16:creationId xmlns:a16="http://schemas.microsoft.com/office/drawing/2014/main" id="{A5CCB610-6C77-9C47-A6C9-D905FF0F255B}"/>
                </a:ext>
              </a:extLst>
            </p:cNvPr>
            <p:cNvSpPr/>
            <p:nvPr/>
          </p:nvSpPr>
          <p:spPr>
            <a:xfrm>
              <a:off x="13805769" y="435609"/>
              <a:ext cx="518560" cy="887729"/>
            </a:xfrm>
            <a:custGeom>
              <a:avLst/>
              <a:gdLst>
                <a:gd name="connsiteX0" fmla="*/ 505861 w 518560"/>
                <a:gd name="connsiteY0" fmla="*/ 887730 h 887729"/>
                <a:gd name="connsiteX1" fmla="*/ 283611 w 518560"/>
                <a:gd name="connsiteY1" fmla="*/ 887730 h 887729"/>
                <a:gd name="connsiteX2" fmla="*/ 270911 w 518560"/>
                <a:gd name="connsiteY2" fmla="*/ 875030 h 887729"/>
                <a:gd name="connsiteX3" fmla="*/ 270911 w 518560"/>
                <a:gd name="connsiteY3" fmla="*/ 328295 h 887729"/>
                <a:gd name="connsiteX4" fmla="*/ 147721 w 518560"/>
                <a:gd name="connsiteY4" fmla="*/ 452120 h 887729"/>
                <a:gd name="connsiteX5" fmla="*/ 138831 w 518560"/>
                <a:gd name="connsiteY5" fmla="*/ 455930 h 887729"/>
                <a:gd name="connsiteX6" fmla="*/ 129941 w 518560"/>
                <a:gd name="connsiteY6" fmla="*/ 452120 h 887729"/>
                <a:gd name="connsiteX7" fmla="*/ 3576 w 518560"/>
                <a:gd name="connsiteY7" fmla="*/ 318770 h 887729"/>
                <a:gd name="connsiteX8" fmla="*/ 3576 w 518560"/>
                <a:gd name="connsiteY8" fmla="*/ 300990 h 887729"/>
                <a:gd name="connsiteX9" fmla="*/ 304566 w 518560"/>
                <a:gd name="connsiteY9" fmla="*/ 3810 h 887729"/>
                <a:gd name="connsiteX10" fmla="*/ 313456 w 518560"/>
                <a:gd name="connsiteY10" fmla="*/ 0 h 887729"/>
                <a:gd name="connsiteX11" fmla="*/ 505861 w 518560"/>
                <a:gd name="connsiteY11" fmla="*/ 0 h 887729"/>
                <a:gd name="connsiteX12" fmla="*/ 518561 w 518560"/>
                <a:gd name="connsiteY12" fmla="*/ 12700 h 887729"/>
                <a:gd name="connsiteX13" fmla="*/ 518561 w 518560"/>
                <a:gd name="connsiteY13" fmla="*/ 874395 h 887729"/>
                <a:gd name="connsiteX14" fmla="*/ 505861 w 518560"/>
                <a:gd name="connsiteY14" fmla="*/ 887730 h 887729"/>
                <a:gd name="connsiteX15" fmla="*/ 296311 w 518560"/>
                <a:gd name="connsiteY15" fmla="*/ 862330 h 887729"/>
                <a:gd name="connsiteX16" fmla="*/ 493161 w 518560"/>
                <a:gd name="connsiteY16" fmla="*/ 862330 h 887729"/>
                <a:gd name="connsiteX17" fmla="*/ 493161 w 518560"/>
                <a:gd name="connsiteY17" fmla="*/ 25400 h 887729"/>
                <a:gd name="connsiteX18" fmla="*/ 318536 w 518560"/>
                <a:gd name="connsiteY18" fmla="*/ 25400 h 887729"/>
                <a:gd name="connsiteX19" fmla="*/ 29611 w 518560"/>
                <a:gd name="connsiteY19" fmla="*/ 310515 h 887729"/>
                <a:gd name="connsiteX20" fmla="*/ 138196 w 518560"/>
                <a:gd name="connsiteY20" fmla="*/ 425450 h 887729"/>
                <a:gd name="connsiteX21" fmla="*/ 274086 w 518560"/>
                <a:gd name="connsiteY21" fmla="*/ 288290 h 887729"/>
                <a:gd name="connsiteX22" fmla="*/ 288056 w 518560"/>
                <a:gd name="connsiteY22" fmla="*/ 285750 h 887729"/>
                <a:gd name="connsiteX23" fmla="*/ 295676 w 518560"/>
                <a:gd name="connsiteY23" fmla="*/ 297180 h 887729"/>
                <a:gd name="connsiteX24" fmla="*/ 295676 w 518560"/>
                <a:gd name="connsiteY24" fmla="*/ 862330 h 88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8560" h="887729">
                  <a:moveTo>
                    <a:pt x="505861" y="887730"/>
                  </a:moveTo>
                  <a:lnTo>
                    <a:pt x="283611" y="887730"/>
                  </a:lnTo>
                  <a:cubicBezTo>
                    <a:pt x="276626" y="887730"/>
                    <a:pt x="270911" y="882015"/>
                    <a:pt x="270911" y="875030"/>
                  </a:cubicBezTo>
                  <a:lnTo>
                    <a:pt x="270911" y="328295"/>
                  </a:lnTo>
                  <a:lnTo>
                    <a:pt x="147721" y="452120"/>
                  </a:lnTo>
                  <a:cubicBezTo>
                    <a:pt x="145181" y="454660"/>
                    <a:pt x="142006" y="455930"/>
                    <a:pt x="138831" y="455930"/>
                  </a:cubicBezTo>
                  <a:cubicBezTo>
                    <a:pt x="135656" y="455930"/>
                    <a:pt x="131846" y="454660"/>
                    <a:pt x="129941" y="452120"/>
                  </a:cubicBezTo>
                  <a:lnTo>
                    <a:pt x="3576" y="318770"/>
                  </a:lnTo>
                  <a:cubicBezTo>
                    <a:pt x="-1504" y="313690"/>
                    <a:pt x="-869" y="306070"/>
                    <a:pt x="3576" y="300990"/>
                  </a:cubicBezTo>
                  <a:lnTo>
                    <a:pt x="304566" y="3810"/>
                  </a:lnTo>
                  <a:cubicBezTo>
                    <a:pt x="307106" y="1270"/>
                    <a:pt x="310281" y="0"/>
                    <a:pt x="313456" y="0"/>
                  </a:cubicBezTo>
                  <a:lnTo>
                    <a:pt x="505861" y="0"/>
                  </a:lnTo>
                  <a:cubicBezTo>
                    <a:pt x="512846" y="0"/>
                    <a:pt x="518561" y="5715"/>
                    <a:pt x="518561" y="12700"/>
                  </a:cubicBezTo>
                  <a:lnTo>
                    <a:pt x="518561" y="874395"/>
                  </a:lnTo>
                  <a:cubicBezTo>
                    <a:pt x="518561" y="882015"/>
                    <a:pt x="512846" y="887730"/>
                    <a:pt x="505861" y="887730"/>
                  </a:cubicBezTo>
                  <a:close/>
                  <a:moveTo>
                    <a:pt x="296311" y="862330"/>
                  </a:moveTo>
                  <a:lnTo>
                    <a:pt x="493161" y="862330"/>
                  </a:lnTo>
                  <a:lnTo>
                    <a:pt x="493161" y="25400"/>
                  </a:lnTo>
                  <a:lnTo>
                    <a:pt x="318536" y="25400"/>
                  </a:lnTo>
                  <a:lnTo>
                    <a:pt x="29611" y="310515"/>
                  </a:lnTo>
                  <a:lnTo>
                    <a:pt x="138196" y="425450"/>
                  </a:lnTo>
                  <a:lnTo>
                    <a:pt x="274086" y="288290"/>
                  </a:lnTo>
                  <a:cubicBezTo>
                    <a:pt x="277896" y="284480"/>
                    <a:pt x="282976" y="283845"/>
                    <a:pt x="288056" y="285750"/>
                  </a:cubicBezTo>
                  <a:cubicBezTo>
                    <a:pt x="292501" y="287655"/>
                    <a:pt x="295676" y="292100"/>
                    <a:pt x="295676" y="297180"/>
                  </a:cubicBezTo>
                  <a:lnTo>
                    <a:pt x="295676" y="862330"/>
                  </a:lnTo>
                  <a:close/>
                </a:path>
              </a:pathLst>
            </a:custGeom>
            <a:grpFill/>
            <a:ln w="6350" cap="flat">
              <a:noFill/>
              <a:prstDash val="solid"/>
              <a:miter/>
            </a:ln>
          </p:spPr>
          <p:txBody>
            <a:bodyPr rtlCol="0" anchor="ctr"/>
            <a:lstStyle/>
            <a:p>
              <a:endParaRPr lang="en-US"/>
            </a:p>
          </p:txBody>
        </p:sp>
        <p:grpSp>
          <p:nvGrpSpPr>
            <p:cNvPr id="5" name="Graphic 336">
              <a:extLst>
                <a:ext uri="{FF2B5EF4-FFF2-40B4-BE49-F238E27FC236}">
                  <a16:creationId xmlns:a16="http://schemas.microsoft.com/office/drawing/2014/main" id="{B2FFBED3-5775-6741-AD48-7C86EB50E0D9}"/>
                </a:ext>
              </a:extLst>
            </p:cNvPr>
            <p:cNvGrpSpPr/>
            <p:nvPr/>
          </p:nvGrpSpPr>
          <p:grpSpPr>
            <a:xfrm>
              <a:off x="14282419" y="419734"/>
              <a:ext cx="58420" cy="58420"/>
              <a:chOff x="14282419" y="419734"/>
              <a:chExt cx="58420" cy="58420"/>
            </a:xfrm>
            <a:grpFill/>
          </p:grpSpPr>
          <p:sp>
            <p:nvSpPr>
              <p:cNvPr id="28" name="Freeform 27">
                <a:extLst>
                  <a:ext uri="{FF2B5EF4-FFF2-40B4-BE49-F238E27FC236}">
                    <a16:creationId xmlns:a16="http://schemas.microsoft.com/office/drawing/2014/main" id="{F0E99E23-7CA4-B04F-AA17-2AED46F12785}"/>
                  </a:ext>
                </a:extLst>
              </p:cNvPr>
              <p:cNvSpPr/>
              <p:nvPr/>
            </p:nvSpPr>
            <p:spPr>
              <a:xfrm>
                <a:off x="14295119" y="43180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6035"/>
                      <a:pt x="25400" y="33020"/>
                      <a:pt x="16510" y="33020"/>
                    </a:cubicBezTo>
                    <a:cubicBezTo>
                      <a:pt x="6985" y="33020"/>
                      <a:pt x="0" y="25400"/>
                      <a:pt x="0" y="16510"/>
                    </a:cubicBezTo>
                    <a:cubicBezTo>
                      <a:pt x="0" y="7620"/>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608454BC-32BC-134A-AA31-A5F32A4005EF}"/>
                  </a:ext>
                </a:extLst>
              </p:cNvPr>
              <p:cNvSpPr/>
              <p:nvPr/>
            </p:nvSpPr>
            <p:spPr>
              <a:xfrm>
                <a:off x="14282419" y="419734"/>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4765 h 58420"/>
                  <a:gd name="connsiteX6" fmla="*/ 25400 w 58420"/>
                  <a:gd name="connsiteY6" fmla="*/ 28575 h 58420"/>
                  <a:gd name="connsiteX7" fmla="*/ 29210 w 58420"/>
                  <a:gd name="connsiteY7" fmla="*/ 32385 h 58420"/>
                  <a:gd name="connsiteX8" fmla="*/ 33020 w 58420"/>
                  <a:gd name="connsiteY8" fmla="*/ 28575 h 58420"/>
                  <a:gd name="connsiteX9" fmla="*/ 29210 w 58420"/>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2700" y="58420"/>
                      <a:pt x="0" y="45085"/>
                      <a:pt x="0" y="29210"/>
                    </a:cubicBezTo>
                    <a:cubicBezTo>
                      <a:pt x="0" y="13335"/>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p>
            </p:txBody>
          </p:sp>
        </p:grpSp>
        <p:grpSp>
          <p:nvGrpSpPr>
            <p:cNvPr id="6" name="Graphic 336">
              <a:extLst>
                <a:ext uri="{FF2B5EF4-FFF2-40B4-BE49-F238E27FC236}">
                  <a16:creationId xmlns:a16="http://schemas.microsoft.com/office/drawing/2014/main" id="{9BCBA5F7-367B-FA4F-870A-AC797C6947EE}"/>
                </a:ext>
              </a:extLst>
            </p:cNvPr>
            <p:cNvGrpSpPr/>
            <p:nvPr/>
          </p:nvGrpSpPr>
          <p:grpSpPr>
            <a:xfrm>
              <a:off x="14282419" y="987425"/>
              <a:ext cx="58420" cy="58419"/>
              <a:chOff x="14282419" y="987425"/>
              <a:chExt cx="58420" cy="58419"/>
            </a:xfrm>
            <a:grpFill/>
          </p:grpSpPr>
          <p:sp>
            <p:nvSpPr>
              <p:cNvPr id="26" name="Freeform 25">
                <a:extLst>
                  <a:ext uri="{FF2B5EF4-FFF2-40B4-BE49-F238E27FC236}">
                    <a16:creationId xmlns:a16="http://schemas.microsoft.com/office/drawing/2014/main" id="{0CD5CD9C-02AB-4243-B9DB-C24867514938}"/>
                  </a:ext>
                </a:extLst>
              </p:cNvPr>
              <p:cNvSpPr/>
              <p:nvPr/>
            </p:nvSpPr>
            <p:spPr>
              <a:xfrm>
                <a:off x="14295119" y="1000087"/>
                <a:ext cx="33020" cy="33056"/>
              </a:xfrm>
              <a:custGeom>
                <a:avLst/>
                <a:gdLst>
                  <a:gd name="connsiteX0" fmla="*/ 33020 w 33020"/>
                  <a:gd name="connsiteY0" fmla="*/ 16547 h 33056"/>
                  <a:gd name="connsiteX1" fmla="*/ 16510 w 33020"/>
                  <a:gd name="connsiteY1" fmla="*/ 33057 h 33056"/>
                  <a:gd name="connsiteX2" fmla="*/ 0 w 33020"/>
                  <a:gd name="connsiteY2" fmla="*/ 16547 h 33056"/>
                  <a:gd name="connsiteX3" fmla="*/ 16510 w 33020"/>
                  <a:gd name="connsiteY3" fmla="*/ 37 h 33056"/>
                  <a:gd name="connsiteX4" fmla="*/ 33020 w 33020"/>
                  <a:gd name="connsiteY4" fmla="*/ 16547 h 33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56">
                    <a:moveTo>
                      <a:pt x="33020" y="16547"/>
                    </a:moveTo>
                    <a:cubicBezTo>
                      <a:pt x="33020" y="26072"/>
                      <a:pt x="25400" y="33057"/>
                      <a:pt x="16510" y="33057"/>
                    </a:cubicBezTo>
                    <a:cubicBezTo>
                      <a:pt x="6985" y="33057"/>
                      <a:pt x="0" y="25437"/>
                      <a:pt x="0" y="16547"/>
                    </a:cubicBezTo>
                    <a:cubicBezTo>
                      <a:pt x="0" y="7022"/>
                      <a:pt x="7620" y="37"/>
                      <a:pt x="16510" y="37"/>
                    </a:cubicBezTo>
                    <a:cubicBezTo>
                      <a:pt x="25400" y="-598"/>
                      <a:pt x="33020" y="7022"/>
                      <a:pt x="33020" y="16547"/>
                    </a:cubicBezTo>
                    <a:close/>
                  </a:path>
                </a:pathLst>
              </a:custGeom>
              <a:grpFill/>
              <a:ln w="6350"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6A7D4C87-FE85-7643-9472-88FEDE06953A}"/>
                  </a:ext>
                </a:extLst>
              </p:cNvPr>
              <p:cNvSpPr/>
              <p:nvPr/>
            </p:nvSpPr>
            <p:spPr>
              <a:xfrm>
                <a:off x="14282419" y="987425"/>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4765 h 58419"/>
                  <a:gd name="connsiteX6" fmla="*/ 25400 w 58420"/>
                  <a:gd name="connsiteY6" fmla="*/ 28575 h 58419"/>
                  <a:gd name="connsiteX7" fmla="*/ 29210 w 58420"/>
                  <a:gd name="connsiteY7" fmla="*/ 32385 h 58419"/>
                  <a:gd name="connsiteX8" fmla="*/ 33020 w 58420"/>
                  <a:gd name="connsiteY8" fmla="*/ 28575 h 58419"/>
                  <a:gd name="connsiteX9" fmla="*/ 29210 w 58420"/>
                  <a:gd name="connsiteY9" fmla="*/ 2476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2700" y="58420"/>
                      <a:pt x="0" y="45085"/>
                      <a:pt x="0" y="29210"/>
                    </a:cubicBezTo>
                    <a:cubicBezTo>
                      <a:pt x="0" y="12700"/>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p>
            </p:txBody>
          </p:sp>
        </p:grpSp>
        <p:grpSp>
          <p:nvGrpSpPr>
            <p:cNvPr id="7" name="Graphic 336">
              <a:extLst>
                <a:ext uri="{FF2B5EF4-FFF2-40B4-BE49-F238E27FC236}">
                  <a16:creationId xmlns:a16="http://schemas.microsoft.com/office/drawing/2014/main" id="{50C60DFC-DF81-374F-8A9C-8FCFBB457F39}"/>
                </a:ext>
              </a:extLst>
            </p:cNvPr>
            <p:cNvGrpSpPr/>
            <p:nvPr/>
          </p:nvGrpSpPr>
          <p:grpSpPr>
            <a:xfrm>
              <a:off x="14282419" y="1281430"/>
              <a:ext cx="58420" cy="58419"/>
              <a:chOff x="14282419" y="1281430"/>
              <a:chExt cx="58420" cy="58419"/>
            </a:xfrm>
            <a:grpFill/>
          </p:grpSpPr>
          <p:sp>
            <p:nvSpPr>
              <p:cNvPr id="24" name="Freeform 23">
                <a:extLst>
                  <a:ext uri="{FF2B5EF4-FFF2-40B4-BE49-F238E27FC236}">
                    <a16:creationId xmlns:a16="http://schemas.microsoft.com/office/drawing/2014/main" id="{7C987662-A6CD-3642-8ACA-82396DF0C657}"/>
                  </a:ext>
                </a:extLst>
              </p:cNvPr>
              <p:cNvSpPr/>
              <p:nvPr/>
            </p:nvSpPr>
            <p:spPr>
              <a:xfrm>
                <a:off x="14295119" y="1294093"/>
                <a:ext cx="33020" cy="33056"/>
              </a:xfrm>
              <a:custGeom>
                <a:avLst/>
                <a:gdLst>
                  <a:gd name="connsiteX0" fmla="*/ 33020 w 33020"/>
                  <a:gd name="connsiteY0" fmla="*/ 16547 h 33056"/>
                  <a:gd name="connsiteX1" fmla="*/ 16510 w 33020"/>
                  <a:gd name="connsiteY1" fmla="*/ 33057 h 33056"/>
                  <a:gd name="connsiteX2" fmla="*/ 0 w 33020"/>
                  <a:gd name="connsiteY2" fmla="*/ 16547 h 33056"/>
                  <a:gd name="connsiteX3" fmla="*/ 16510 w 33020"/>
                  <a:gd name="connsiteY3" fmla="*/ 37 h 33056"/>
                  <a:gd name="connsiteX4" fmla="*/ 33020 w 33020"/>
                  <a:gd name="connsiteY4" fmla="*/ 16547 h 33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56">
                    <a:moveTo>
                      <a:pt x="33020" y="16547"/>
                    </a:moveTo>
                    <a:cubicBezTo>
                      <a:pt x="33020" y="26072"/>
                      <a:pt x="25400" y="33057"/>
                      <a:pt x="16510" y="33057"/>
                    </a:cubicBezTo>
                    <a:cubicBezTo>
                      <a:pt x="6985" y="33057"/>
                      <a:pt x="0" y="25437"/>
                      <a:pt x="0" y="16547"/>
                    </a:cubicBezTo>
                    <a:cubicBezTo>
                      <a:pt x="0" y="7022"/>
                      <a:pt x="7620" y="37"/>
                      <a:pt x="16510" y="37"/>
                    </a:cubicBezTo>
                    <a:cubicBezTo>
                      <a:pt x="25400" y="-598"/>
                      <a:pt x="33020" y="7022"/>
                      <a:pt x="33020" y="16547"/>
                    </a:cubicBezTo>
                    <a:close/>
                  </a:path>
                </a:pathLst>
              </a:custGeom>
              <a:grpFill/>
              <a:ln w="635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124BB52F-401F-AA49-8073-BF35C26F2F11}"/>
                  </a:ext>
                </a:extLst>
              </p:cNvPr>
              <p:cNvSpPr/>
              <p:nvPr/>
            </p:nvSpPr>
            <p:spPr>
              <a:xfrm>
                <a:off x="14282419" y="128143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4765 h 58419"/>
                  <a:gd name="connsiteX6" fmla="*/ 25400 w 58420"/>
                  <a:gd name="connsiteY6" fmla="*/ 28575 h 58419"/>
                  <a:gd name="connsiteX7" fmla="*/ 29210 w 58420"/>
                  <a:gd name="connsiteY7" fmla="*/ 32385 h 58419"/>
                  <a:gd name="connsiteX8" fmla="*/ 33020 w 58420"/>
                  <a:gd name="connsiteY8" fmla="*/ 28575 h 58419"/>
                  <a:gd name="connsiteX9" fmla="*/ 29210 w 58420"/>
                  <a:gd name="connsiteY9" fmla="*/ 2476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2700" y="58420"/>
                      <a:pt x="0" y="45085"/>
                      <a:pt x="0" y="29210"/>
                    </a:cubicBezTo>
                    <a:cubicBezTo>
                      <a:pt x="0" y="12700"/>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p>
            </p:txBody>
          </p:sp>
        </p:grpSp>
        <p:grpSp>
          <p:nvGrpSpPr>
            <p:cNvPr id="8" name="Graphic 336">
              <a:extLst>
                <a:ext uri="{FF2B5EF4-FFF2-40B4-BE49-F238E27FC236}">
                  <a16:creationId xmlns:a16="http://schemas.microsoft.com/office/drawing/2014/main" id="{122BE024-A1CE-D842-8BE9-1B044CC4A029}"/>
                </a:ext>
              </a:extLst>
            </p:cNvPr>
            <p:cNvGrpSpPr/>
            <p:nvPr/>
          </p:nvGrpSpPr>
          <p:grpSpPr>
            <a:xfrm>
              <a:off x="14058900" y="1281430"/>
              <a:ext cx="58441" cy="58419"/>
              <a:chOff x="14058900" y="1281430"/>
              <a:chExt cx="58441" cy="58419"/>
            </a:xfrm>
            <a:grpFill/>
          </p:grpSpPr>
          <p:sp>
            <p:nvSpPr>
              <p:cNvPr id="22" name="Freeform 21">
                <a:extLst>
                  <a:ext uri="{FF2B5EF4-FFF2-40B4-BE49-F238E27FC236}">
                    <a16:creationId xmlns:a16="http://schemas.microsoft.com/office/drawing/2014/main" id="{654F7B68-D144-5949-8386-37A122529144}"/>
                  </a:ext>
                </a:extLst>
              </p:cNvPr>
              <p:cNvSpPr/>
              <p:nvPr/>
            </p:nvSpPr>
            <p:spPr>
              <a:xfrm>
                <a:off x="14072234" y="1294093"/>
                <a:ext cx="33019" cy="33056"/>
              </a:xfrm>
              <a:custGeom>
                <a:avLst/>
                <a:gdLst>
                  <a:gd name="connsiteX0" fmla="*/ 33020 w 33019"/>
                  <a:gd name="connsiteY0" fmla="*/ 16547 h 33056"/>
                  <a:gd name="connsiteX1" fmla="*/ 16510 w 33019"/>
                  <a:gd name="connsiteY1" fmla="*/ 33057 h 33056"/>
                  <a:gd name="connsiteX2" fmla="*/ 0 w 33019"/>
                  <a:gd name="connsiteY2" fmla="*/ 16547 h 33056"/>
                  <a:gd name="connsiteX3" fmla="*/ 16510 w 33019"/>
                  <a:gd name="connsiteY3" fmla="*/ 37 h 33056"/>
                  <a:gd name="connsiteX4" fmla="*/ 33020 w 33019"/>
                  <a:gd name="connsiteY4" fmla="*/ 16547 h 33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56">
                    <a:moveTo>
                      <a:pt x="33020" y="16547"/>
                    </a:moveTo>
                    <a:cubicBezTo>
                      <a:pt x="33020" y="26072"/>
                      <a:pt x="25400" y="33057"/>
                      <a:pt x="16510" y="33057"/>
                    </a:cubicBezTo>
                    <a:cubicBezTo>
                      <a:pt x="6985" y="33057"/>
                      <a:pt x="0" y="25437"/>
                      <a:pt x="0" y="16547"/>
                    </a:cubicBezTo>
                    <a:cubicBezTo>
                      <a:pt x="0" y="7022"/>
                      <a:pt x="7620" y="37"/>
                      <a:pt x="16510" y="37"/>
                    </a:cubicBezTo>
                    <a:cubicBezTo>
                      <a:pt x="25400" y="-598"/>
                      <a:pt x="33020" y="7022"/>
                      <a:pt x="33020" y="16547"/>
                    </a:cubicBezTo>
                    <a:close/>
                  </a:path>
                </a:pathLst>
              </a:custGeom>
              <a:grpFill/>
              <a:ln w="635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DF3FDCB9-6525-5A4A-91BB-152575706B20}"/>
                  </a:ext>
                </a:extLst>
              </p:cNvPr>
              <p:cNvSpPr/>
              <p:nvPr/>
            </p:nvSpPr>
            <p:spPr>
              <a:xfrm>
                <a:off x="14058900" y="1281430"/>
                <a:ext cx="58441" cy="58419"/>
              </a:xfrm>
              <a:custGeom>
                <a:avLst/>
                <a:gdLst>
                  <a:gd name="connsiteX0" fmla="*/ 29210 w 58441"/>
                  <a:gd name="connsiteY0" fmla="*/ 58420 h 58419"/>
                  <a:gd name="connsiteX1" fmla="*/ 0 w 58441"/>
                  <a:gd name="connsiteY1" fmla="*/ 29210 h 58419"/>
                  <a:gd name="connsiteX2" fmla="*/ 29210 w 58441"/>
                  <a:gd name="connsiteY2" fmla="*/ 0 h 58419"/>
                  <a:gd name="connsiteX3" fmla="*/ 58420 w 58441"/>
                  <a:gd name="connsiteY3" fmla="*/ 29210 h 58419"/>
                  <a:gd name="connsiteX4" fmla="*/ 29210 w 58441"/>
                  <a:gd name="connsiteY4" fmla="*/ 58420 h 58419"/>
                  <a:gd name="connsiteX5" fmla="*/ 29210 w 58441"/>
                  <a:gd name="connsiteY5" fmla="*/ 24765 h 58419"/>
                  <a:gd name="connsiteX6" fmla="*/ 25400 w 58441"/>
                  <a:gd name="connsiteY6" fmla="*/ 28575 h 58419"/>
                  <a:gd name="connsiteX7" fmla="*/ 29210 w 58441"/>
                  <a:gd name="connsiteY7" fmla="*/ 32385 h 58419"/>
                  <a:gd name="connsiteX8" fmla="*/ 33020 w 58441"/>
                  <a:gd name="connsiteY8" fmla="*/ 28575 h 58419"/>
                  <a:gd name="connsiteX9" fmla="*/ 29210 w 58441"/>
                  <a:gd name="connsiteY9" fmla="*/ 2476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19">
                    <a:moveTo>
                      <a:pt x="29210" y="58420"/>
                    </a:moveTo>
                    <a:cubicBezTo>
                      <a:pt x="12700" y="58420"/>
                      <a:pt x="0" y="45085"/>
                      <a:pt x="0" y="29210"/>
                    </a:cubicBezTo>
                    <a:cubicBezTo>
                      <a:pt x="0" y="12700"/>
                      <a:pt x="13335" y="0"/>
                      <a:pt x="29210" y="0"/>
                    </a:cubicBezTo>
                    <a:cubicBezTo>
                      <a:pt x="45720" y="0"/>
                      <a:pt x="58420" y="13335"/>
                      <a:pt x="58420" y="29210"/>
                    </a:cubicBezTo>
                    <a:cubicBezTo>
                      <a:pt x="59055" y="45085"/>
                      <a:pt x="45720"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655" y="26670"/>
                      <a:pt x="31750" y="24765"/>
                      <a:pt x="29210" y="24765"/>
                    </a:cubicBezTo>
                    <a:close/>
                  </a:path>
                </a:pathLst>
              </a:custGeom>
              <a:grpFill/>
              <a:ln w="6350" cap="flat">
                <a:noFill/>
                <a:prstDash val="solid"/>
                <a:miter/>
              </a:ln>
            </p:spPr>
            <p:txBody>
              <a:bodyPr rtlCol="0" anchor="ctr"/>
              <a:lstStyle/>
              <a:p>
                <a:endParaRPr lang="en-US"/>
              </a:p>
            </p:txBody>
          </p:sp>
        </p:grpSp>
        <p:grpSp>
          <p:nvGrpSpPr>
            <p:cNvPr id="9" name="Graphic 336">
              <a:extLst>
                <a:ext uri="{FF2B5EF4-FFF2-40B4-BE49-F238E27FC236}">
                  <a16:creationId xmlns:a16="http://schemas.microsoft.com/office/drawing/2014/main" id="{DF1067B4-A5A0-C74A-B24F-01C8ED838220}"/>
                </a:ext>
              </a:extLst>
            </p:cNvPr>
            <p:cNvGrpSpPr/>
            <p:nvPr/>
          </p:nvGrpSpPr>
          <p:grpSpPr>
            <a:xfrm>
              <a:off x="14058900" y="705484"/>
              <a:ext cx="58441" cy="58420"/>
              <a:chOff x="14058900" y="705484"/>
              <a:chExt cx="58441" cy="58420"/>
            </a:xfrm>
            <a:grpFill/>
          </p:grpSpPr>
          <p:sp>
            <p:nvSpPr>
              <p:cNvPr id="20" name="Freeform 19">
                <a:extLst>
                  <a:ext uri="{FF2B5EF4-FFF2-40B4-BE49-F238E27FC236}">
                    <a16:creationId xmlns:a16="http://schemas.microsoft.com/office/drawing/2014/main" id="{CF314756-1AF9-7B4F-844A-A5216B2D81C3}"/>
                  </a:ext>
                </a:extLst>
              </p:cNvPr>
              <p:cNvSpPr/>
              <p:nvPr/>
            </p:nvSpPr>
            <p:spPr>
              <a:xfrm>
                <a:off x="14072234" y="718147"/>
                <a:ext cx="33019" cy="33057"/>
              </a:xfrm>
              <a:custGeom>
                <a:avLst/>
                <a:gdLst>
                  <a:gd name="connsiteX0" fmla="*/ 33020 w 33019"/>
                  <a:gd name="connsiteY0" fmla="*/ 16547 h 33057"/>
                  <a:gd name="connsiteX1" fmla="*/ 16510 w 33019"/>
                  <a:gd name="connsiteY1" fmla="*/ 33057 h 33057"/>
                  <a:gd name="connsiteX2" fmla="*/ 0 w 33019"/>
                  <a:gd name="connsiteY2" fmla="*/ 16547 h 33057"/>
                  <a:gd name="connsiteX3" fmla="*/ 16510 w 33019"/>
                  <a:gd name="connsiteY3" fmla="*/ 37 h 33057"/>
                  <a:gd name="connsiteX4" fmla="*/ 33020 w 33019"/>
                  <a:gd name="connsiteY4" fmla="*/ 16547 h 33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57">
                    <a:moveTo>
                      <a:pt x="33020" y="16547"/>
                    </a:moveTo>
                    <a:cubicBezTo>
                      <a:pt x="33020" y="26072"/>
                      <a:pt x="25400" y="33057"/>
                      <a:pt x="16510" y="33057"/>
                    </a:cubicBezTo>
                    <a:cubicBezTo>
                      <a:pt x="6985" y="33057"/>
                      <a:pt x="0" y="25437"/>
                      <a:pt x="0" y="16547"/>
                    </a:cubicBezTo>
                    <a:cubicBezTo>
                      <a:pt x="0" y="7022"/>
                      <a:pt x="7620" y="37"/>
                      <a:pt x="16510" y="37"/>
                    </a:cubicBezTo>
                    <a:cubicBezTo>
                      <a:pt x="25400" y="-598"/>
                      <a:pt x="33020" y="7022"/>
                      <a:pt x="33020" y="16547"/>
                    </a:cubicBezTo>
                    <a:close/>
                  </a:path>
                </a:pathLst>
              </a:custGeom>
              <a:grpFill/>
              <a:ln w="6350"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84E0F577-1166-A945-B0C1-0E3D48A32F3B}"/>
                  </a:ext>
                </a:extLst>
              </p:cNvPr>
              <p:cNvSpPr/>
              <p:nvPr/>
            </p:nvSpPr>
            <p:spPr>
              <a:xfrm>
                <a:off x="14058900" y="705484"/>
                <a:ext cx="58441" cy="58420"/>
              </a:xfrm>
              <a:custGeom>
                <a:avLst/>
                <a:gdLst>
                  <a:gd name="connsiteX0" fmla="*/ 29210 w 58441"/>
                  <a:gd name="connsiteY0" fmla="*/ 58420 h 58420"/>
                  <a:gd name="connsiteX1" fmla="*/ 0 w 58441"/>
                  <a:gd name="connsiteY1" fmla="*/ 29210 h 58420"/>
                  <a:gd name="connsiteX2" fmla="*/ 29210 w 58441"/>
                  <a:gd name="connsiteY2" fmla="*/ 0 h 58420"/>
                  <a:gd name="connsiteX3" fmla="*/ 58420 w 58441"/>
                  <a:gd name="connsiteY3" fmla="*/ 29210 h 58420"/>
                  <a:gd name="connsiteX4" fmla="*/ 29210 w 58441"/>
                  <a:gd name="connsiteY4" fmla="*/ 58420 h 58420"/>
                  <a:gd name="connsiteX5" fmla="*/ 29210 w 58441"/>
                  <a:gd name="connsiteY5" fmla="*/ 24765 h 58420"/>
                  <a:gd name="connsiteX6" fmla="*/ 25400 w 58441"/>
                  <a:gd name="connsiteY6" fmla="*/ 28575 h 58420"/>
                  <a:gd name="connsiteX7" fmla="*/ 29210 w 58441"/>
                  <a:gd name="connsiteY7" fmla="*/ 32385 h 58420"/>
                  <a:gd name="connsiteX8" fmla="*/ 33020 w 58441"/>
                  <a:gd name="connsiteY8" fmla="*/ 28575 h 58420"/>
                  <a:gd name="connsiteX9" fmla="*/ 29210 w 58441"/>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20">
                    <a:moveTo>
                      <a:pt x="29210" y="58420"/>
                    </a:moveTo>
                    <a:cubicBezTo>
                      <a:pt x="12700" y="58420"/>
                      <a:pt x="0" y="45085"/>
                      <a:pt x="0" y="29210"/>
                    </a:cubicBezTo>
                    <a:cubicBezTo>
                      <a:pt x="0" y="12700"/>
                      <a:pt x="13335" y="0"/>
                      <a:pt x="29210" y="0"/>
                    </a:cubicBezTo>
                    <a:cubicBezTo>
                      <a:pt x="45720" y="0"/>
                      <a:pt x="58420" y="13335"/>
                      <a:pt x="58420" y="29210"/>
                    </a:cubicBezTo>
                    <a:cubicBezTo>
                      <a:pt x="59055" y="45085"/>
                      <a:pt x="45720"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020" y="26670"/>
                      <a:pt x="31750" y="24765"/>
                      <a:pt x="29210" y="24765"/>
                    </a:cubicBezTo>
                    <a:close/>
                  </a:path>
                </a:pathLst>
              </a:custGeom>
              <a:grpFill/>
              <a:ln w="6350" cap="flat">
                <a:noFill/>
                <a:prstDash val="solid"/>
                <a:miter/>
              </a:ln>
            </p:spPr>
            <p:txBody>
              <a:bodyPr rtlCol="0" anchor="ctr"/>
              <a:lstStyle/>
              <a:p>
                <a:endParaRPr lang="en-US"/>
              </a:p>
            </p:txBody>
          </p:sp>
        </p:grpSp>
        <p:grpSp>
          <p:nvGrpSpPr>
            <p:cNvPr id="10" name="Graphic 336">
              <a:extLst>
                <a:ext uri="{FF2B5EF4-FFF2-40B4-BE49-F238E27FC236}">
                  <a16:creationId xmlns:a16="http://schemas.microsoft.com/office/drawing/2014/main" id="{B858F09C-7798-524F-99B4-2D08D4903CE6}"/>
                </a:ext>
              </a:extLst>
            </p:cNvPr>
            <p:cNvGrpSpPr/>
            <p:nvPr/>
          </p:nvGrpSpPr>
          <p:grpSpPr>
            <a:xfrm>
              <a:off x="13915390" y="850264"/>
              <a:ext cx="58419" cy="58420"/>
              <a:chOff x="13915390" y="850264"/>
              <a:chExt cx="58419" cy="58420"/>
            </a:xfrm>
            <a:grpFill/>
          </p:grpSpPr>
          <p:sp>
            <p:nvSpPr>
              <p:cNvPr id="18" name="Freeform 17">
                <a:extLst>
                  <a:ext uri="{FF2B5EF4-FFF2-40B4-BE49-F238E27FC236}">
                    <a16:creationId xmlns:a16="http://schemas.microsoft.com/office/drawing/2014/main" id="{91816F55-1997-8C40-8EE1-F371ADA512EA}"/>
                  </a:ext>
                </a:extLst>
              </p:cNvPr>
              <p:cNvSpPr/>
              <p:nvPr/>
            </p:nvSpPr>
            <p:spPr>
              <a:xfrm>
                <a:off x="13928090" y="862964"/>
                <a:ext cx="33019" cy="33020"/>
              </a:xfrm>
              <a:custGeom>
                <a:avLst/>
                <a:gdLst>
                  <a:gd name="connsiteX0" fmla="*/ 33020 w 33019"/>
                  <a:gd name="connsiteY0" fmla="*/ 16510 h 33020"/>
                  <a:gd name="connsiteX1" fmla="*/ 16510 w 33019"/>
                  <a:gd name="connsiteY1" fmla="*/ 33020 h 33020"/>
                  <a:gd name="connsiteX2" fmla="*/ 0 w 33019"/>
                  <a:gd name="connsiteY2" fmla="*/ 16510 h 33020"/>
                  <a:gd name="connsiteX3" fmla="*/ 16510 w 33019"/>
                  <a:gd name="connsiteY3" fmla="*/ 0 h 33020"/>
                  <a:gd name="connsiteX4" fmla="*/ 33020 w 33019"/>
                  <a:gd name="connsiteY4" fmla="*/ 16510 h 3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20">
                    <a:moveTo>
                      <a:pt x="33020" y="16510"/>
                    </a:moveTo>
                    <a:cubicBezTo>
                      <a:pt x="33020" y="26035"/>
                      <a:pt x="25400" y="33020"/>
                      <a:pt x="16510" y="33020"/>
                    </a:cubicBezTo>
                    <a:cubicBezTo>
                      <a:pt x="6985" y="33020"/>
                      <a:pt x="0" y="25400"/>
                      <a:pt x="0" y="16510"/>
                    </a:cubicBezTo>
                    <a:cubicBezTo>
                      <a:pt x="0" y="6985"/>
                      <a:pt x="7620" y="0"/>
                      <a:pt x="16510" y="0"/>
                    </a:cubicBezTo>
                    <a:cubicBezTo>
                      <a:pt x="26035" y="0"/>
                      <a:pt x="33020" y="6985"/>
                      <a:pt x="33020" y="16510"/>
                    </a:cubicBezTo>
                    <a:close/>
                  </a:path>
                </a:pathLst>
              </a:custGeom>
              <a:grpFill/>
              <a:ln w="6350"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FDC7D927-1BC4-3A46-8485-20F6D5959765}"/>
                  </a:ext>
                </a:extLst>
              </p:cNvPr>
              <p:cNvSpPr/>
              <p:nvPr/>
            </p:nvSpPr>
            <p:spPr>
              <a:xfrm>
                <a:off x="13915390" y="850264"/>
                <a:ext cx="58419" cy="58420"/>
              </a:xfrm>
              <a:custGeom>
                <a:avLst/>
                <a:gdLst>
                  <a:gd name="connsiteX0" fmla="*/ 29210 w 58419"/>
                  <a:gd name="connsiteY0" fmla="*/ 58420 h 58420"/>
                  <a:gd name="connsiteX1" fmla="*/ 0 w 58419"/>
                  <a:gd name="connsiteY1" fmla="*/ 29210 h 58420"/>
                  <a:gd name="connsiteX2" fmla="*/ 29210 w 58419"/>
                  <a:gd name="connsiteY2" fmla="*/ 0 h 58420"/>
                  <a:gd name="connsiteX3" fmla="*/ 58420 w 58419"/>
                  <a:gd name="connsiteY3" fmla="*/ 29210 h 58420"/>
                  <a:gd name="connsiteX4" fmla="*/ 29210 w 58419"/>
                  <a:gd name="connsiteY4" fmla="*/ 58420 h 58420"/>
                  <a:gd name="connsiteX5" fmla="*/ 29210 w 58419"/>
                  <a:gd name="connsiteY5" fmla="*/ 25400 h 58420"/>
                  <a:gd name="connsiteX6" fmla="*/ 25400 w 58419"/>
                  <a:gd name="connsiteY6" fmla="*/ 29210 h 58420"/>
                  <a:gd name="connsiteX7" fmla="*/ 29210 w 58419"/>
                  <a:gd name="connsiteY7" fmla="*/ 33020 h 58420"/>
                  <a:gd name="connsiteX8" fmla="*/ 33020 w 58419"/>
                  <a:gd name="connsiteY8" fmla="*/ 29210 h 58420"/>
                  <a:gd name="connsiteX9" fmla="*/ 29210 w 58419"/>
                  <a:gd name="connsiteY9" fmla="*/ 25400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20">
                    <a:moveTo>
                      <a:pt x="29210" y="58420"/>
                    </a:moveTo>
                    <a:cubicBezTo>
                      <a:pt x="12700" y="58420"/>
                      <a:pt x="0" y="45085"/>
                      <a:pt x="0" y="29210"/>
                    </a:cubicBezTo>
                    <a:cubicBezTo>
                      <a:pt x="0" y="12700"/>
                      <a:pt x="13335" y="0"/>
                      <a:pt x="29210" y="0"/>
                    </a:cubicBezTo>
                    <a:cubicBezTo>
                      <a:pt x="45720" y="0"/>
                      <a:pt x="58420" y="13335"/>
                      <a:pt x="58420" y="29210"/>
                    </a:cubicBezTo>
                    <a:cubicBezTo>
                      <a:pt x="58420" y="45720"/>
                      <a:pt x="45720"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750" y="25400"/>
                      <a:pt x="29210" y="25400"/>
                    </a:cubicBezTo>
                    <a:close/>
                  </a:path>
                </a:pathLst>
              </a:custGeom>
              <a:grpFill/>
              <a:ln w="6350" cap="flat">
                <a:noFill/>
                <a:prstDash val="solid"/>
                <a:miter/>
              </a:ln>
            </p:spPr>
            <p:txBody>
              <a:bodyPr rtlCol="0" anchor="ctr"/>
              <a:lstStyle/>
              <a:p>
                <a:endParaRPr lang="en-US"/>
              </a:p>
            </p:txBody>
          </p:sp>
        </p:grpSp>
        <p:grpSp>
          <p:nvGrpSpPr>
            <p:cNvPr id="11" name="Graphic 336">
              <a:extLst>
                <a:ext uri="{FF2B5EF4-FFF2-40B4-BE49-F238E27FC236}">
                  <a16:creationId xmlns:a16="http://schemas.microsoft.com/office/drawing/2014/main" id="{2E24B2B1-4D43-B649-BA69-BB3FCC5CF9F7}"/>
                </a:ext>
              </a:extLst>
            </p:cNvPr>
            <p:cNvGrpSpPr/>
            <p:nvPr/>
          </p:nvGrpSpPr>
          <p:grpSpPr>
            <a:xfrm>
              <a:off x="13788390" y="716280"/>
              <a:ext cx="58441" cy="58419"/>
              <a:chOff x="13788390" y="716280"/>
              <a:chExt cx="58441" cy="58419"/>
            </a:xfrm>
            <a:grpFill/>
          </p:grpSpPr>
          <p:sp>
            <p:nvSpPr>
              <p:cNvPr id="16" name="Freeform 15">
                <a:extLst>
                  <a:ext uri="{FF2B5EF4-FFF2-40B4-BE49-F238E27FC236}">
                    <a16:creationId xmlns:a16="http://schemas.microsoft.com/office/drawing/2014/main" id="{E5310D8B-711F-B343-AAB1-4F3601B34AAB}"/>
                  </a:ext>
                </a:extLst>
              </p:cNvPr>
              <p:cNvSpPr/>
              <p:nvPr/>
            </p:nvSpPr>
            <p:spPr>
              <a:xfrm>
                <a:off x="13801725" y="72898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6985" y="33020"/>
                      <a:pt x="0" y="25400"/>
                      <a:pt x="0" y="16510"/>
                    </a:cubicBezTo>
                    <a:cubicBezTo>
                      <a:pt x="0" y="6985"/>
                      <a:pt x="7620" y="0"/>
                      <a:pt x="16510" y="0"/>
                    </a:cubicBezTo>
                    <a:cubicBezTo>
                      <a:pt x="25400" y="0"/>
                      <a:pt x="33020" y="6985"/>
                      <a:pt x="33020" y="16510"/>
                    </a:cubicBezTo>
                    <a:close/>
                  </a:path>
                </a:pathLst>
              </a:custGeom>
              <a:grpFill/>
              <a:ln w="6350"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010B4000-E364-1743-B150-7DA6424C6AB1}"/>
                  </a:ext>
                </a:extLst>
              </p:cNvPr>
              <p:cNvSpPr/>
              <p:nvPr/>
            </p:nvSpPr>
            <p:spPr>
              <a:xfrm>
                <a:off x="13788390" y="716280"/>
                <a:ext cx="58441" cy="58419"/>
              </a:xfrm>
              <a:custGeom>
                <a:avLst/>
                <a:gdLst>
                  <a:gd name="connsiteX0" fmla="*/ 29210 w 58441"/>
                  <a:gd name="connsiteY0" fmla="*/ 58420 h 58419"/>
                  <a:gd name="connsiteX1" fmla="*/ 0 w 58441"/>
                  <a:gd name="connsiteY1" fmla="*/ 29210 h 58419"/>
                  <a:gd name="connsiteX2" fmla="*/ 29210 w 58441"/>
                  <a:gd name="connsiteY2" fmla="*/ 0 h 58419"/>
                  <a:gd name="connsiteX3" fmla="*/ 58420 w 58441"/>
                  <a:gd name="connsiteY3" fmla="*/ 29210 h 58419"/>
                  <a:gd name="connsiteX4" fmla="*/ 29210 w 58441"/>
                  <a:gd name="connsiteY4" fmla="*/ 58420 h 58419"/>
                  <a:gd name="connsiteX5" fmla="*/ 29210 w 58441"/>
                  <a:gd name="connsiteY5" fmla="*/ 25400 h 58419"/>
                  <a:gd name="connsiteX6" fmla="*/ 25400 w 58441"/>
                  <a:gd name="connsiteY6" fmla="*/ 29210 h 58419"/>
                  <a:gd name="connsiteX7" fmla="*/ 29210 w 58441"/>
                  <a:gd name="connsiteY7" fmla="*/ 33020 h 58419"/>
                  <a:gd name="connsiteX8" fmla="*/ 33020 w 58441"/>
                  <a:gd name="connsiteY8" fmla="*/ 29210 h 58419"/>
                  <a:gd name="connsiteX9" fmla="*/ 29210 w 58441"/>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19">
                    <a:moveTo>
                      <a:pt x="29210" y="58420"/>
                    </a:moveTo>
                    <a:cubicBezTo>
                      <a:pt x="12700" y="58420"/>
                      <a:pt x="0" y="45085"/>
                      <a:pt x="0" y="29210"/>
                    </a:cubicBezTo>
                    <a:cubicBezTo>
                      <a:pt x="0" y="12700"/>
                      <a:pt x="13335" y="0"/>
                      <a:pt x="29210" y="0"/>
                    </a:cubicBezTo>
                    <a:cubicBezTo>
                      <a:pt x="45720" y="0"/>
                      <a:pt x="58420" y="13335"/>
                      <a:pt x="58420" y="29210"/>
                    </a:cubicBezTo>
                    <a:cubicBezTo>
                      <a:pt x="59055" y="45720"/>
                      <a:pt x="45720"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655" y="27305"/>
                      <a:pt x="31750" y="25400"/>
                      <a:pt x="29210" y="25400"/>
                    </a:cubicBezTo>
                    <a:close/>
                  </a:path>
                </a:pathLst>
              </a:custGeom>
              <a:grpFill/>
              <a:ln w="6350" cap="flat">
                <a:noFill/>
                <a:prstDash val="solid"/>
                <a:miter/>
              </a:ln>
            </p:spPr>
            <p:txBody>
              <a:bodyPr rtlCol="0" anchor="ctr"/>
              <a:lstStyle/>
              <a:p>
                <a:endParaRPr lang="en-US"/>
              </a:p>
            </p:txBody>
          </p:sp>
        </p:grpSp>
        <p:grpSp>
          <p:nvGrpSpPr>
            <p:cNvPr id="12" name="Graphic 336">
              <a:extLst>
                <a:ext uri="{FF2B5EF4-FFF2-40B4-BE49-F238E27FC236}">
                  <a16:creationId xmlns:a16="http://schemas.microsoft.com/office/drawing/2014/main" id="{440559F9-D462-3845-8271-CF847656BDFF}"/>
                </a:ext>
              </a:extLst>
            </p:cNvPr>
            <p:cNvGrpSpPr/>
            <p:nvPr/>
          </p:nvGrpSpPr>
          <p:grpSpPr>
            <a:xfrm>
              <a:off x="14088745" y="419734"/>
              <a:ext cx="58419" cy="58420"/>
              <a:chOff x="14088745" y="419734"/>
              <a:chExt cx="58419" cy="58420"/>
            </a:xfrm>
            <a:grpFill/>
          </p:grpSpPr>
          <p:sp>
            <p:nvSpPr>
              <p:cNvPr id="14" name="Freeform 13">
                <a:extLst>
                  <a:ext uri="{FF2B5EF4-FFF2-40B4-BE49-F238E27FC236}">
                    <a16:creationId xmlns:a16="http://schemas.microsoft.com/office/drawing/2014/main" id="{6041D9B8-D027-9747-AE53-B7887ED62A83}"/>
                  </a:ext>
                </a:extLst>
              </p:cNvPr>
              <p:cNvSpPr/>
              <p:nvPr/>
            </p:nvSpPr>
            <p:spPr>
              <a:xfrm>
                <a:off x="14101445" y="43180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6985" y="33020"/>
                      <a:pt x="0" y="25400"/>
                      <a:pt x="0" y="16510"/>
                    </a:cubicBezTo>
                    <a:cubicBezTo>
                      <a:pt x="0" y="7620"/>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6814038F-8CB8-9848-80D3-7573D1E0E19A}"/>
                  </a:ext>
                </a:extLst>
              </p:cNvPr>
              <p:cNvSpPr/>
              <p:nvPr/>
            </p:nvSpPr>
            <p:spPr>
              <a:xfrm>
                <a:off x="14088745" y="419734"/>
                <a:ext cx="58419" cy="58420"/>
              </a:xfrm>
              <a:custGeom>
                <a:avLst/>
                <a:gdLst>
                  <a:gd name="connsiteX0" fmla="*/ 29210 w 58419"/>
                  <a:gd name="connsiteY0" fmla="*/ 58420 h 58420"/>
                  <a:gd name="connsiteX1" fmla="*/ 0 w 58419"/>
                  <a:gd name="connsiteY1" fmla="*/ 29210 h 58420"/>
                  <a:gd name="connsiteX2" fmla="*/ 29210 w 58419"/>
                  <a:gd name="connsiteY2" fmla="*/ 0 h 58420"/>
                  <a:gd name="connsiteX3" fmla="*/ 58420 w 58419"/>
                  <a:gd name="connsiteY3" fmla="*/ 29210 h 58420"/>
                  <a:gd name="connsiteX4" fmla="*/ 29210 w 58419"/>
                  <a:gd name="connsiteY4" fmla="*/ 58420 h 58420"/>
                  <a:gd name="connsiteX5" fmla="*/ 29210 w 58419"/>
                  <a:gd name="connsiteY5" fmla="*/ 24765 h 58420"/>
                  <a:gd name="connsiteX6" fmla="*/ 25400 w 58419"/>
                  <a:gd name="connsiteY6" fmla="*/ 28575 h 58420"/>
                  <a:gd name="connsiteX7" fmla="*/ 29210 w 58419"/>
                  <a:gd name="connsiteY7" fmla="*/ 32385 h 58420"/>
                  <a:gd name="connsiteX8" fmla="*/ 33020 w 58419"/>
                  <a:gd name="connsiteY8" fmla="*/ 28575 h 58420"/>
                  <a:gd name="connsiteX9" fmla="*/ 29210 w 58419"/>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20">
                    <a:moveTo>
                      <a:pt x="29210" y="58420"/>
                    </a:moveTo>
                    <a:cubicBezTo>
                      <a:pt x="12700" y="58420"/>
                      <a:pt x="0" y="45085"/>
                      <a:pt x="0" y="29210"/>
                    </a:cubicBezTo>
                    <a:cubicBezTo>
                      <a:pt x="0" y="13335"/>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p>
            </p:txBody>
          </p:sp>
        </p:grpSp>
        <p:sp>
          <p:nvSpPr>
            <p:cNvPr id="13" name="Freeform 12">
              <a:extLst>
                <a:ext uri="{FF2B5EF4-FFF2-40B4-BE49-F238E27FC236}">
                  <a16:creationId xmlns:a16="http://schemas.microsoft.com/office/drawing/2014/main" id="{40D723E0-AF3B-B540-9499-12DA7E6D4D37}"/>
                </a:ext>
              </a:extLst>
            </p:cNvPr>
            <p:cNvSpPr/>
            <p:nvPr/>
          </p:nvSpPr>
          <p:spPr>
            <a:xfrm>
              <a:off x="14077950" y="726440"/>
              <a:ext cx="245427" cy="591820"/>
            </a:xfrm>
            <a:custGeom>
              <a:avLst/>
              <a:gdLst>
                <a:gd name="connsiteX0" fmla="*/ 20320 w 245427"/>
                <a:gd name="connsiteY0" fmla="*/ 591820 h 591820"/>
                <a:gd name="connsiteX1" fmla="*/ 0 w 245427"/>
                <a:gd name="connsiteY1" fmla="*/ 576580 h 591820"/>
                <a:gd name="connsiteX2" fmla="*/ 217170 w 245427"/>
                <a:gd name="connsiteY2" fmla="*/ 290195 h 591820"/>
                <a:gd name="connsiteX3" fmla="*/ 0 w 245427"/>
                <a:gd name="connsiteY3" fmla="*/ 15875 h 591820"/>
                <a:gd name="connsiteX4" fmla="*/ 19685 w 245427"/>
                <a:gd name="connsiteY4" fmla="*/ 0 h 591820"/>
                <a:gd name="connsiteX5" fmla="*/ 242570 w 245427"/>
                <a:gd name="connsiteY5" fmla="*/ 281940 h 591820"/>
                <a:gd name="connsiteX6" fmla="*/ 242570 w 245427"/>
                <a:gd name="connsiteY6" fmla="*/ 297815 h 591820"/>
                <a:gd name="connsiteX7" fmla="*/ 20320 w 245427"/>
                <a:gd name="connsiteY7" fmla="*/ 591820 h 591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427" h="591820">
                  <a:moveTo>
                    <a:pt x="20320" y="591820"/>
                  </a:moveTo>
                  <a:lnTo>
                    <a:pt x="0" y="576580"/>
                  </a:lnTo>
                  <a:lnTo>
                    <a:pt x="217170" y="290195"/>
                  </a:lnTo>
                  <a:lnTo>
                    <a:pt x="0" y="15875"/>
                  </a:lnTo>
                  <a:lnTo>
                    <a:pt x="19685" y="0"/>
                  </a:lnTo>
                  <a:lnTo>
                    <a:pt x="242570" y="281940"/>
                  </a:lnTo>
                  <a:cubicBezTo>
                    <a:pt x="246380" y="286385"/>
                    <a:pt x="246380" y="292735"/>
                    <a:pt x="242570" y="297815"/>
                  </a:cubicBezTo>
                  <a:lnTo>
                    <a:pt x="20320" y="591820"/>
                  </a:lnTo>
                  <a:close/>
                </a:path>
              </a:pathLst>
            </a:custGeom>
            <a:grpFill/>
            <a:ln w="6350" cap="flat">
              <a:noFill/>
              <a:prstDash val="solid"/>
              <a:miter/>
            </a:ln>
          </p:spPr>
          <p:txBody>
            <a:bodyPr rtlCol="0" anchor="ctr"/>
            <a:lstStyle/>
            <a:p>
              <a:endParaRPr lang="en-US"/>
            </a:p>
          </p:txBody>
        </p:sp>
      </p:grpSp>
      <p:grpSp>
        <p:nvGrpSpPr>
          <p:cNvPr id="30" name="Group 29">
            <a:extLst>
              <a:ext uri="{FF2B5EF4-FFF2-40B4-BE49-F238E27FC236}">
                <a16:creationId xmlns:a16="http://schemas.microsoft.com/office/drawing/2014/main" id="{3E7770A5-AA11-104F-8DFD-FE5EDAE1A439}"/>
              </a:ext>
            </a:extLst>
          </p:cNvPr>
          <p:cNvGrpSpPr>
            <a:grpSpLocks noChangeAspect="1"/>
          </p:cNvGrpSpPr>
          <p:nvPr/>
        </p:nvGrpSpPr>
        <p:grpSpPr>
          <a:xfrm>
            <a:off x="1387254" y="1458799"/>
            <a:ext cx="392830" cy="478185"/>
            <a:chOff x="16620490" y="450215"/>
            <a:chExt cx="756920" cy="921384"/>
          </a:xfrm>
          <a:solidFill>
            <a:srgbClr val="41547D"/>
          </a:solidFill>
        </p:grpSpPr>
        <p:sp>
          <p:nvSpPr>
            <p:cNvPr id="31" name="Freeform 30">
              <a:extLst>
                <a:ext uri="{FF2B5EF4-FFF2-40B4-BE49-F238E27FC236}">
                  <a16:creationId xmlns:a16="http://schemas.microsoft.com/office/drawing/2014/main" id="{1AE8B498-AAE1-D54A-A578-79D43A71E766}"/>
                </a:ext>
              </a:extLst>
            </p:cNvPr>
            <p:cNvSpPr/>
            <p:nvPr/>
          </p:nvSpPr>
          <p:spPr>
            <a:xfrm>
              <a:off x="16636770" y="467518"/>
              <a:ext cx="722859" cy="887571"/>
            </a:xfrm>
            <a:custGeom>
              <a:avLst/>
              <a:gdLst>
                <a:gd name="connsiteX0" fmla="*/ 708889 w 722859"/>
                <a:gd name="connsiteY0" fmla="*/ 887571 h 887571"/>
                <a:gd name="connsiteX1" fmla="*/ 40869 w 722859"/>
                <a:gd name="connsiteY1" fmla="*/ 887571 h 887571"/>
                <a:gd name="connsiteX2" fmla="*/ 28169 w 722859"/>
                <a:gd name="connsiteY2" fmla="*/ 874871 h 887571"/>
                <a:gd name="connsiteX3" fmla="*/ 28169 w 722859"/>
                <a:gd name="connsiteY3" fmla="*/ 689451 h 887571"/>
                <a:gd name="connsiteX4" fmla="*/ 33249 w 722859"/>
                <a:gd name="connsiteY4" fmla="*/ 679291 h 887571"/>
                <a:gd name="connsiteX5" fmla="*/ 263119 w 722859"/>
                <a:gd name="connsiteY5" fmla="*/ 509746 h 887571"/>
                <a:gd name="connsiteX6" fmla="*/ 447904 w 722859"/>
                <a:gd name="connsiteY6" fmla="*/ 350996 h 887571"/>
                <a:gd name="connsiteX7" fmla="*/ 456159 w 722859"/>
                <a:gd name="connsiteY7" fmla="*/ 251301 h 887571"/>
                <a:gd name="connsiteX8" fmla="*/ 301854 w 722859"/>
                <a:gd name="connsiteY8" fmla="*/ 219551 h 887571"/>
                <a:gd name="connsiteX9" fmla="*/ 139929 w 722859"/>
                <a:gd name="connsiteY9" fmla="*/ 309721 h 887571"/>
                <a:gd name="connsiteX10" fmla="*/ 124054 w 722859"/>
                <a:gd name="connsiteY10" fmla="*/ 306546 h 887571"/>
                <a:gd name="connsiteX11" fmla="*/ 2769 w 722859"/>
                <a:gd name="connsiteY11" fmla="*/ 162401 h 887571"/>
                <a:gd name="connsiteX12" fmla="*/ 229 w 722859"/>
                <a:gd name="connsiteY12" fmla="*/ 152241 h 887571"/>
                <a:gd name="connsiteX13" fmla="*/ 5944 w 722859"/>
                <a:gd name="connsiteY13" fmla="*/ 143351 h 887571"/>
                <a:gd name="connsiteX14" fmla="*/ 166599 w 722859"/>
                <a:gd name="connsiteY14" fmla="*/ 46831 h 887571"/>
                <a:gd name="connsiteX15" fmla="*/ 170409 w 722859"/>
                <a:gd name="connsiteY15" fmla="*/ 45561 h 887571"/>
                <a:gd name="connsiteX16" fmla="*/ 355194 w 722859"/>
                <a:gd name="connsiteY16" fmla="*/ 476 h 887571"/>
                <a:gd name="connsiteX17" fmla="*/ 362179 w 722859"/>
                <a:gd name="connsiteY17" fmla="*/ 476 h 887571"/>
                <a:gd name="connsiteX18" fmla="*/ 612369 w 722859"/>
                <a:gd name="connsiteY18" fmla="*/ 80486 h 887571"/>
                <a:gd name="connsiteX19" fmla="*/ 619989 w 722859"/>
                <a:gd name="connsiteY19" fmla="*/ 86836 h 887571"/>
                <a:gd name="connsiteX20" fmla="*/ 714604 w 722859"/>
                <a:gd name="connsiteY20" fmla="*/ 264636 h 887571"/>
                <a:gd name="connsiteX21" fmla="*/ 715239 w 722859"/>
                <a:gd name="connsiteY21" fmla="*/ 275431 h 887571"/>
                <a:gd name="connsiteX22" fmla="*/ 620624 w 722859"/>
                <a:gd name="connsiteY22" fmla="*/ 509746 h 887571"/>
                <a:gd name="connsiteX23" fmla="*/ 617449 w 722859"/>
                <a:gd name="connsiteY23" fmla="*/ 514826 h 887571"/>
                <a:gd name="connsiteX24" fmla="*/ 422504 w 722859"/>
                <a:gd name="connsiteY24" fmla="*/ 671671 h 887571"/>
                <a:gd name="connsiteX25" fmla="*/ 710159 w 722859"/>
                <a:gd name="connsiteY25" fmla="*/ 671671 h 887571"/>
                <a:gd name="connsiteX26" fmla="*/ 722859 w 722859"/>
                <a:gd name="connsiteY26" fmla="*/ 684371 h 887571"/>
                <a:gd name="connsiteX27" fmla="*/ 722859 w 722859"/>
                <a:gd name="connsiteY27" fmla="*/ 875506 h 887571"/>
                <a:gd name="connsiteX28" fmla="*/ 708889 w 722859"/>
                <a:gd name="connsiteY28" fmla="*/ 887571 h 887571"/>
                <a:gd name="connsiteX29" fmla="*/ 53569 w 722859"/>
                <a:gd name="connsiteY29" fmla="*/ 862171 h 887571"/>
                <a:gd name="connsiteX30" fmla="*/ 696189 w 722859"/>
                <a:gd name="connsiteY30" fmla="*/ 862171 h 887571"/>
                <a:gd name="connsiteX31" fmla="*/ 696189 w 722859"/>
                <a:gd name="connsiteY31" fmla="*/ 696436 h 887571"/>
                <a:gd name="connsiteX32" fmla="*/ 380594 w 722859"/>
                <a:gd name="connsiteY32" fmla="*/ 696436 h 887571"/>
                <a:gd name="connsiteX33" fmla="*/ 368529 w 722859"/>
                <a:gd name="connsiteY33" fmla="*/ 687546 h 887571"/>
                <a:gd name="connsiteX34" fmla="*/ 373609 w 722859"/>
                <a:gd name="connsiteY34" fmla="*/ 673576 h 887571"/>
                <a:gd name="connsiteX35" fmla="*/ 597129 w 722859"/>
                <a:gd name="connsiteY35" fmla="*/ 497046 h 887571"/>
                <a:gd name="connsiteX36" fmla="*/ 688569 w 722859"/>
                <a:gd name="connsiteY36" fmla="*/ 270986 h 887571"/>
                <a:gd name="connsiteX37" fmla="*/ 599669 w 722859"/>
                <a:gd name="connsiteY37" fmla="*/ 103346 h 887571"/>
                <a:gd name="connsiteX38" fmla="*/ 357734 w 722859"/>
                <a:gd name="connsiteY38" fmla="*/ 25876 h 887571"/>
                <a:gd name="connsiteX39" fmla="*/ 178029 w 722859"/>
                <a:gd name="connsiteY39" fmla="*/ 69691 h 887571"/>
                <a:gd name="connsiteX40" fmla="*/ 31979 w 722859"/>
                <a:gd name="connsiteY40" fmla="*/ 157321 h 887571"/>
                <a:gd name="connsiteX41" fmla="*/ 137389 w 722859"/>
                <a:gd name="connsiteY41" fmla="*/ 283051 h 887571"/>
                <a:gd name="connsiteX42" fmla="*/ 294234 w 722859"/>
                <a:gd name="connsiteY42" fmla="*/ 195421 h 887571"/>
                <a:gd name="connsiteX43" fmla="*/ 303124 w 722859"/>
                <a:gd name="connsiteY43" fmla="*/ 194151 h 887571"/>
                <a:gd name="connsiteX44" fmla="*/ 472669 w 722859"/>
                <a:gd name="connsiteY44" fmla="*/ 229076 h 887571"/>
                <a:gd name="connsiteX45" fmla="*/ 482829 w 722859"/>
                <a:gd name="connsiteY45" fmla="*/ 242411 h 887571"/>
                <a:gd name="connsiteX46" fmla="*/ 472669 w 722859"/>
                <a:gd name="connsiteY46" fmla="*/ 358616 h 887571"/>
                <a:gd name="connsiteX47" fmla="*/ 468224 w 722859"/>
                <a:gd name="connsiteY47" fmla="*/ 366871 h 887571"/>
                <a:gd name="connsiteX48" fmla="*/ 278994 w 722859"/>
                <a:gd name="connsiteY48" fmla="*/ 529431 h 887571"/>
                <a:gd name="connsiteX49" fmla="*/ 278359 w 722859"/>
                <a:gd name="connsiteY49" fmla="*/ 530066 h 887571"/>
                <a:gd name="connsiteX50" fmla="*/ 52934 w 722859"/>
                <a:gd name="connsiteY50" fmla="*/ 696436 h 887571"/>
                <a:gd name="connsiteX51" fmla="*/ 52934 w 722859"/>
                <a:gd name="connsiteY51" fmla="*/ 862171 h 88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22859" h="887571">
                  <a:moveTo>
                    <a:pt x="708889" y="887571"/>
                  </a:moveTo>
                  <a:lnTo>
                    <a:pt x="40869" y="887571"/>
                  </a:lnTo>
                  <a:cubicBezTo>
                    <a:pt x="33884" y="887571"/>
                    <a:pt x="28169" y="881856"/>
                    <a:pt x="28169" y="874871"/>
                  </a:cubicBezTo>
                  <a:lnTo>
                    <a:pt x="28169" y="689451"/>
                  </a:lnTo>
                  <a:cubicBezTo>
                    <a:pt x="28169" y="685641"/>
                    <a:pt x="30074" y="681831"/>
                    <a:pt x="33249" y="679291"/>
                  </a:cubicBezTo>
                  <a:cubicBezTo>
                    <a:pt x="117069" y="618331"/>
                    <a:pt x="255499" y="515461"/>
                    <a:pt x="263119" y="509746"/>
                  </a:cubicBezTo>
                  <a:lnTo>
                    <a:pt x="447904" y="350996"/>
                  </a:lnTo>
                  <a:lnTo>
                    <a:pt x="456159" y="251301"/>
                  </a:lnTo>
                  <a:lnTo>
                    <a:pt x="301854" y="219551"/>
                  </a:lnTo>
                  <a:lnTo>
                    <a:pt x="139929" y="309721"/>
                  </a:lnTo>
                  <a:cubicBezTo>
                    <a:pt x="134849" y="312896"/>
                    <a:pt x="127864" y="311626"/>
                    <a:pt x="124054" y="306546"/>
                  </a:cubicBezTo>
                  <a:lnTo>
                    <a:pt x="2769" y="162401"/>
                  </a:lnTo>
                  <a:cubicBezTo>
                    <a:pt x="229" y="159861"/>
                    <a:pt x="-406" y="156051"/>
                    <a:pt x="229" y="152241"/>
                  </a:cubicBezTo>
                  <a:cubicBezTo>
                    <a:pt x="864" y="148431"/>
                    <a:pt x="2769" y="145256"/>
                    <a:pt x="5944" y="143351"/>
                  </a:cubicBezTo>
                  <a:lnTo>
                    <a:pt x="166599" y="46831"/>
                  </a:lnTo>
                  <a:cubicBezTo>
                    <a:pt x="167869" y="46196"/>
                    <a:pt x="169139" y="45561"/>
                    <a:pt x="170409" y="45561"/>
                  </a:cubicBezTo>
                  <a:lnTo>
                    <a:pt x="355194" y="476"/>
                  </a:lnTo>
                  <a:cubicBezTo>
                    <a:pt x="357734" y="-159"/>
                    <a:pt x="359639" y="-159"/>
                    <a:pt x="362179" y="476"/>
                  </a:cubicBezTo>
                  <a:lnTo>
                    <a:pt x="612369" y="80486"/>
                  </a:lnTo>
                  <a:cubicBezTo>
                    <a:pt x="615544" y="81756"/>
                    <a:pt x="618084" y="83661"/>
                    <a:pt x="619989" y="86836"/>
                  </a:cubicBezTo>
                  <a:lnTo>
                    <a:pt x="714604" y="264636"/>
                  </a:lnTo>
                  <a:cubicBezTo>
                    <a:pt x="716509" y="267811"/>
                    <a:pt x="716509" y="271621"/>
                    <a:pt x="715239" y="275431"/>
                  </a:cubicBezTo>
                  <a:lnTo>
                    <a:pt x="620624" y="509746"/>
                  </a:lnTo>
                  <a:cubicBezTo>
                    <a:pt x="619989" y="511651"/>
                    <a:pt x="618719" y="513556"/>
                    <a:pt x="617449" y="514826"/>
                  </a:cubicBezTo>
                  <a:cubicBezTo>
                    <a:pt x="612369" y="519271"/>
                    <a:pt x="505689" y="611981"/>
                    <a:pt x="422504" y="671671"/>
                  </a:cubicBezTo>
                  <a:lnTo>
                    <a:pt x="710159" y="671671"/>
                  </a:lnTo>
                  <a:cubicBezTo>
                    <a:pt x="717144" y="671671"/>
                    <a:pt x="722859" y="677386"/>
                    <a:pt x="722859" y="684371"/>
                  </a:cubicBezTo>
                  <a:lnTo>
                    <a:pt x="722859" y="875506"/>
                  </a:lnTo>
                  <a:cubicBezTo>
                    <a:pt x="721589" y="881856"/>
                    <a:pt x="715874" y="887571"/>
                    <a:pt x="708889" y="887571"/>
                  </a:cubicBezTo>
                  <a:close/>
                  <a:moveTo>
                    <a:pt x="53569" y="862171"/>
                  </a:moveTo>
                  <a:lnTo>
                    <a:pt x="696189" y="862171"/>
                  </a:lnTo>
                  <a:lnTo>
                    <a:pt x="696189" y="696436"/>
                  </a:lnTo>
                  <a:lnTo>
                    <a:pt x="380594" y="696436"/>
                  </a:lnTo>
                  <a:cubicBezTo>
                    <a:pt x="374879" y="696436"/>
                    <a:pt x="369799" y="692626"/>
                    <a:pt x="368529" y="687546"/>
                  </a:cubicBezTo>
                  <a:cubicBezTo>
                    <a:pt x="367259" y="682466"/>
                    <a:pt x="369164" y="676116"/>
                    <a:pt x="373609" y="673576"/>
                  </a:cubicBezTo>
                  <a:cubicBezTo>
                    <a:pt x="451079" y="624046"/>
                    <a:pt x="578714" y="513556"/>
                    <a:pt x="597129" y="497046"/>
                  </a:cubicBezTo>
                  <a:lnTo>
                    <a:pt x="688569" y="270986"/>
                  </a:lnTo>
                  <a:lnTo>
                    <a:pt x="599669" y="103346"/>
                  </a:lnTo>
                  <a:lnTo>
                    <a:pt x="357734" y="25876"/>
                  </a:lnTo>
                  <a:lnTo>
                    <a:pt x="178029" y="69691"/>
                  </a:lnTo>
                  <a:lnTo>
                    <a:pt x="31979" y="157321"/>
                  </a:lnTo>
                  <a:lnTo>
                    <a:pt x="137389" y="283051"/>
                  </a:lnTo>
                  <a:lnTo>
                    <a:pt x="294234" y="195421"/>
                  </a:lnTo>
                  <a:cubicBezTo>
                    <a:pt x="296774" y="194151"/>
                    <a:pt x="299949" y="193516"/>
                    <a:pt x="303124" y="194151"/>
                  </a:cubicBezTo>
                  <a:lnTo>
                    <a:pt x="472669" y="229076"/>
                  </a:lnTo>
                  <a:cubicBezTo>
                    <a:pt x="479019" y="230346"/>
                    <a:pt x="483464" y="236061"/>
                    <a:pt x="482829" y="242411"/>
                  </a:cubicBezTo>
                  <a:lnTo>
                    <a:pt x="472669" y="358616"/>
                  </a:lnTo>
                  <a:cubicBezTo>
                    <a:pt x="472669" y="361791"/>
                    <a:pt x="470764" y="364966"/>
                    <a:pt x="468224" y="366871"/>
                  </a:cubicBezTo>
                  <a:lnTo>
                    <a:pt x="278994" y="529431"/>
                  </a:lnTo>
                  <a:cubicBezTo>
                    <a:pt x="278994" y="529431"/>
                    <a:pt x="278359" y="530066"/>
                    <a:pt x="278359" y="530066"/>
                  </a:cubicBezTo>
                  <a:cubicBezTo>
                    <a:pt x="277089" y="531336"/>
                    <a:pt x="139929" y="633571"/>
                    <a:pt x="52934" y="696436"/>
                  </a:cubicBezTo>
                  <a:lnTo>
                    <a:pt x="52934" y="862171"/>
                  </a:lnTo>
                  <a:close/>
                </a:path>
              </a:pathLst>
            </a:custGeom>
            <a:grpFill/>
            <a:ln w="6350" cap="flat">
              <a:noFill/>
              <a:prstDash val="solid"/>
              <a:miter/>
            </a:ln>
          </p:spPr>
          <p:txBody>
            <a:bodyPr rtlCol="0" anchor="ctr"/>
            <a:lstStyle/>
            <a:p>
              <a:endParaRPr lang="en-US">
                <a:solidFill>
                  <a:schemeClr val="tx2"/>
                </a:solidFill>
              </a:endParaRPr>
            </a:p>
          </p:txBody>
        </p:sp>
        <p:grpSp>
          <p:nvGrpSpPr>
            <p:cNvPr id="32" name="Graphic 336">
              <a:extLst>
                <a:ext uri="{FF2B5EF4-FFF2-40B4-BE49-F238E27FC236}">
                  <a16:creationId xmlns:a16="http://schemas.microsoft.com/office/drawing/2014/main" id="{EABF76E4-ABC1-2443-9300-98CA91BD50F0}"/>
                </a:ext>
              </a:extLst>
            </p:cNvPr>
            <p:cNvGrpSpPr/>
            <p:nvPr/>
          </p:nvGrpSpPr>
          <p:grpSpPr>
            <a:xfrm>
              <a:off x="17318990" y="1313180"/>
              <a:ext cx="58420" cy="58419"/>
              <a:chOff x="17318990" y="1313180"/>
              <a:chExt cx="58420" cy="58419"/>
            </a:xfrm>
            <a:grpFill/>
          </p:grpSpPr>
          <p:sp>
            <p:nvSpPr>
              <p:cNvPr id="79" name="Freeform 78">
                <a:extLst>
                  <a:ext uri="{FF2B5EF4-FFF2-40B4-BE49-F238E27FC236}">
                    <a16:creationId xmlns:a16="http://schemas.microsoft.com/office/drawing/2014/main" id="{B5AA1825-F382-D748-91C4-52C0EBC5F9F6}"/>
                  </a:ext>
                </a:extLst>
              </p:cNvPr>
              <p:cNvSpPr/>
              <p:nvPr/>
            </p:nvSpPr>
            <p:spPr>
              <a:xfrm>
                <a:off x="17331690" y="132588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6035" y="635"/>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80" name="Freeform 79">
                <a:extLst>
                  <a:ext uri="{FF2B5EF4-FFF2-40B4-BE49-F238E27FC236}">
                    <a16:creationId xmlns:a16="http://schemas.microsoft.com/office/drawing/2014/main" id="{6AE3E769-34F0-0042-8778-5F1629CBCB87}"/>
                  </a:ext>
                </a:extLst>
              </p:cNvPr>
              <p:cNvSpPr/>
              <p:nvPr/>
            </p:nvSpPr>
            <p:spPr>
              <a:xfrm>
                <a:off x="17318990" y="131318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115" y="26035"/>
                      <a:pt x="29210" y="2603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33" name="Graphic 336">
              <a:extLst>
                <a:ext uri="{FF2B5EF4-FFF2-40B4-BE49-F238E27FC236}">
                  <a16:creationId xmlns:a16="http://schemas.microsoft.com/office/drawing/2014/main" id="{BD47F97B-1C82-BF45-85B2-0A08AFF9F73D}"/>
                </a:ext>
              </a:extLst>
            </p:cNvPr>
            <p:cNvGrpSpPr/>
            <p:nvPr/>
          </p:nvGrpSpPr>
          <p:grpSpPr>
            <a:xfrm>
              <a:off x="16649699" y="1313180"/>
              <a:ext cx="58420" cy="58419"/>
              <a:chOff x="16649699" y="1313180"/>
              <a:chExt cx="58420" cy="58419"/>
            </a:xfrm>
            <a:grpFill/>
          </p:grpSpPr>
          <p:sp>
            <p:nvSpPr>
              <p:cNvPr id="77" name="Freeform 76">
                <a:extLst>
                  <a:ext uri="{FF2B5EF4-FFF2-40B4-BE49-F238E27FC236}">
                    <a16:creationId xmlns:a16="http://schemas.microsoft.com/office/drawing/2014/main" id="{0397BE28-8DD0-5347-B94B-23634B9C83A6}"/>
                  </a:ext>
                </a:extLst>
              </p:cNvPr>
              <p:cNvSpPr/>
              <p:nvPr/>
            </p:nvSpPr>
            <p:spPr>
              <a:xfrm>
                <a:off x="16661765" y="132588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6035" y="635"/>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78" name="Freeform 77">
                <a:extLst>
                  <a:ext uri="{FF2B5EF4-FFF2-40B4-BE49-F238E27FC236}">
                    <a16:creationId xmlns:a16="http://schemas.microsoft.com/office/drawing/2014/main" id="{5DAD225F-CDCB-794C-8B8D-C38A4014C32B}"/>
                  </a:ext>
                </a:extLst>
              </p:cNvPr>
              <p:cNvSpPr/>
              <p:nvPr/>
            </p:nvSpPr>
            <p:spPr>
              <a:xfrm>
                <a:off x="16649699" y="131318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115" y="26035"/>
                      <a:pt x="29210" y="2603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34" name="Graphic 336">
              <a:extLst>
                <a:ext uri="{FF2B5EF4-FFF2-40B4-BE49-F238E27FC236}">
                  <a16:creationId xmlns:a16="http://schemas.microsoft.com/office/drawing/2014/main" id="{100C6070-1FDB-104A-B08B-E57E8CDD4BD4}"/>
                </a:ext>
              </a:extLst>
            </p:cNvPr>
            <p:cNvGrpSpPr/>
            <p:nvPr/>
          </p:nvGrpSpPr>
          <p:grpSpPr>
            <a:xfrm>
              <a:off x="17318990" y="1123314"/>
              <a:ext cx="58420" cy="58420"/>
              <a:chOff x="17318990" y="1123314"/>
              <a:chExt cx="58420" cy="58420"/>
            </a:xfrm>
            <a:grpFill/>
          </p:grpSpPr>
          <p:sp>
            <p:nvSpPr>
              <p:cNvPr id="75" name="Freeform 74">
                <a:extLst>
                  <a:ext uri="{FF2B5EF4-FFF2-40B4-BE49-F238E27FC236}">
                    <a16:creationId xmlns:a16="http://schemas.microsoft.com/office/drawing/2014/main" id="{B19A59EA-BD99-B947-AF4D-43C3076800BC}"/>
                  </a:ext>
                </a:extLst>
              </p:cNvPr>
              <p:cNvSpPr/>
              <p:nvPr/>
            </p:nvSpPr>
            <p:spPr>
              <a:xfrm>
                <a:off x="17331690" y="1136014"/>
                <a:ext cx="33020" cy="33020"/>
              </a:xfrm>
              <a:custGeom>
                <a:avLst/>
                <a:gdLst>
                  <a:gd name="connsiteX0" fmla="*/ 33020 w 33020"/>
                  <a:gd name="connsiteY0" fmla="*/ 16510 h 33020"/>
                  <a:gd name="connsiteX1" fmla="*/ 16510 w 33020"/>
                  <a:gd name="connsiteY1" fmla="*/ 33020 h 33020"/>
                  <a:gd name="connsiteX2" fmla="*/ 0 w 33020"/>
                  <a:gd name="connsiteY2" fmla="*/ 16510 h 33020"/>
                  <a:gd name="connsiteX3" fmla="*/ 16510 w 33020"/>
                  <a:gd name="connsiteY3" fmla="*/ 0 h 33020"/>
                  <a:gd name="connsiteX4" fmla="*/ 33020 w 33020"/>
                  <a:gd name="connsiteY4" fmla="*/ 16510 h 3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20">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76" name="Freeform 75">
                <a:extLst>
                  <a:ext uri="{FF2B5EF4-FFF2-40B4-BE49-F238E27FC236}">
                    <a16:creationId xmlns:a16="http://schemas.microsoft.com/office/drawing/2014/main" id="{85A20DC7-DE25-E248-A420-EB4BE298E420}"/>
                  </a:ext>
                </a:extLst>
              </p:cNvPr>
              <p:cNvSpPr/>
              <p:nvPr/>
            </p:nvSpPr>
            <p:spPr>
              <a:xfrm>
                <a:off x="17318990" y="1123314"/>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5400 h 58420"/>
                  <a:gd name="connsiteX6" fmla="*/ 25400 w 58420"/>
                  <a:gd name="connsiteY6" fmla="*/ 29210 h 58420"/>
                  <a:gd name="connsiteX7" fmla="*/ 29210 w 58420"/>
                  <a:gd name="connsiteY7" fmla="*/ 33020 h 58420"/>
                  <a:gd name="connsiteX8" fmla="*/ 33020 w 58420"/>
                  <a:gd name="connsiteY8" fmla="*/ 29210 h 58420"/>
                  <a:gd name="connsiteX9" fmla="*/ 29210 w 58420"/>
                  <a:gd name="connsiteY9" fmla="*/ 25400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35" name="Graphic 336">
              <a:extLst>
                <a:ext uri="{FF2B5EF4-FFF2-40B4-BE49-F238E27FC236}">
                  <a16:creationId xmlns:a16="http://schemas.microsoft.com/office/drawing/2014/main" id="{E71638A1-027F-F547-B009-86B9B16E96CA}"/>
                </a:ext>
              </a:extLst>
            </p:cNvPr>
            <p:cNvGrpSpPr/>
            <p:nvPr/>
          </p:nvGrpSpPr>
          <p:grpSpPr>
            <a:xfrm>
              <a:off x="16988790" y="1123314"/>
              <a:ext cx="58420" cy="58420"/>
              <a:chOff x="16988790" y="1123314"/>
              <a:chExt cx="58420" cy="58420"/>
            </a:xfrm>
            <a:grpFill/>
          </p:grpSpPr>
          <p:sp>
            <p:nvSpPr>
              <p:cNvPr id="73" name="Freeform 72">
                <a:extLst>
                  <a:ext uri="{FF2B5EF4-FFF2-40B4-BE49-F238E27FC236}">
                    <a16:creationId xmlns:a16="http://schemas.microsoft.com/office/drawing/2014/main" id="{09367709-4ED0-CB4B-8A95-8DB77C9EC369}"/>
                  </a:ext>
                </a:extLst>
              </p:cNvPr>
              <p:cNvSpPr/>
              <p:nvPr/>
            </p:nvSpPr>
            <p:spPr>
              <a:xfrm>
                <a:off x="17001490" y="1136014"/>
                <a:ext cx="33020" cy="33020"/>
              </a:xfrm>
              <a:custGeom>
                <a:avLst/>
                <a:gdLst>
                  <a:gd name="connsiteX0" fmla="*/ 33020 w 33020"/>
                  <a:gd name="connsiteY0" fmla="*/ 16510 h 33020"/>
                  <a:gd name="connsiteX1" fmla="*/ 16510 w 33020"/>
                  <a:gd name="connsiteY1" fmla="*/ 33020 h 33020"/>
                  <a:gd name="connsiteX2" fmla="*/ 0 w 33020"/>
                  <a:gd name="connsiteY2" fmla="*/ 16510 h 33020"/>
                  <a:gd name="connsiteX3" fmla="*/ 16510 w 33020"/>
                  <a:gd name="connsiteY3" fmla="*/ 0 h 33020"/>
                  <a:gd name="connsiteX4" fmla="*/ 33020 w 33020"/>
                  <a:gd name="connsiteY4" fmla="*/ 16510 h 3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20">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74" name="Freeform 73">
                <a:extLst>
                  <a:ext uri="{FF2B5EF4-FFF2-40B4-BE49-F238E27FC236}">
                    <a16:creationId xmlns:a16="http://schemas.microsoft.com/office/drawing/2014/main" id="{2C0653CF-5341-6045-A7EF-DE6AB38BCDFB}"/>
                  </a:ext>
                </a:extLst>
              </p:cNvPr>
              <p:cNvSpPr/>
              <p:nvPr/>
            </p:nvSpPr>
            <p:spPr>
              <a:xfrm>
                <a:off x="16988790" y="1123314"/>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5400 h 58420"/>
                  <a:gd name="connsiteX6" fmla="*/ 25400 w 58420"/>
                  <a:gd name="connsiteY6" fmla="*/ 29210 h 58420"/>
                  <a:gd name="connsiteX7" fmla="*/ 29210 w 58420"/>
                  <a:gd name="connsiteY7" fmla="*/ 33020 h 58420"/>
                  <a:gd name="connsiteX8" fmla="*/ 33020 w 58420"/>
                  <a:gd name="connsiteY8" fmla="*/ 29210 h 58420"/>
                  <a:gd name="connsiteX9" fmla="*/ 29210 w 58420"/>
                  <a:gd name="connsiteY9" fmla="*/ 25400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720"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750" y="25400"/>
                      <a:pt x="29210"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36" name="Graphic 336">
              <a:extLst>
                <a:ext uri="{FF2B5EF4-FFF2-40B4-BE49-F238E27FC236}">
                  <a16:creationId xmlns:a16="http://schemas.microsoft.com/office/drawing/2014/main" id="{25FDFCB8-ABD9-2044-96F1-0C88EC5D6092}"/>
                </a:ext>
              </a:extLst>
            </p:cNvPr>
            <p:cNvGrpSpPr/>
            <p:nvPr/>
          </p:nvGrpSpPr>
          <p:grpSpPr>
            <a:xfrm>
              <a:off x="16649699" y="1127760"/>
              <a:ext cx="58420" cy="58419"/>
              <a:chOff x="16649699" y="1127760"/>
              <a:chExt cx="58420" cy="58419"/>
            </a:xfrm>
            <a:grpFill/>
          </p:grpSpPr>
          <p:sp>
            <p:nvSpPr>
              <p:cNvPr id="71" name="Freeform 70">
                <a:extLst>
                  <a:ext uri="{FF2B5EF4-FFF2-40B4-BE49-F238E27FC236}">
                    <a16:creationId xmlns:a16="http://schemas.microsoft.com/office/drawing/2014/main" id="{A749DEEC-E4C6-7C49-AC1D-8EE61C1C1323}"/>
                  </a:ext>
                </a:extLst>
              </p:cNvPr>
              <p:cNvSpPr/>
              <p:nvPr/>
            </p:nvSpPr>
            <p:spPr>
              <a:xfrm>
                <a:off x="16661765" y="114046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72" name="Freeform 71">
                <a:extLst>
                  <a:ext uri="{FF2B5EF4-FFF2-40B4-BE49-F238E27FC236}">
                    <a16:creationId xmlns:a16="http://schemas.microsoft.com/office/drawing/2014/main" id="{0A5E9D9A-588D-EF4D-82B7-0DEC63EA5B66}"/>
                  </a:ext>
                </a:extLst>
              </p:cNvPr>
              <p:cNvSpPr/>
              <p:nvPr/>
            </p:nvSpPr>
            <p:spPr>
              <a:xfrm>
                <a:off x="16649699" y="112776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5400 h 58419"/>
                  <a:gd name="connsiteX6" fmla="*/ 25400 w 58420"/>
                  <a:gd name="connsiteY6" fmla="*/ 29210 h 58419"/>
                  <a:gd name="connsiteX7" fmla="*/ 29210 w 58420"/>
                  <a:gd name="connsiteY7" fmla="*/ 33020 h 58419"/>
                  <a:gd name="connsiteX8" fmla="*/ 33020 w 58420"/>
                  <a:gd name="connsiteY8" fmla="*/ 29210 h 58419"/>
                  <a:gd name="connsiteX9" fmla="*/ 29210 w 58420"/>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37" name="Graphic 336">
              <a:extLst>
                <a:ext uri="{FF2B5EF4-FFF2-40B4-BE49-F238E27FC236}">
                  <a16:creationId xmlns:a16="http://schemas.microsoft.com/office/drawing/2014/main" id="{DE80A5B7-18CD-BA4D-871C-1C002CE6F48F}"/>
                </a:ext>
              </a:extLst>
            </p:cNvPr>
            <p:cNvGrpSpPr/>
            <p:nvPr/>
          </p:nvGrpSpPr>
          <p:grpSpPr>
            <a:xfrm>
              <a:off x="16742410" y="737234"/>
              <a:ext cx="58420" cy="58420"/>
              <a:chOff x="16742410" y="737234"/>
              <a:chExt cx="58420" cy="58420"/>
            </a:xfrm>
            <a:grpFill/>
          </p:grpSpPr>
          <p:sp>
            <p:nvSpPr>
              <p:cNvPr id="69" name="Freeform 68">
                <a:extLst>
                  <a:ext uri="{FF2B5EF4-FFF2-40B4-BE49-F238E27FC236}">
                    <a16:creationId xmlns:a16="http://schemas.microsoft.com/office/drawing/2014/main" id="{3FB95280-0D04-9D48-B4EF-42A8588360DA}"/>
                  </a:ext>
                </a:extLst>
              </p:cNvPr>
              <p:cNvSpPr/>
              <p:nvPr/>
            </p:nvSpPr>
            <p:spPr>
              <a:xfrm>
                <a:off x="16755110" y="749934"/>
                <a:ext cx="33020" cy="33020"/>
              </a:xfrm>
              <a:custGeom>
                <a:avLst/>
                <a:gdLst>
                  <a:gd name="connsiteX0" fmla="*/ 33020 w 33020"/>
                  <a:gd name="connsiteY0" fmla="*/ 16510 h 33020"/>
                  <a:gd name="connsiteX1" fmla="*/ 16510 w 33020"/>
                  <a:gd name="connsiteY1" fmla="*/ 33020 h 33020"/>
                  <a:gd name="connsiteX2" fmla="*/ 0 w 33020"/>
                  <a:gd name="connsiteY2" fmla="*/ 16510 h 33020"/>
                  <a:gd name="connsiteX3" fmla="*/ 16510 w 33020"/>
                  <a:gd name="connsiteY3" fmla="*/ 0 h 33020"/>
                  <a:gd name="connsiteX4" fmla="*/ 33020 w 33020"/>
                  <a:gd name="connsiteY4" fmla="*/ 16510 h 3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20">
                    <a:moveTo>
                      <a:pt x="33020" y="16510"/>
                    </a:moveTo>
                    <a:cubicBezTo>
                      <a:pt x="33020" y="25400"/>
                      <a:pt x="26035" y="33020"/>
                      <a:pt x="16510" y="33020"/>
                    </a:cubicBezTo>
                    <a:cubicBezTo>
                      <a:pt x="6985"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70" name="Freeform 69">
                <a:extLst>
                  <a:ext uri="{FF2B5EF4-FFF2-40B4-BE49-F238E27FC236}">
                    <a16:creationId xmlns:a16="http://schemas.microsoft.com/office/drawing/2014/main" id="{2807C5E2-8DE6-E840-AE3E-48D3452B1E3A}"/>
                  </a:ext>
                </a:extLst>
              </p:cNvPr>
              <p:cNvSpPr/>
              <p:nvPr/>
            </p:nvSpPr>
            <p:spPr>
              <a:xfrm>
                <a:off x="16742410" y="737234"/>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5400 h 58420"/>
                  <a:gd name="connsiteX6" fmla="*/ 25400 w 58420"/>
                  <a:gd name="connsiteY6" fmla="*/ 29210 h 58420"/>
                  <a:gd name="connsiteX7" fmla="*/ 29210 w 58420"/>
                  <a:gd name="connsiteY7" fmla="*/ 33020 h 58420"/>
                  <a:gd name="connsiteX8" fmla="*/ 33020 w 58420"/>
                  <a:gd name="connsiteY8" fmla="*/ 29210 h 58420"/>
                  <a:gd name="connsiteX9" fmla="*/ 29210 w 58420"/>
                  <a:gd name="connsiteY9" fmla="*/ 25400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38" name="Graphic 336">
              <a:extLst>
                <a:ext uri="{FF2B5EF4-FFF2-40B4-BE49-F238E27FC236}">
                  <a16:creationId xmlns:a16="http://schemas.microsoft.com/office/drawing/2014/main" id="{2810463D-1308-954D-94E3-0CD6C4461E89}"/>
                </a:ext>
              </a:extLst>
            </p:cNvPr>
            <p:cNvGrpSpPr/>
            <p:nvPr/>
          </p:nvGrpSpPr>
          <p:grpSpPr>
            <a:xfrm>
              <a:off x="16620490" y="591819"/>
              <a:ext cx="58420" cy="58420"/>
              <a:chOff x="16620490" y="591819"/>
              <a:chExt cx="58420" cy="58420"/>
            </a:xfrm>
            <a:grpFill/>
          </p:grpSpPr>
          <p:sp>
            <p:nvSpPr>
              <p:cNvPr id="67" name="Freeform 66">
                <a:extLst>
                  <a:ext uri="{FF2B5EF4-FFF2-40B4-BE49-F238E27FC236}">
                    <a16:creationId xmlns:a16="http://schemas.microsoft.com/office/drawing/2014/main" id="{AE1E362E-7E1C-8946-A8F1-9B5D18F955B9}"/>
                  </a:ext>
                </a:extLst>
              </p:cNvPr>
              <p:cNvSpPr/>
              <p:nvPr/>
            </p:nvSpPr>
            <p:spPr>
              <a:xfrm>
                <a:off x="16633190" y="605155"/>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68" name="Freeform 67">
                <a:extLst>
                  <a:ext uri="{FF2B5EF4-FFF2-40B4-BE49-F238E27FC236}">
                    <a16:creationId xmlns:a16="http://schemas.microsoft.com/office/drawing/2014/main" id="{1BF51C95-74A9-7A41-8630-89FBE8CA8DCE}"/>
                  </a:ext>
                </a:extLst>
              </p:cNvPr>
              <p:cNvSpPr/>
              <p:nvPr/>
            </p:nvSpPr>
            <p:spPr>
              <a:xfrm>
                <a:off x="16620490" y="591819"/>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6035 h 58420"/>
                  <a:gd name="connsiteX6" fmla="*/ 25400 w 58420"/>
                  <a:gd name="connsiteY6" fmla="*/ 29845 h 58420"/>
                  <a:gd name="connsiteX7" fmla="*/ 29210 w 58420"/>
                  <a:gd name="connsiteY7" fmla="*/ 33655 h 58420"/>
                  <a:gd name="connsiteX8" fmla="*/ 33020 w 58420"/>
                  <a:gd name="connsiteY8" fmla="*/ 29845 h 58420"/>
                  <a:gd name="connsiteX9" fmla="*/ 29210 w 58420"/>
                  <a:gd name="connsiteY9" fmla="*/ 2603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115" y="26035"/>
                      <a:pt x="29210" y="2603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39" name="Graphic 336">
              <a:extLst>
                <a:ext uri="{FF2B5EF4-FFF2-40B4-BE49-F238E27FC236}">
                  <a16:creationId xmlns:a16="http://schemas.microsoft.com/office/drawing/2014/main" id="{3974EF1A-A6D4-F841-9E0E-B3481CC5751F}"/>
                </a:ext>
              </a:extLst>
            </p:cNvPr>
            <p:cNvGrpSpPr/>
            <p:nvPr/>
          </p:nvGrpSpPr>
          <p:grpSpPr>
            <a:xfrm>
              <a:off x="16968469" y="450215"/>
              <a:ext cx="58420" cy="58419"/>
              <a:chOff x="16968469" y="450215"/>
              <a:chExt cx="58420" cy="58419"/>
            </a:xfrm>
            <a:grpFill/>
          </p:grpSpPr>
          <p:sp>
            <p:nvSpPr>
              <p:cNvPr id="65" name="Freeform 64">
                <a:extLst>
                  <a:ext uri="{FF2B5EF4-FFF2-40B4-BE49-F238E27FC236}">
                    <a16:creationId xmlns:a16="http://schemas.microsoft.com/office/drawing/2014/main" id="{F0754599-A69A-7C40-B322-AE0D210812BF}"/>
                  </a:ext>
                </a:extLst>
              </p:cNvPr>
              <p:cNvSpPr/>
              <p:nvPr/>
            </p:nvSpPr>
            <p:spPr>
              <a:xfrm>
                <a:off x="16980535" y="46355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66" name="Freeform 65">
                <a:extLst>
                  <a:ext uri="{FF2B5EF4-FFF2-40B4-BE49-F238E27FC236}">
                    <a16:creationId xmlns:a16="http://schemas.microsoft.com/office/drawing/2014/main" id="{67FD9E7F-5071-AF48-B0C5-A9D3EB8A047E}"/>
                  </a:ext>
                </a:extLst>
              </p:cNvPr>
              <p:cNvSpPr/>
              <p:nvPr/>
            </p:nvSpPr>
            <p:spPr>
              <a:xfrm>
                <a:off x="16968469" y="450215"/>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115" y="26035"/>
                      <a:pt x="29210" y="2603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40" name="Graphic 336">
              <a:extLst>
                <a:ext uri="{FF2B5EF4-FFF2-40B4-BE49-F238E27FC236}">
                  <a16:creationId xmlns:a16="http://schemas.microsoft.com/office/drawing/2014/main" id="{B502B52C-9707-AF49-98EF-07362A88B6AC}"/>
                </a:ext>
              </a:extLst>
            </p:cNvPr>
            <p:cNvGrpSpPr/>
            <p:nvPr/>
          </p:nvGrpSpPr>
          <p:grpSpPr>
            <a:xfrm>
              <a:off x="16780510" y="495300"/>
              <a:ext cx="58420" cy="58419"/>
              <a:chOff x="16780510" y="495300"/>
              <a:chExt cx="58420" cy="58419"/>
            </a:xfrm>
            <a:grpFill/>
          </p:grpSpPr>
          <p:sp>
            <p:nvSpPr>
              <p:cNvPr id="63" name="Freeform 62">
                <a:extLst>
                  <a:ext uri="{FF2B5EF4-FFF2-40B4-BE49-F238E27FC236}">
                    <a16:creationId xmlns:a16="http://schemas.microsoft.com/office/drawing/2014/main" id="{DE0C7EE8-433C-9240-BEBC-E08AA6E1DDAE}"/>
                  </a:ext>
                </a:extLst>
              </p:cNvPr>
              <p:cNvSpPr/>
              <p:nvPr/>
            </p:nvSpPr>
            <p:spPr>
              <a:xfrm>
                <a:off x="16793210" y="50800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5400" y="33020"/>
                      <a:pt x="16510" y="33020"/>
                    </a:cubicBezTo>
                    <a:cubicBezTo>
                      <a:pt x="7620" y="33020"/>
                      <a:pt x="0" y="25400"/>
                      <a:pt x="0" y="16510"/>
                    </a:cubicBezTo>
                    <a:cubicBezTo>
                      <a:pt x="0" y="7620"/>
                      <a:pt x="6985"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64" name="Freeform 63">
                <a:extLst>
                  <a:ext uri="{FF2B5EF4-FFF2-40B4-BE49-F238E27FC236}">
                    <a16:creationId xmlns:a16="http://schemas.microsoft.com/office/drawing/2014/main" id="{57BBE529-7A45-9643-8C91-6E27566CF088}"/>
                  </a:ext>
                </a:extLst>
              </p:cNvPr>
              <p:cNvSpPr/>
              <p:nvPr/>
            </p:nvSpPr>
            <p:spPr>
              <a:xfrm>
                <a:off x="16780510" y="49530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5400 h 58419"/>
                  <a:gd name="connsiteX6" fmla="*/ 25400 w 58420"/>
                  <a:gd name="connsiteY6" fmla="*/ 29210 h 58419"/>
                  <a:gd name="connsiteX7" fmla="*/ 29210 w 58420"/>
                  <a:gd name="connsiteY7" fmla="*/ 33020 h 58419"/>
                  <a:gd name="connsiteX8" fmla="*/ 33020 w 58420"/>
                  <a:gd name="connsiteY8" fmla="*/ 29210 h 58419"/>
                  <a:gd name="connsiteX9" fmla="*/ 29210 w 58420"/>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41" name="Graphic 336">
              <a:extLst>
                <a:ext uri="{FF2B5EF4-FFF2-40B4-BE49-F238E27FC236}">
                  <a16:creationId xmlns:a16="http://schemas.microsoft.com/office/drawing/2014/main" id="{3A858138-F90A-924E-B860-504DB5768EE0}"/>
                </a:ext>
              </a:extLst>
            </p:cNvPr>
            <p:cNvGrpSpPr/>
            <p:nvPr/>
          </p:nvGrpSpPr>
          <p:grpSpPr>
            <a:xfrm>
              <a:off x="17215485" y="530859"/>
              <a:ext cx="58420" cy="58420"/>
              <a:chOff x="17215485" y="530859"/>
              <a:chExt cx="58420" cy="58420"/>
            </a:xfrm>
            <a:grpFill/>
          </p:grpSpPr>
          <p:sp>
            <p:nvSpPr>
              <p:cNvPr id="61" name="Freeform 60">
                <a:extLst>
                  <a:ext uri="{FF2B5EF4-FFF2-40B4-BE49-F238E27FC236}">
                    <a16:creationId xmlns:a16="http://schemas.microsoft.com/office/drawing/2014/main" id="{FF268B8D-6404-BC4F-9BFE-C5219138D1F8}"/>
                  </a:ext>
                </a:extLst>
              </p:cNvPr>
              <p:cNvSpPr/>
              <p:nvPr/>
            </p:nvSpPr>
            <p:spPr>
              <a:xfrm>
                <a:off x="17228185" y="543559"/>
                <a:ext cx="33020" cy="33020"/>
              </a:xfrm>
              <a:custGeom>
                <a:avLst/>
                <a:gdLst>
                  <a:gd name="connsiteX0" fmla="*/ 33020 w 33020"/>
                  <a:gd name="connsiteY0" fmla="*/ 16510 h 33020"/>
                  <a:gd name="connsiteX1" fmla="*/ 16510 w 33020"/>
                  <a:gd name="connsiteY1" fmla="*/ 33020 h 33020"/>
                  <a:gd name="connsiteX2" fmla="*/ 0 w 33020"/>
                  <a:gd name="connsiteY2" fmla="*/ 16510 h 33020"/>
                  <a:gd name="connsiteX3" fmla="*/ 16510 w 33020"/>
                  <a:gd name="connsiteY3" fmla="*/ 0 h 33020"/>
                  <a:gd name="connsiteX4" fmla="*/ 33020 w 33020"/>
                  <a:gd name="connsiteY4" fmla="*/ 16510 h 3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20">
                    <a:moveTo>
                      <a:pt x="33020" y="16510"/>
                    </a:moveTo>
                    <a:cubicBezTo>
                      <a:pt x="33020" y="25400"/>
                      <a:pt x="26035" y="33020"/>
                      <a:pt x="16510" y="33020"/>
                    </a:cubicBezTo>
                    <a:cubicBezTo>
                      <a:pt x="7620" y="33020"/>
                      <a:pt x="0" y="25400"/>
                      <a:pt x="0" y="16510"/>
                    </a:cubicBezTo>
                    <a:cubicBezTo>
                      <a:pt x="0" y="7620"/>
                      <a:pt x="6985" y="0"/>
                      <a:pt x="16510" y="0"/>
                    </a:cubicBezTo>
                    <a:cubicBezTo>
                      <a:pt x="26035" y="635"/>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62" name="Freeform 61">
                <a:extLst>
                  <a:ext uri="{FF2B5EF4-FFF2-40B4-BE49-F238E27FC236}">
                    <a16:creationId xmlns:a16="http://schemas.microsoft.com/office/drawing/2014/main" id="{E5072132-E3D2-B644-B521-EBD3B0C99A01}"/>
                  </a:ext>
                </a:extLst>
              </p:cNvPr>
              <p:cNvSpPr/>
              <p:nvPr/>
            </p:nvSpPr>
            <p:spPr>
              <a:xfrm>
                <a:off x="17215485" y="530859"/>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6035 h 58420"/>
                  <a:gd name="connsiteX6" fmla="*/ 25400 w 58420"/>
                  <a:gd name="connsiteY6" fmla="*/ 29845 h 58420"/>
                  <a:gd name="connsiteX7" fmla="*/ 29210 w 58420"/>
                  <a:gd name="connsiteY7" fmla="*/ 33655 h 58420"/>
                  <a:gd name="connsiteX8" fmla="*/ 33020 w 58420"/>
                  <a:gd name="connsiteY8" fmla="*/ 29845 h 58420"/>
                  <a:gd name="connsiteX9" fmla="*/ 29210 w 58420"/>
                  <a:gd name="connsiteY9" fmla="*/ 2603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720"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750" y="26035"/>
                      <a:pt x="29210" y="2603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42" name="Graphic 336">
              <a:extLst>
                <a:ext uri="{FF2B5EF4-FFF2-40B4-BE49-F238E27FC236}">
                  <a16:creationId xmlns:a16="http://schemas.microsoft.com/office/drawing/2014/main" id="{C7A7C920-7DBB-3943-824A-B0528D583A1A}"/>
                </a:ext>
              </a:extLst>
            </p:cNvPr>
            <p:cNvGrpSpPr/>
            <p:nvPr/>
          </p:nvGrpSpPr>
          <p:grpSpPr>
            <a:xfrm>
              <a:off x="17309465" y="708025"/>
              <a:ext cx="58420" cy="58419"/>
              <a:chOff x="17309465" y="708025"/>
              <a:chExt cx="58420" cy="58419"/>
            </a:xfrm>
            <a:grpFill/>
          </p:grpSpPr>
          <p:sp>
            <p:nvSpPr>
              <p:cNvPr id="59" name="Freeform 58">
                <a:extLst>
                  <a:ext uri="{FF2B5EF4-FFF2-40B4-BE49-F238E27FC236}">
                    <a16:creationId xmlns:a16="http://schemas.microsoft.com/office/drawing/2014/main" id="{2DC1F52D-D3A5-544A-AE70-607117A80CD1}"/>
                  </a:ext>
                </a:extLst>
              </p:cNvPr>
              <p:cNvSpPr/>
              <p:nvPr/>
            </p:nvSpPr>
            <p:spPr>
              <a:xfrm>
                <a:off x="17322165" y="720725"/>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5400" y="635"/>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60" name="Freeform 59">
                <a:extLst>
                  <a:ext uri="{FF2B5EF4-FFF2-40B4-BE49-F238E27FC236}">
                    <a16:creationId xmlns:a16="http://schemas.microsoft.com/office/drawing/2014/main" id="{1BDE11D8-7328-4640-BF48-5D0FDDD56A60}"/>
                  </a:ext>
                </a:extLst>
              </p:cNvPr>
              <p:cNvSpPr/>
              <p:nvPr/>
            </p:nvSpPr>
            <p:spPr>
              <a:xfrm>
                <a:off x="17309465" y="708025"/>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3335"/>
                      <a:pt x="13335" y="0"/>
                      <a:pt x="29210" y="0"/>
                    </a:cubicBezTo>
                    <a:cubicBezTo>
                      <a:pt x="45085" y="0"/>
                      <a:pt x="58420" y="12700"/>
                      <a:pt x="58420" y="29210"/>
                    </a:cubicBezTo>
                    <a:cubicBezTo>
                      <a:pt x="58420"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305"/>
                      <a:pt x="31115" y="26035"/>
                      <a:pt x="29210" y="2603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43" name="Graphic 336">
              <a:extLst>
                <a:ext uri="{FF2B5EF4-FFF2-40B4-BE49-F238E27FC236}">
                  <a16:creationId xmlns:a16="http://schemas.microsoft.com/office/drawing/2014/main" id="{93774A63-82C9-B149-AEC0-269C680B749E}"/>
                </a:ext>
              </a:extLst>
            </p:cNvPr>
            <p:cNvGrpSpPr/>
            <p:nvPr/>
          </p:nvGrpSpPr>
          <p:grpSpPr>
            <a:xfrm>
              <a:off x="17215485" y="942339"/>
              <a:ext cx="58420" cy="58420"/>
              <a:chOff x="17215485" y="942339"/>
              <a:chExt cx="58420" cy="58420"/>
            </a:xfrm>
            <a:grpFill/>
          </p:grpSpPr>
          <p:sp>
            <p:nvSpPr>
              <p:cNvPr id="57" name="Freeform 56">
                <a:extLst>
                  <a:ext uri="{FF2B5EF4-FFF2-40B4-BE49-F238E27FC236}">
                    <a16:creationId xmlns:a16="http://schemas.microsoft.com/office/drawing/2014/main" id="{B6D136D3-D95B-F842-8414-295B2700695B}"/>
                  </a:ext>
                </a:extLst>
              </p:cNvPr>
              <p:cNvSpPr/>
              <p:nvPr/>
            </p:nvSpPr>
            <p:spPr>
              <a:xfrm>
                <a:off x="17228185" y="955675"/>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6985"/>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58" name="Freeform 57">
                <a:extLst>
                  <a:ext uri="{FF2B5EF4-FFF2-40B4-BE49-F238E27FC236}">
                    <a16:creationId xmlns:a16="http://schemas.microsoft.com/office/drawing/2014/main" id="{AB08C669-38CA-3F4B-B6D5-0D020C0834C3}"/>
                  </a:ext>
                </a:extLst>
              </p:cNvPr>
              <p:cNvSpPr/>
              <p:nvPr/>
            </p:nvSpPr>
            <p:spPr>
              <a:xfrm>
                <a:off x="17215485" y="942339"/>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6035 h 58420"/>
                  <a:gd name="connsiteX6" fmla="*/ 25400 w 58420"/>
                  <a:gd name="connsiteY6" fmla="*/ 29845 h 58420"/>
                  <a:gd name="connsiteX7" fmla="*/ 29210 w 58420"/>
                  <a:gd name="connsiteY7" fmla="*/ 33655 h 58420"/>
                  <a:gd name="connsiteX8" fmla="*/ 33020 w 58420"/>
                  <a:gd name="connsiteY8" fmla="*/ 29845 h 58420"/>
                  <a:gd name="connsiteX9" fmla="*/ 29210 w 58420"/>
                  <a:gd name="connsiteY9" fmla="*/ 2603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720"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750" y="26035"/>
                      <a:pt x="29210" y="2603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44" name="Graphic 336">
              <a:extLst>
                <a:ext uri="{FF2B5EF4-FFF2-40B4-BE49-F238E27FC236}">
                  <a16:creationId xmlns:a16="http://schemas.microsoft.com/office/drawing/2014/main" id="{AB86A246-70C3-BB46-A74F-AAB45EA64CC0}"/>
                </a:ext>
              </a:extLst>
            </p:cNvPr>
            <p:cNvGrpSpPr/>
            <p:nvPr/>
          </p:nvGrpSpPr>
          <p:grpSpPr>
            <a:xfrm>
              <a:off x="16908144" y="644525"/>
              <a:ext cx="58420" cy="58419"/>
              <a:chOff x="16908144" y="644525"/>
              <a:chExt cx="58420" cy="58419"/>
            </a:xfrm>
            <a:grpFill/>
          </p:grpSpPr>
          <p:sp>
            <p:nvSpPr>
              <p:cNvPr id="55" name="Freeform 54">
                <a:extLst>
                  <a:ext uri="{FF2B5EF4-FFF2-40B4-BE49-F238E27FC236}">
                    <a16:creationId xmlns:a16="http://schemas.microsoft.com/office/drawing/2014/main" id="{33F9B14F-B2B5-D148-B59F-B13071C2FF93}"/>
                  </a:ext>
                </a:extLst>
              </p:cNvPr>
              <p:cNvSpPr/>
              <p:nvPr/>
            </p:nvSpPr>
            <p:spPr>
              <a:xfrm>
                <a:off x="16920844" y="657225"/>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56" name="Freeform 55">
                <a:extLst>
                  <a:ext uri="{FF2B5EF4-FFF2-40B4-BE49-F238E27FC236}">
                    <a16:creationId xmlns:a16="http://schemas.microsoft.com/office/drawing/2014/main" id="{3078220C-59B3-E244-A421-24094A683699}"/>
                  </a:ext>
                </a:extLst>
              </p:cNvPr>
              <p:cNvSpPr/>
              <p:nvPr/>
            </p:nvSpPr>
            <p:spPr>
              <a:xfrm>
                <a:off x="16908144" y="644525"/>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5400 h 58419"/>
                  <a:gd name="connsiteX6" fmla="*/ 25400 w 58420"/>
                  <a:gd name="connsiteY6" fmla="*/ 29210 h 58419"/>
                  <a:gd name="connsiteX7" fmla="*/ 29210 w 58420"/>
                  <a:gd name="connsiteY7" fmla="*/ 33020 h 58419"/>
                  <a:gd name="connsiteX8" fmla="*/ 33020 w 58420"/>
                  <a:gd name="connsiteY8" fmla="*/ 29210 h 58419"/>
                  <a:gd name="connsiteX9" fmla="*/ 29210 w 58420"/>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3335"/>
                      <a:pt x="13335" y="0"/>
                      <a:pt x="29210" y="0"/>
                    </a:cubicBezTo>
                    <a:cubicBezTo>
                      <a:pt x="45085" y="0"/>
                      <a:pt x="58420" y="12700"/>
                      <a:pt x="58420" y="29210"/>
                    </a:cubicBezTo>
                    <a:cubicBezTo>
                      <a:pt x="58420" y="45085"/>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45" name="Graphic 336">
              <a:extLst>
                <a:ext uri="{FF2B5EF4-FFF2-40B4-BE49-F238E27FC236}">
                  <a16:creationId xmlns:a16="http://schemas.microsoft.com/office/drawing/2014/main" id="{CAD25CCE-FFE5-F645-93A3-E151864F9287}"/>
                </a:ext>
              </a:extLst>
            </p:cNvPr>
            <p:cNvGrpSpPr/>
            <p:nvPr/>
          </p:nvGrpSpPr>
          <p:grpSpPr>
            <a:xfrm>
              <a:off x="17068165" y="795019"/>
              <a:ext cx="58420" cy="58419"/>
              <a:chOff x="17068165" y="795019"/>
              <a:chExt cx="58420" cy="58419"/>
            </a:xfrm>
            <a:grpFill/>
          </p:grpSpPr>
          <p:sp>
            <p:nvSpPr>
              <p:cNvPr id="53" name="Freeform 52">
                <a:extLst>
                  <a:ext uri="{FF2B5EF4-FFF2-40B4-BE49-F238E27FC236}">
                    <a16:creationId xmlns:a16="http://schemas.microsoft.com/office/drawing/2014/main" id="{75F1841A-8A2E-5F48-9515-579FFE7A6F4A}"/>
                  </a:ext>
                </a:extLst>
              </p:cNvPr>
              <p:cNvSpPr/>
              <p:nvPr/>
            </p:nvSpPr>
            <p:spPr>
              <a:xfrm>
                <a:off x="17080230" y="807719"/>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5400"/>
                      <a:pt x="25400"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54" name="Freeform 53">
                <a:extLst>
                  <a:ext uri="{FF2B5EF4-FFF2-40B4-BE49-F238E27FC236}">
                    <a16:creationId xmlns:a16="http://schemas.microsoft.com/office/drawing/2014/main" id="{D1D28CA6-7EAC-E145-A002-AC3367D779B8}"/>
                  </a:ext>
                </a:extLst>
              </p:cNvPr>
              <p:cNvSpPr/>
              <p:nvPr/>
            </p:nvSpPr>
            <p:spPr>
              <a:xfrm>
                <a:off x="17068165" y="795019"/>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3335"/>
                      <a:pt x="13335" y="0"/>
                      <a:pt x="29210" y="0"/>
                    </a:cubicBezTo>
                    <a:cubicBezTo>
                      <a:pt x="45085" y="0"/>
                      <a:pt x="58420" y="12700"/>
                      <a:pt x="58420" y="29210"/>
                    </a:cubicBezTo>
                    <a:cubicBezTo>
                      <a:pt x="57785"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2385" y="27305"/>
                      <a:pt x="31115" y="26035"/>
                      <a:pt x="29210" y="2603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46" name="Graphic 336">
              <a:extLst>
                <a:ext uri="{FF2B5EF4-FFF2-40B4-BE49-F238E27FC236}">
                  <a16:creationId xmlns:a16="http://schemas.microsoft.com/office/drawing/2014/main" id="{37F148DA-ABA1-6449-ACE5-668F87B13767}"/>
                </a:ext>
              </a:extLst>
            </p:cNvPr>
            <p:cNvGrpSpPr/>
            <p:nvPr/>
          </p:nvGrpSpPr>
          <p:grpSpPr>
            <a:xfrm>
              <a:off x="17077690" y="678815"/>
              <a:ext cx="58420" cy="58419"/>
              <a:chOff x="17077690" y="678815"/>
              <a:chExt cx="58420" cy="58419"/>
            </a:xfrm>
            <a:grpFill/>
          </p:grpSpPr>
          <p:sp>
            <p:nvSpPr>
              <p:cNvPr id="51" name="Freeform 50">
                <a:extLst>
                  <a:ext uri="{FF2B5EF4-FFF2-40B4-BE49-F238E27FC236}">
                    <a16:creationId xmlns:a16="http://schemas.microsoft.com/office/drawing/2014/main" id="{33FAB6EB-E2D8-314B-B4F0-E9D2050F3AB4}"/>
                  </a:ext>
                </a:extLst>
              </p:cNvPr>
              <p:cNvSpPr/>
              <p:nvPr/>
            </p:nvSpPr>
            <p:spPr>
              <a:xfrm>
                <a:off x="17089755" y="69215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52" name="Freeform 51">
                <a:extLst>
                  <a:ext uri="{FF2B5EF4-FFF2-40B4-BE49-F238E27FC236}">
                    <a16:creationId xmlns:a16="http://schemas.microsoft.com/office/drawing/2014/main" id="{6B753E02-EBA3-C446-B12B-17A0BEE4A152}"/>
                  </a:ext>
                </a:extLst>
              </p:cNvPr>
              <p:cNvSpPr/>
              <p:nvPr/>
            </p:nvSpPr>
            <p:spPr>
              <a:xfrm>
                <a:off x="17077690" y="678815"/>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3335"/>
                      <a:pt x="13335" y="0"/>
                      <a:pt x="29210" y="0"/>
                    </a:cubicBezTo>
                    <a:cubicBezTo>
                      <a:pt x="45085" y="0"/>
                      <a:pt x="58420" y="12700"/>
                      <a:pt x="58420" y="29210"/>
                    </a:cubicBezTo>
                    <a:cubicBezTo>
                      <a:pt x="57785"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2385" y="27940"/>
                      <a:pt x="31115" y="26035"/>
                      <a:pt x="29210" y="2603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47" name="Graphic 336">
              <a:extLst>
                <a:ext uri="{FF2B5EF4-FFF2-40B4-BE49-F238E27FC236}">
                  <a16:creationId xmlns:a16="http://schemas.microsoft.com/office/drawing/2014/main" id="{DB83EA45-4FA7-E445-891E-5A271D222D40}"/>
                </a:ext>
              </a:extLst>
            </p:cNvPr>
            <p:cNvGrpSpPr/>
            <p:nvPr/>
          </p:nvGrpSpPr>
          <p:grpSpPr>
            <a:xfrm>
              <a:off x="16878935" y="957580"/>
              <a:ext cx="58420" cy="58419"/>
              <a:chOff x="16878935" y="957580"/>
              <a:chExt cx="58420" cy="58419"/>
            </a:xfrm>
            <a:grpFill/>
          </p:grpSpPr>
          <p:sp>
            <p:nvSpPr>
              <p:cNvPr id="49" name="Freeform 48">
                <a:extLst>
                  <a:ext uri="{FF2B5EF4-FFF2-40B4-BE49-F238E27FC236}">
                    <a16:creationId xmlns:a16="http://schemas.microsoft.com/office/drawing/2014/main" id="{7B95F681-336C-164D-8FA0-B302184FC496}"/>
                  </a:ext>
                </a:extLst>
              </p:cNvPr>
              <p:cNvSpPr/>
              <p:nvPr/>
            </p:nvSpPr>
            <p:spPr>
              <a:xfrm>
                <a:off x="16891635" y="97028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50" name="Freeform 49">
                <a:extLst>
                  <a:ext uri="{FF2B5EF4-FFF2-40B4-BE49-F238E27FC236}">
                    <a16:creationId xmlns:a16="http://schemas.microsoft.com/office/drawing/2014/main" id="{02AFED3A-1B62-EA4D-A4A6-C2AB50E6D4FA}"/>
                  </a:ext>
                </a:extLst>
              </p:cNvPr>
              <p:cNvSpPr/>
              <p:nvPr/>
            </p:nvSpPr>
            <p:spPr>
              <a:xfrm>
                <a:off x="16878935" y="95758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5400 h 58419"/>
                  <a:gd name="connsiteX6" fmla="*/ 25400 w 58420"/>
                  <a:gd name="connsiteY6" fmla="*/ 29210 h 58419"/>
                  <a:gd name="connsiteX7" fmla="*/ 29210 w 58420"/>
                  <a:gd name="connsiteY7" fmla="*/ 33020 h 58419"/>
                  <a:gd name="connsiteX8" fmla="*/ 33020 w 58420"/>
                  <a:gd name="connsiteY8" fmla="*/ 29210 h 58419"/>
                  <a:gd name="connsiteX9" fmla="*/ 29210 w 58420"/>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3335"/>
                      <a:pt x="13335" y="0"/>
                      <a:pt x="29210" y="0"/>
                    </a:cubicBezTo>
                    <a:cubicBezTo>
                      <a:pt x="45085" y="0"/>
                      <a:pt x="58420" y="12700"/>
                      <a:pt x="58420" y="29210"/>
                    </a:cubicBezTo>
                    <a:cubicBezTo>
                      <a:pt x="58420" y="45085"/>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solidFill>
                    <a:schemeClr val="tx2"/>
                  </a:solidFill>
                </a:endParaRPr>
              </a:p>
            </p:txBody>
          </p:sp>
        </p:grpSp>
        <p:sp>
          <p:nvSpPr>
            <p:cNvPr id="48" name="Freeform 47">
              <a:extLst>
                <a:ext uri="{FF2B5EF4-FFF2-40B4-BE49-F238E27FC236}">
                  <a16:creationId xmlns:a16="http://schemas.microsoft.com/office/drawing/2014/main" id="{0C35867E-E481-4740-A25A-D5F4F4C1923F}"/>
                </a:ext>
              </a:extLst>
            </p:cNvPr>
            <p:cNvSpPr/>
            <p:nvPr/>
          </p:nvSpPr>
          <p:spPr>
            <a:xfrm>
              <a:off x="16895357" y="725805"/>
              <a:ext cx="448398" cy="432434"/>
            </a:xfrm>
            <a:custGeom>
              <a:avLst/>
              <a:gdLst>
                <a:gd name="connsiteX0" fmla="*/ 111213 w 448398"/>
                <a:gd name="connsiteY0" fmla="*/ 432435 h 432434"/>
                <a:gd name="connsiteX1" fmla="*/ 1993 w 448398"/>
                <a:gd name="connsiteY1" fmla="*/ 267970 h 432434"/>
                <a:gd name="connsiteX2" fmla="*/ 1358 w 448398"/>
                <a:gd name="connsiteY2" fmla="*/ 255270 h 432434"/>
                <a:gd name="connsiteX3" fmla="*/ 12153 w 448398"/>
                <a:gd name="connsiteY3" fmla="*/ 248285 h 432434"/>
                <a:gd name="connsiteX4" fmla="*/ 320128 w 448398"/>
                <a:gd name="connsiteY4" fmla="*/ 234950 h 432434"/>
                <a:gd name="connsiteX5" fmla="*/ 192493 w 448398"/>
                <a:gd name="connsiteY5" fmla="*/ 107950 h 432434"/>
                <a:gd name="connsiteX6" fmla="*/ 189318 w 448398"/>
                <a:gd name="connsiteY6" fmla="*/ 95885 h 432434"/>
                <a:gd name="connsiteX7" fmla="*/ 197573 w 448398"/>
                <a:gd name="connsiteY7" fmla="*/ 86995 h 432434"/>
                <a:gd name="connsiteX8" fmla="*/ 439508 w 448398"/>
                <a:gd name="connsiteY8" fmla="*/ 0 h 432434"/>
                <a:gd name="connsiteX9" fmla="*/ 448398 w 448398"/>
                <a:gd name="connsiteY9" fmla="*/ 24130 h 432434"/>
                <a:gd name="connsiteX10" fmla="*/ 225513 w 448398"/>
                <a:gd name="connsiteY10" fmla="*/ 104140 h 432434"/>
                <a:gd name="connsiteX11" fmla="*/ 358863 w 448398"/>
                <a:gd name="connsiteY11" fmla="*/ 237490 h 432434"/>
                <a:gd name="connsiteX12" fmla="*/ 362038 w 448398"/>
                <a:gd name="connsiteY12" fmla="*/ 250825 h 432434"/>
                <a:gd name="connsiteX13" fmla="*/ 350608 w 448398"/>
                <a:gd name="connsiteY13" fmla="*/ 259080 h 432434"/>
                <a:gd name="connsiteX14" fmla="*/ 36283 w 448398"/>
                <a:gd name="connsiteY14" fmla="*/ 273050 h 432434"/>
                <a:gd name="connsiteX15" fmla="*/ 132803 w 448398"/>
                <a:gd name="connsiteY15" fmla="*/ 418465 h 432434"/>
                <a:gd name="connsiteX16" fmla="*/ 111213 w 448398"/>
                <a:gd name="connsiteY16" fmla="*/ 432435 h 43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398" h="432434">
                  <a:moveTo>
                    <a:pt x="111213" y="432435"/>
                  </a:moveTo>
                  <a:lnTo>
                    <a:pt x="1993" y="267970"/>
                  </a:lnTo>
                  <a:cubicBezTo>
                    <a:pt x="-547" y="264160"/>
                    <a:pt x="-547" y="259080"/>
                    <a:pt x="1358" y="255270"/>
                  </a:cubicBezTo>
                  <a:cubicBezTo>
                    <a:pt x="3263" y="251460"/>
                    <a:pt x="7708" y="248285"/>
                    <a:pt x="12153" y="248285"/>
                  </a:cubicBezTo>
                  <a:lnTo>
                    <a:pt x="320128" y="234950"/>
                  </a:lnTo>
                  <a:lnTo>
                    <a:pt x="192493" y="107950"/>
                  </a:lnTo>
                  <a:cubicBezTo>
                    <a:pt x="189318" y="104775"/>
                    <a:pt x="188048" y="100330"/>
                    <a:pt x="189318" y="95885"/>
                  </a:cubicBezTo>
                  <a:cubicBezTo>
                    <a:pt x="189953" y="91440"/>
                    <a:pt x="193128" y="88265"/>
                    <a:pt x="197573" y="86995"/>
                  </a:cubicBezTo>
                  <a:lnTo>
                    <a:pt x="439508" y="0"/>
                  </a:lnTo>
                  <a:lnTo>
                    <a:pt x="448398" y="24130"/>
                  </a:lnTo>
                  <a:lnTo>
                    <a:pt x="225513" y="104140"/>
                  </a:lnTo>
                  <a:lnTo>
                    <a:pt x="358863" y="237490"/>
                  </a:lnTo>
                  <a:cubicBezTo>
                    <a:pt x="362673" y="241300"/>
                    <a:pt x="363308" y="246380"/>
                    <a:pt x="362038" y="250825"/>
                  </a:cubicBezTo>
                  <a:cubicBezTo>
                    <a:pt x="360133" y="255270"/>
                    <a:pt x="355688" y="258445"/>
                    <a:pt x="350608" y="259080"/>
                  </a:cubicBezTo>
                  <a:lnTo>
                    <a:pt x="36283" y="273050"/>
                  </a:lnTo>
                  <a:lnTo>
                    <a:pt x="132803" y="418465"/>
                  </a:lnTo>
                  <a:lnTo>
                    <a:pt x="111213" y="432435"/>
                  </a:lnTo>
                  <a:close/>
                </a:path>
              </a:pathLst>
            </a:custGeom>
            <a:grpFill/>
            <a:ln w="6350" cap="flat">
              <a:noFill/>
              <a:prstDash val="solid"/>
              <a:miter/>
            </a:ln>
          </p:spPr>
          <p:txBody>
            <a:bodyPr rtlCol="0" anchor="ctr"/>
            <a:lstStyle/>
            <a:p>
              <a:endParaRPr lang="en-US">
                <a:solidFill>
                  <a:schemeClr val="tx2"/>
                </a:solidFill>
              </a:endParaRPr>
            </a:p>
          </p:txBody>
        </p:sp>
      </p:grpSp>
      <p:grpSp>
        <p:nvGrpSpPr>
          <p:cNvPr id="81" name="Group 80">
            <a:extLst>
              <a:ext uri="{FF2B5EF4-FFF2-40B4-BE49-F238E27FC236}">
                <a16:creationId xmlns:a16="http://schemas.microsoft.com/office/drawing/2014/main" id="{9360DCB3-132E-E848-A40A-3DC28C33839A}"/>
              </a:ext>
            </a:extLst>
          </p:cNvPr>
          <p:cNvGrpSpPr>
            <a:grpSpLocks noChangeAspect="1"/>
          </p:cNvGrpSpPr>
          <p:nvPr/>
        </p:nvGrpSpPr>
        <p:grpSpPr>
          <a:xfrm>
            <a:off x="2184167" y="1459029"/>
            <a:ext cx="385251" cy="477856"/>
            <a:chOff x="19630390" y="450850"/>
            <a:chExt cx="742315" cy="920750"/>
          </a:xfrm>
          <a:solidFill>
            <a:schemeClr val="accent6"/>
          </a:solidFill>
        </p:grpSpPr>
        <p:sp>
          <p:nvSpPr>
            <p:cNvPr id="82" name="Freeform 81">
              <a:extLst>
                <a:ext uri="{FF2B5EF4-FFF2-40B4-BE49-F238E27FC236}">
                  <a16:creationId xmlns:a16="http://schemas.microsoft.com/office/drawing/2014/main" id="{C85C86C0-EC3C-3E41-A707-339FC411D7C4}"/>
                </a:ext>
              </a:extLst>
            </p:cNvPr>
            <p:cNvSpPr/>
            <p:nvPr/>
          </p:nvSpPr>
          <p:spPr>
            <a:xfrm>
              <a:off x="19646036" y="467359"/>
              <a:ext cx="709620" cy="889000"/>
            </a:xfrm>
            <a:custGeom>
              <a:avLst/>
              <a:gdLst>
                <a:gd name="connsiteX0" fmla="*/ 353924 w 709620"/>
                <a:gd name="connsiteY0" fmla="*/ 888365 h 889000"/>
                <a:gd name="connsiteX1" fmla="*/ 352019 w 709620"/>
                <a:gd name="connsiteY1" fmla="*/ 888365 h 889000"/>
                <a:gd name="connsiteX2" fmla="*/ 208509 w 709620"/>
                <a:gd name="connsiteY2" fmla="*/ 869950 h 889000"/>
                <a:gd name="connsiteX3" fmla="*/ 204064 w 709620"/>
                <a:gd name="connsiteY3" fmla="*/ 868680 h 889000"/>
                <a:gd name="connsiteX4" fmla="*/ 6579 w 709620"/>
                <a:gd name="connsiteY4" fmla="*/ 755650 h 889000"/>
                <a:gd name="connsiteX5" fmla="*/ 229 w 709620"/>
                <a:gd name="connsiteY5" fmla="*/ 747395 h 889000"/>
                <a:gd name="connsiteX6" fmla="*/ 2769 w 709620"/>
                <a:gd name="connsiteY6" fmla="*/ 737235 h 889000"/>
                <a:gd name="connsiteX7" fmla="*/ 111354 w 709620"/>
                <a:gd name="connsiteY7" fmla="*/ 595630 h 889000"/>
                <a:gd name="connsiteX8" fmla="*/ 120244 w 709620"/>
                <a:gd name="connsiteY8" fmla="*/ 590550 h 889000"/>
                <a:gd name="connsiteX9" fmla="*/ 129769 w 709620"/>
                <a:gd name="connsiteY9" fmla="*/ 594360 h 889000"/>
                <a:gd name="connsiteX10" fmla="*/ 230734 w 709620"/>
                <a:gd name="connsiteY10" fmla="*/ 654050 h 889000"/>
                <a:gd name="connsiteX11" fmla="*/ 352654 w 709620"/>
                <a:gd name="connsiteY11" fmla="*/ 681355 h 889000"/>
                <a:gd name="connsiteX12" fmla="*/ 441554 w 709620"/>
                <a:gd name="connsiteY12" fmla="*/ 654050 h 889000"/>
                <a:gd name="connsiteX13" fmla="*/ 400914 w 709620"/>
                <a:gd name="connsiteY13" fmla="*/ 549910 h 889000"/>
                <a:gd name="connsiteX14" fmla="*/ 227559 w 709620"/>
                <a:gd name="connsiteY14" fmla="*/ 546100 h 889000"/>
                <a:gd name="connsiteX15" fmla="*/ 218034 w 709620"/>
                <a:gd name="connsiteY15" fmla="*/ 542925 h 889000"/>
                <a:gd name="connsiteX16" fmla="*/ 213589 w 709620"/>
                <a:gd name="connsiteY16" fmla="*/ 533400 h 889000"/>
                <a:gd name="connsiteX17" fmla="*/ 213589 w 709620"/>
                <a:gd name="connsiteY17" fmla="*/ 347345 h 889000"/>
                <a:gd name="connsiteX18" fmla="*/ 217399 w 709620"/>
                <a:gd name="connsiteY18" fmla="*/ 337820 h 889000"/>
                <a:gd name="connsiteX19" fmla="*/ 226924 w 709620"/>
                <a:gd name="connsiteY19" fmla="*/ 334645 h 889000"/>
                <a:gd name="connsiteX20" fmla="*/ 400914 w 709620"/>
                <a:gd name="connsiteY20" fmla="*/ 335915 h 889000"/>
                <a:gd name="connsiteX21" fmla="*/ 440919 w 709620"/>
                <a:gd name="connsiteY21" fmla="*/ 238125 h 889000"/>
                <a:gd name="connsiteX22" fmla="*/ 351384 w 709620"/>
                <a:gd name="connsiteY22" fmla="*/ 210185 h 889000"/>
                <a:gd name="connsiteX23" fmla="*/ 229464 w 709620"/>
                <a:gd name="connsiteY23" fmla="*/ 229235 h 889000"/>
                <a:gd name="connsiteX24" fmla="*/ 132309 w 709620"/>
                <a:gd name="connsiteY24" fmla="*/ 288925 h 889000"/>
                <a:gd name="connsiteX25" fmla="*/ 122784 w 709620"/>
                <a:gd name="connsiteY25" fmla="*/ 292100 h 889000"/>
                <a:gd name="connsiteX26" fmla="*/ 113894 w 709620"/>
                <a:gd name="connsiteY26" fmla="*/ 287020 h 889000"/>
                <a:gd name="connsiteX27" fmla="*/ 12294 w 709620"/>
                <a:gd name="connsiteY27" fmla="*/ 155575 h 889000"/>
                <a:gd name="connsiteX28" fmla="*/ 9754 w 709620"/>
                <a:gd name="connsiteY28" fmla="*/ 145415 h 889000"/>
                <a:gd name="connsiteX29" fmla="*/ 15469 w 709620"/>
                <a:gd name="connsiteY29" fmla="*/ 137160 h 889000"/>
                <a:gd name="connsiteX30" fmla="*/ 202159 w 709620"/>
                <a:gd name="connsiteY30" fmla="*/ 19685 h 889000"/>
                <a:gd name="connsiteX31" fmla="*/ 207239 w 709620"/>
                <a:gd name="connsiteY31" fmla="*/ 17780 h 889000"/>
                <a:gd name="connsiteX32" fmla="*/ 350114 w 709620"/>
                <a:gd name="connsiteY32" fmla="*/ 0 h 889000"/>
                <a:gd name="connsiteX33" fmla="*/ 353289 w 709620"/>
                <a:gd name="connsiteY33" fmla="*/ 0 h 889000"/>
                <a:gd name="connsiteX34" fmla="*/ 496799 w 709620"/>
                <a:gd name="connsiteY34" fmla="*/ 17780 h 889000"/>
                <a:gd name="connsiteX35" fmla="*/ 501879 w 709620"/>
                <a:gd name="connsiteY35" fmla="*/ 19685 h 889000"/>
                <a:gd name="connsiteX36" fmla="*/ 672059 w 709620"/>
                <a:gd name="connsiteY36" fmla="*/ 126365 h 889000"/>
                <a:gd name="connsiteX37" fmla="*/ 677774 w 709620"/>
                <a:gd name="connsiteY37" fmla="*/ 137160 h 889000"/>
                <a:gd name="connsiteX38" fmla="*/ 675234 w 709620"/>
                <a:gd name="connsiteY38" fmla="*/ 328930 h 889000"/>
                <a:gd name="connsiteX39" fmla="*/ 669519 w 709620"/>
                <a:gd name="connsiteY39" fmla="*/ 339725 h 889000"/>
                <a:gd name="connsiteX40" fmla="*/ 529184 w 709620"/>
                <a:gd name="connsiteY40" fmla="*/ 429895 h 889000"/>
                <a:gd name="connsiteX41" fmla="*/ 668884 w 709620"/>
                <a:gd name="connsiteY41" fmla="*/ 504825 h 889000"/>
                <a:gd name="connsiteX42" fmla="*/ 675234 w 709620"/>
                <a:gd name="connsiteY42" fmla="*/ 514350 h 889000"/>
                <a:gd name="connsiteX43" fmla="*/ 709524 w 709620"/>
                <a:gd name="connsiteY43" fmla="*/ 742315 h 889000"/>
                <a:gd name="connsiteX44" fmla="*/ 703174 w 709620"/>
                <a:gd name="connsiteY44" fmla="*/ 755015 h 889000"/>
                <a:gd name="connsiteX45" fmla="*/ 501879 w 709620"/>
                <a:gd name="connsiteY45" fmla="*/ 869950 h 889000"/>
                <a:gd name="connsiteX46" fmla="*/ 497434 w 709620"/>
                <a:gd name="connsiteY46" fmla="*/ 871220 h 889000"/>
                <a:gd name="connsiteX47" fmla="*/ 353924 w 709620"/>
                <a:gd name="connsiteY47" fmla="*/ 889000 h 889000"/>
                <a:gd name="connsiteX48" fmla="*/ 353924 w 709620"/>
                <a:gd name="connsiteY48" fmla="*/ 888365 h 889000"/>
                <a:gd name="connsiteX49" fmla="*/ 214224 w 709620"/>
                <a:gd name="connsiteY49" fmla="*/ 845185 h 889000"/>
                <a:gd name="connsiteX50" fmla="*/ 353924 w 709620"/>
                <a:gd name="connsiteY50" fmla="*/ 862965 h 889000"/>
                <a:gd name="connsiteX51" fmla="*/ 493624 w 709620"/>
                <a:gd name="connsiteY51" fmla="*/ 845820 h 889000"/>
                <a:gd name="connsiteX52" fmla="*/ 684759 w 709620"/>
                <a:gd name="connsiteY52" fmla="*/ 736600 h 889000"/>
                <a:gd name="connsiteX53" fmla="*/ 653009 w 709620"/>
                <a:gd name="connsiteY53" fmla="*/ 523240 h 889000"/>
                <a:gd name="connsiteX54" fmla="*/ 499974 w 709620"/>
                <a:gd name="connsiteY54" fmla="*/ 441325 h 889000"/>
                <a:gd name="connsiteX55" fmla="*/ 492989 w 709620"/>
                <a:gd name="connsiteY55" fmla="*/ 430530 h 889000"/>
                <a:gd name="connsiteX56" fmla="*/ 498704 w 709620"/>
                <a:gd name="connsiteY56" fmla="*/ 419100 h 889000"/>
                <a:gd name="connsiteX57" fmla="*/ 651739 w 709620"/>
                <a:gd name="connsiteY57" fmla="*/ 320675 h 889000"/>
                <a:gd name="connsiteX58" fmla="*/ 654279 w 709620"/>
                <a:gd name="connsiteY58" fmla="*/ 142875 h 889000"/>
                <a:gd name="connsiteX59" fmla="*/ 492989 w 709620"/>
                <a:gd name="connsiteY59" fmla="*/ 41275 h 889000"/>
                <a:gd name="connsiteX60" fmla="*/ 353924 w 709620"/>
                <a:gd name="connsiteY60" fmla="*/ 24130 h 889000"/>
                <a:gd name="connsiteX61" fmla="*/ 214859 w 709620"/>
                <a:gd name="connsiteY61" fmla="*/ 41275 h 889000"/>
                <a:gd name="connsiteX62" fmla="*/ 42774 w 709620"/>
                <a:gd name="connsiteY62" fmla="*/ 149860 h 889000"/>
                <a:gd name="connsiteX63" fmla="*/ 127864 w 709620"/>
                <a:gd name="connsiteY63" fmla="*/ 260350 h 889000"/>
                <a:gd name="connsiteX64" fmla="*/ 221844 w 709620"/>
                <a:gd name="connsiteY64" fmla="*/ 204470 h 889000"/>
                <a:gd name="connsiteX65" fmla="*/ 225654 w 709620"/>
                <a:gd name="connsiteY65" fmla="*/ 203200 h 889000"/>
                <a:gd name="connsiteX66" fmla="*/ 352019 w 709620"/>
                <a:gd name="connsiteY66" fmla="*/ 183515 h 889000"/>
                <a:gd name="connsiteX67" fmla="*/ 357734 w 709620"/>
                <a:gd name="connsiteY67" fmla="*/ 184150 h 889000"/>
                <a:gd name="connsiteX68" fmla="*/ 463144 w 709620"/>
                <a:gd name="connsiteY68" fmla="*/ 216535 h 889000"/>
                <a:gd name="connsiteX69" fmla="*/ 470764 w 709620"/>
                <a:gd name="connsiteY69" fmla="*/ 223520 h 889000"/>
                <a:gd name="connsiteX70" fmla="*/ 470764 w 709620"/>
                <a:gd name="connsiteY70" fmla="*/ 233680 h 889000"/>
                <a:gd name="connsiteX71" fmla="*/ 421869 w 709620"/>
                <a:gd name="connsiteY71" fmla="*/ 352425 h 889000"/>
                <a:gd name="connsiteX72" fmla="*/ 409804 w 709620"/>
                <a:gd name="connsiteY72" fmla="*/ 360045 h 889000"/>
                <a:gd name="connsiteX73" fmla="*/ 238989 w 709620"/>
                <a:gd name="connsiteY73" fmla="*/ 359410 h 889000"/>
                <a:gd name="connsiteX74" fmla="*/ 238989 w 709620"/>
                <a:gd name="connsiteY74" fmla="*/ 519430 h 889000"/>
                <a:gd name="connsiteX75" fmla="*/ 409804 w 709620"/>
                <a:gd name="connsiteY75" fmla="*/ 523875 h 889000"/>
                <a:gd name="connsiteX76" fmla="*/ 421234 w 709620"/>
                <a:gd name="connsiteY76" fmla="*/ 532130 h 889000"/>
                <a:gd name="connsiteX77" fmla="*/ 470129 w 709620"/>
                <a:gd name="connsiteY77" fmla="*/ 656590 h 889000"/>
                <a:gd name="connsiteX78" fmla="*/ 469494 w 709620"/>
                <a:gd name="connsiteY78" fmla="*/ 666750 h 889000"/>
                <a:gd name="connsiteX79" fmla="*/ 461874 w 709620"/>
                <a:gd name="connsiteY79" fmla="*/ 673100 h 889000"/>
                <a:gd name="connsiteX80" fmla="*/ 356464 w 709620"/>
                <a:gd name="connsiteY80" fmla="*/ 705485 h 889000"/>
                <a:gd name="connsiteX81" fmla="*/ 350114 w 709620"/>
                <a:gd name="connsiteY81" fmla="*/ 705485 h 889000"/>
                <a:gd name="connsiteX82" fmla="*/ 223749 w 709620"/>
                <a:gd name="connsiteY82" fmla="*/ 676910 h 889000"/>
                <a:gd name="connsiteX83" fmla="*/ 221844 w 709620"/>
                <a:gd name="connsiteY83" fmla="*/ 676275 h 889000"/>
                <a:gd name="connsiteX84" fmla="*/ 122784 w 709620"/>
                <a:gd name="connsiteY84" fmla="*/ 620395 h 889000"/>
                <a:gd name="connsiteX85" fmla="*/ 31344 w 709620"/>
                <a:gd name="connsiteY85" fmla="*/ 739775 h 889000"/>
                <a:gd name="connsiteX86" fmla="*/ 214224 w 709620"/>
                <a:gd name="connsiteY86" fmla="*/ 845185 h 88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09620" h="889000">
                  <a:moveTo>
                    <a:pt x="353924" y="888365"/>
                  </a:moveTo>
                  <a:cubicBezTo>
                    <a:pt x="353289" y="888365"/>
                    <a:pt x="352654" y="888365"/>
                    <a:pt x="352019" y="888365"/>
                  </a:cubicBezTo>
                  <a:lnTo>
                    <a:pt x="208509" y="869950"/>
                  </a:lnTo>
                  <a:cubicBezTo>
                    <a:pt x="206604" y="869950"/>
                    <a:pt x="205334" y="869315"/>
                    <a:pt x="204064" y="868680"/>
                  </a:cubicBezTo>
                  <a:lnTo>
                    <a:pt x="6579" y="755650"/>
                  </a:lnTo>
                  <a:cubicBezTo>
                    <a:pt x="3404" y="753745"/>
                    <a:pt x="864" y="750570"/>
                    <a:pt x="229" y="747395"/>
                  </a:cubicBezTo>
                  <a:cubicBezTo>
                    <a:pt x="-406" y="743585"/>
                    <a:pt x="229" y="739775"/>
                    <a:pt x="2769" y="737235"/>
                  </a:cubicBezTo>
                  <a:lnTo>
                    <a:pt x="111354" y="595630"/>
                  </a:lnTo>
                  <a:cubicBezTo>
                    <a:pt x="113259" y="592455"/>
                    <a:pt x="117069" y="591185"/>
                    <a:pt x="120244" y="590550"/>
                  </a:cubicBezTo>
                  <a:cubicBezTo>
                    <a:pt x="124054" y="590550"/>
                    <a:pt x="127229" y="591820"/>
                    <a:pt x="129769" y="594360"/>
                  </a:cubicBezTo>
                  <a:cubicBezTo>
                    <a:pt x="158344" y="622300"/>
                    <a:pt x="221844" y="650240"/>
                    <a:pt x="230734" y="654050"/>
                  </a:cubicBezTo>
                  <a:lnTo>
                    <a:pt x="352654" y="681355"/>
                  </a:lnTo>
                  <a:lnTo>
                    <a:pt x="441554" y="654050"/>
                  </a:lnTo>
                  <a:lnTo>
                    <a:pt x="400914" y="549910"/>
                  </a:lnTo>
                  <a:cubicBezTo>
                    <a:pt x="334874" y="548005"/>
                    <a:pt x="236449" y="545465"/>
                    <a:pt x="227559" y="546100"/>
                  </a:cubicBezTo>
                  <a:cubicBezTo>
                    <a:pt x="223749" y="546100"/>
                    <a:pt x="220574" y="545465"/>
                    <a:pt x="218034" y="542925"/>
                  </a:cubicBezTo>
                  <a:cubicBezTo>
                    <a:pt x="215494" y="540385"/>
                    <a:pt x="213589" y="537210"/>
                    <a:pt x="213589" y="533400"/>
                  </a:cubicBezTo>
                  <a:lnTo>
                    <a:pt x="213589" y="347345"/>
                  </a:lnTo>
                  <a:cubicBezTo>
                    <a:pt x="213589" y="343535"/>
                    <a:pt x="214859" y="340360"/>
                    <a:pt x="217399" y="337820"/>
                  </a:cubicBezTo>
                  <a:cubicBezTo>
                    <a:pt x="219939" y="335280"/>
                    <a:pt x="223114" y="334010"/>
                    <a:pt x="226924" y="334645"/>
                  </a:cubicBezTo>
                  <a:cubicBezTo>
                    <a:pt x="238989" y="335280"/>
                    <a:pt x="349479" y="335915"/>
                    <a:pt x="400914" y="335915"/>
                  </a:cubicBezTo>
                  <a:lnTo>
                    <a:pt x="440919" y="238125"/>
                  </a:lnTo>
                  <a:lnTo>
                    <a:pt x="351384" y="210185"/>
                  </a:lnTo>
                  <a:lnTo>
                    <a:pt x="229464" y="229235"/>
                  </a:lnTo>
                  <a:cubicBezTo>
                    <a:pt x="218669" y="234315"/>
                    <a:pt x="160884" y="263525"/>
                    <a:pt x="132309" y="288925"/>
                  </a:cubicBezTo>
                  <a:cubicBezTo>
                    <a:pt x="129769" y="291465"/>
                    <a:pt x="125959" y="292100"/>
                    <a:pt x="122784" y="292100"/>
                  </a:cubicBezTo>
                  <a:cubicBezTo>
                    <a:pt x="118974" y="291465"/>
                    <a:pt x="115799" y="290195"/>
                    <a:pt x="113894" y="287020"/>
                  </a:cubicBezTo>
                  <a:lnTo>
                    <a:pt x="12294" y="155575"/>
                  </a:lnTo>
                  <a:cubicBezTo>
                    <a:pt x="10389" y="153035"/>
                    <a:pt x="9119" y="149225"/>
                    <a:pt x="9754" y="145415"/>
                  </a:cubicBezTo>
                  <a:cubicBezTo>
                    <a:pt x="10389" y="141605"/>
                    <a:pt x="12294" y="139065"/>
                    <a:pt x="15469" y="137160"/>
                  </a:cubicBezTo>
                  <a:lnTo>
                    <a:pt x="202159" y="19685"/>
                  </a:lnTo>
                  <a:cubicBezTo>
                    <a:pt x="203429" y="18415"/>
                    <a:pt x="205334" y="17780"/>
                    <a:pt x="207239" y="17780"/>
                  </a:cubicBezTo>
                  <a:lnTo>
                    <a:pt x="350114" y="0"/>
                  </a:lnTo>
                  <a:cubicBezTo>
                    <a:pt x="351384" y="0"/>
                    <a:pt x="352019" y="0"/>
                    <a:pt x="353289" y="0"/>
                  </a:cubicBezTo>
                  <a:lnTo>
                    <a:pt x="496799" y="17780"/>
                  </a:lnTo>
                  <a:cubicBezTo>
                    <a:pt x="498704" y="17780"/>
                    <a:pt x="500609" y="18415"/>
                    <a:pt x="501879" y="19685"/>
                  </a:cubicBezTo>
                  <a:lnTo>
                    <a:pt x="672059" y="126365"/>
                  </a:lnTo>
                  <a:cubicBezTo>
                    <a:pt x="675869" y="128905"/>
                    <a:pt x="677774" y="132715"/>
                    <a:pt x="677774" y="137160"/>
                  </a:cubicBezTo>
                  <a:lnTo>
                    <a:pt x="675234" y="328930"/>
                  </a:lnTo>
                  <a:cubicBezTo>
                    <a:pt x="675234" y="333375"/>
                    <a:pt x="672694" y="337185"/>
                    <a:pt x="669519" y="339725"/>
                  </a:cubicBezTo>
                  <a:lnTo>
                    <a:pt x="529184" y="429895"/>
                  </a:lnTo>
                  <a:lnTo>
                    <a:pt x="668884" y="504825"/>
                  </a:lnTo>
                  <a:cubicBezTo>
                    <a:pt x="672694" y="506730"/>
                    <a:pt x="674599" y="509905"/>
                    <a:pt x="675234" y="514350"/>
                  </a:cubicBezTo>
                  <a:lnTo>
                    <a:pt x="709524" y="742315"/>
                  </a:lnTo>
                  <a:cubicBezTo>
                    <a:pt x="710159" y="747395"/>
                    <a:pt x="707619" y="752475"/>
                    <a:pt x="703174" y="755015"/>
                  </a:cubicBezTo>
                  <a:lnTo>
                    <a:pt x="501879" y="869950"/>
                  </a:lnTo>
                  <a:cubicBezTo>
                    <a:pt x="500609" y="870585"/>
                    <a:pt x="498704" y="871220"/>
                    <a:pt x="497434" y="871220"/>
                  </a:cubicBezTo>
                  <a:lnTo>
                    <a:pt x="353924" y="889000"/>
                  </a:lnTo>
                  <a:cubicBezTo>
                    <a:pt x="354559" y="888365"/>
                    <a:pt x="354559" y="888365"/>
                    <a:pt x="353924" y="888365"/>
                  </a:cubicBezTo>
                  <a:close/>
                  <a:moveTo>
                    <a:pt x="214224" y="845185"/>
                  </a:moveTo>
                  <a:lnTo>
                    <a:pt x="353924" y="862965"/>
                  </a:lnTo>
                  <a:lnTo>
                    <a:pt x="493624" y="845820"/>
                  </a:lnTo>
                  <a:lnTo>
                    <a:pt x="684759" y="736600"/>
                  </a:lnTo>
                  <a:lnTo>
                    <a:pt x="653009" y="523240"/>
                  </a:lnTo>
                  <a:lnTo>
                    <a:pt x="499974" y="441325"/>
                  </a:lnTo>
                  <a:cubicBezTo>
                    <a:pt x="496164" y="439420"/>
                    <a:pt x="493624" y="434975"/>
                    <a:pt x="492989" y="430530"/>
                  </a:cubicBezTo>
                  <a:cubicBezTo>
                    <a:pt x="492989" y="426085"/>
                    <a:pt x="494894" y="421640"/>
                    <a:pt x="498704" y="419100"/>
                  </a:cubicBezTo>
                  <a:lnTo>
                    <a:pt x="651739" y="320675"/>
                  </a:lnTo>
                  <a:lnTo>
                    <a:pt x="654279" y="142875"/>
                  </a:lnTo>
                  <a:lnTo>
                    <a:pt x="492989" y="41275"/>
                  </a:lnTo>
                  <a:lnTo>
                    <a:pt x="353924" y="24130"/>
                  </a:lnTo>
                  <a:lnTo>
                    <a:pt x="214859" y="41275"/>
                  </a:lnTo>
                  <a:lnTo>
                    <a:pt x="42774" y="149860"/>
                  </a:lnTo>
                  <a:lnTo>
                    <a:pt x="127864" y="260350"/>
                  </a:lnTo>
                  <a:cubicBezTo>
                    <a:pt x="163424" y="233045"/>
                    <a:pt x="219304" y="205740"/>
                    <a:pt x="221844" y="204470"/>
                  </a:cubicBezTo>
                  <a:cubicBezTo>
                    <a:pt x="223114" y="203835"/>
                    <a:pt x="224384" y="203835"/>
                    <a:pt x="225654" y="203200"/>
                  </a:cubicBezTo>
                  <a:lnTo>
                    <a:pt x="352019" y="183515"/>
                  </a:lnTo>
                  <a:cubicBezTo>
                    <a:pt x="353924" y="183515"/>
                    <a:pt x="355829" y="183515"/>
                    <a:pt x="357734" y="184150"/>
                  </a:cubicBezTo>
                  <a:lnTo>
                    <a:pt x="463144" y="216535"/>
                  </a:lnTo>
                  <a:cubicBezTo>
                    <a:pt x="466319" y="217805"/>
                    <a:pt x="469494" y="219710"/>
                    <a:pt x="470764" y="223520"/>
                  </a:cubicBezTo>
                  <a:cubicBezTo>
                    <a:pt x="472034" y="226695"/>
                    <a:pt x="472669" y="230505"/>
                    <a:pt x="470764" y="233680"/>
                  </a:cubicBezTo>
                  <a:lnTo>
                    <a:pt x="421869" y="352425"/>
                  </a:lnTo>
                  <a:cubicBezTo>
                    <a:pt x="419964" y="357505"/>
                    <a:pt x="415519" y="360045"/>
                    <a:pt x="409804" y="360045"/>
                  </a:cubicBezTo>
                  <a:cubicBezTo>
                    <a:pt x="404089" y="360045"/>
                    <a:pt x="282169" y="360045"/>
                    <a:pt x="238989" y="359410"/>
                  </a:cubicBezTo>
                  <a:lnTo>
                    <a:pt x="238989" y="519430"/>
                  </a:lnTo>
                  <a:cubicBezTo>
                    <a:pt x="278359" y="519430"/>
                    <a:pt x="385674" y="522605"/>
                    <a:pt x="409804" y="523875"/>
                  </a:cubicBezTo>
                  <a:cubicBezTo>
                    <a:pt x="414884" y="523875"/>
                    <a:pt x="419329" y="527050"/>
                    <a:pt x="421234" y="532130"/>
                  </a:cubicBezTo>
                  <a:lnTo>
                    <a:pt x="470129" y="656590"/>
                  </a:lnTo>
                  <a:cubicBezTo>
                    <a:pt x="471399" y="659765"/>
                    <a:pt x="471399" y="663575"/>
                    <a:pt x="469494" y="666750"/>
                  </a:cubicBezTo>
                  <a:cubicBezTo>
                    <a:pt x="468224" y="669925"/>
                    <a:pt x="465049" y="672465"/>
                    <a:pt x="461874" y="673100"/>
                  </a:cubicBezTo>
                  <a:lnTo>
                    <a:pt x="356464" y="705485"/>
                  </a:lnTo>
                  <a:cubicBezTo>
                    <a:pt x="354559" y="706120"/>
                    <a:pt x="352019" y="706120"/>
                    <a:pt x="350114" y="705485"/>
                  </a:cubicBezTo>
                  <a:lnTo>
                    <a:pt x="223749" y="676910"/>
                  </a:lnTo>
                  <a:cubicBezTo>
                    <a:pt x="223114" y="676910"/>
                    <a:pt x="222479" y="676275"/>
                    <a:pt x="221844" y="676275"/>
                  </a:cubicBezTo>
                  <a:cubicBezTo>
                    <a:pt x="219304" y="675005"/>
                    <a:pt x="158979" y="649605"/>
                    <a:pt x="122784" y="620395"/>
                  </a:cubicBezTo>
                  <a:lnTo>
                    <a:pt x="31344" y="739775"/>
                  </a:lnTo>
                  <a:lnTo>
                    <a:pt x="214224" y="845185"/>
                  </a:lnTo>
                  <a:close/>
                </a:path>
              </a:pathLst>
            </a:custGeom>
            <a:grpFill/>
            <a:ln w="6350" cap="flat">
              <a:noFill/>
              <a:prstDash val="solid"/>
              <a:miter/>
            </a:ln>
          </p:spPr>
          <p:txBody>
            <a:bodyPr rtlCol="0" anchor="ctr"/>
            <a:lstStyle/>
            <a:p>
              <a:endParaRPr lang="en-US">
                <a:solidFill>
                  <a:schemeClr val="tx2"/>
                </a:solidFill>
              </a:endParaRPr>
            </a:p>
          </p:txBody>
        </p:sp>
        <p:grpSp>
          <p:nvGrpSpPr>
            <p:cNvPr id="83" name="Graphic 336">
              <a:extLst>
                <a:ext uri="{FF2B5EF4-FFF2-40B4-BE49-F238E27FC236}">
                  <a16:creationId xmlns:a16="http://schemas.microsoft.com/office/drawing/2014/main" id="{C1F10E20-C6EB-4841-9B4D-5D16E61F76C0}"/>
                </a:ext>
              </a:extLst>
            </p:cNvPr>
            <p:cNvGrpSpPr/>
            <p:nvPr/>
          </p:nvGrpSpPr>
          <p:grpSpPr>
            <a:xfrm>
              <a:off x="19739609" y="1040130"/>
              <a:ext cx="57150" cy="57150"/>
              <a:chOff x="19739609" y="1040130"/>
              <a:chExt cx="57150" cy="57150"/>
            </a:xfrm>
            <a:grpFill/>
          </p:grpSpPr>
          <p:sp>
            <p:nvSpPr>
              <p:cNvPr id="157" name="Freeform 156">
                <a:extLst>
                  <a:ext uri="{FF2B5EF4-FFF2-40B4-BE49-F238E27FC236}">
                    <a16:creationId xmlns:a16="http://schemas.microsoft.com/office/drawing/2014/main" id="{910F2A92-6487-1640-96E0-CC1F0DB94041}"/>
                  </a:ext>
                </a:extLst>
              </p:cNvPr>
              <p:cNvSpPr/>
              <p:nvPr/>
            </p:nvSpPr>
            <p:spPr>
              <a:xfrm>
                <a:off x="19751674" y="105283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58" name="Freeform 157">
                <a:extLst>
                  <a:ext uri="{FF2B5EF4-FFF2-40B4-BE49-F238E27FC236}">
                    <a16:creationId xmlns:a16="http://schemas.microsoft.com/office/drawing/2014/main" id="{2EF0B6E4-0F57-DA41-B0CF-60710496D4CA}"/>
                  </a:ext>
                </a:extLst>
              </p:cNvPr>
              <p:cNvSpPr/>
              <p:nvPr/>
            </p:nvSpPr>
            <p:spPr>
              <a:xfrm>
                <a:off x="19739609" y="104013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6515" y="43815"/>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115" y="26670"/>
                      <a:pt x="29845"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84" name="Graphic 336">
              <a:extLst>
                <a:ext uri="{FF2B5EF4-FFF2-40B4-BE49-F238E27FC236}">
                  <a16:creationId xmlns:a16="http://schemas.microsoft.com/office/drawing/2014/main" id="{B9BB4A88-D6B2-FA4F-BF6B-5FA3AFB0D301}"/>
                </a:ext>
              </a:extLst>
            </p:cNvPr>
            <p:cNvGrpSpPr/>
            <p:nvPr/>
          </p:nvGrpSpPr>
          <p:grpSpPr>
            <a:xfrm>
              <a:off x="19844384" y="970914"/>
              <a:ext cx="57150" cy="57150"/>
              <a:chOff x="19844384" y="970914"/>
              <a:chExt cx="57150" cy="57150"/>
            </a:xfrm>
            <a:grpFill/>
          </p:grpSpPr>
          <p:sp>
            <p:nvSpPr>
              <p:cNvPr id="155" name="Freeform 154">
                <a:extLst>
                  <a:ext uri="{FF2B5EF4-FFF2-40B4-BE49-F238E27FC236}">
                    <a16:creationId xmlns:a16="http://schemas.microsoft.com/office/drawing/2014/main" id="{0FE89039-A6CF-0F43-BDEB-32A6E7BD82C9}"/>
                  </a:ext>
                </a:extLst>
              </p:cNvPr>
              <p:cNvSpPr/>
              <p:nvPr/>
            </p:nvSpPr>
            <p:spPr>
              <a:xfrm>
                <a:off x="19857084" y="983614"/>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6" y="0"/>
                      <a:pt x="15875" y="0"/>
                    </a:cubicBezTo>
                    <a:cubicBezTo>
                      <a:pt x="24765"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56" name="Freeform 155">
                <a:extLst>
                  <a:ext uri="{FF2B5EF4-FFF2-40B4-BE49-F238E27FC236}">
                    <a16:creationId xmlns:a16="http://schemas.microsoft.com/office/drawing/2014/main" id="{AC2B1627-1987-6A4D-9868-007881BA6646}"/>
                  </a:ext>
                </a:extLst>
              </p:cNvPr>
              <p:cNvSpPr/>
              <p:nvPr/>
            </p:nvSpPr>
            <p:spPr>
              <a:xfrm>
                <a:off x="19844384" y="97091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3815"/>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85" name="Graphic 336">
              <a:extLst>
                <a:ext uri="{FF2B5EF4-FFF2-40B4-BE49-F238E27FC236}">
                  <a16:creationId xmlns:a16="http://schemas.microsoft.com/office/drawing/2014/main" id="{A95C8A28-FFAC-C94D-AE93-B36168508746}"/>
                </a:ext>
              </a:extLst>
            </p:cNvPr>
            <p:cNvGrpSpPr/>
            <p:nvPr/>
          </p:nvGrpSpPr>
          <p:grpSpPr>
            <a:xfrm>
              <a:off x="19844384" y="786130"/>
              <a:ext cx="57150" cy="57150"/>
              <a:chOff x="19844384" y="786130"/>
              <a:chExt cx="57150" cy="57150"/>
            </a:xfrm>
            <a:grpFill/>
          </p:grpSpPr>
          <p:sp>
            <p:nvSpPr>
              <p:cNvPr id="153" name="Freeform 152">
                <a:extLst>
                  <a:ext uri="{FF2B5EF4-FFF2-40B4-BE49-F238E27FC236}">
                    <a16:creationId xmlns:a16="http://schemas.microsoft.com/office/drawing/2014/main" id="{3853C643-BE6A-DE41-8602-A729E0C4FBA6}"/>
                  </a:ext>
                </a:extLst>
              </p:cNvPr>
              <p:cNvSpPr/>
              <p:nvPr/>
            </p:nvSpPr>
            <p:spPr>
              <a:xfrm>
                <a:off x="19857084" y="79883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6" y="0"/>
                      <a:pt x="15875" y="0"/>
                    </a:cubicBezTo>
                    <a:cubicBezTo>
                      <a:pt x="24765"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54" name="Freeform 153">
                <a:extLst>
                  <a:ext uri="{FF2B5EF4-FFF2-40B4-BE49-F238E27FC236}">
                    <a16:creationId xmlns:a16="http://schemas.microsoft.com/office/drawing/2014/main" id="{28EE99A7-74AB-7D40-81A5-4CEAB9974AE7}"/>
                  </a:ext>
                </a:extLst>
              </p:cNvPr>
              <p:cNvSpPr/>
              <p:nvPr/>
            </p:nvSpPr>
            <p:spPr>
              <a:xfrm>
                <a:off x="19844384" y="78613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86" name="Graphic 336">
              <a:extLst>
                <a:ext uri="{FF2B5EF4-FFF2-40B4-BE49-F238E27FC236}">
                  <a16:creationId xmlns:a16="http://schemas.microsoft.com/office/drawing/2014/main" id="{B566D07E-2E4D-824D-8D16-AF238472D164}"/>
                </a:ext>
              </a:extLst>
            </p:cNvPr>
            <p:cNvGrpSpPr/>
            <p:nvPr/>
          </p:nvGrpSpPr>
          <p:grpSpPr>
            <a:xfrm>
              <a:off x="20124420" y="868044"/>
              <a:ext cx="57150" cy="57150"/>
              <a:chOff x="20124420" y="868044"/>
              <a:chExt cx="57150" cy="57150"/>
            </a:xfrm>
            <a:grpFill/>
          </p:grpSpPr>
          <p:sp>
            <p:nvSpPr>
              <p:cNvPr id="151" name="Freeform 150">
                <a:extLst>
                  <a:ext uri="{FF2B5EF4-FFF2-40B4-BE49-F238E27FC236}">
                    <a16:creationId xmlns:a16="http://schemas.microsoft.com/office/drawing/2014/main" id="{6087165B-37F7-544C-A0CC-0596CDE4C9CF}"/>
                  </a:ext>
                </a:extLst>
              </p:cNvPr>
              <p:cNvSpPr/>
              <p:nvPr/>
            </p:nvSpPr>
            <p:spPr>
              <a:xfrm>
                <a:off x="20136484" y="88138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6" y="0"/>
                      <a:pt x="15875" y="0"/>
                    </a:cubicBezTo>
                    <a:cubicBezTo>
                      <a:pt x="24765"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52" name="Freeform 151">
                <a:extLst>
                  <a:ext uri="{FF2B5EF4-FFF2-40B4-BE49-F238E27FC236}">
                    <a16:creationId xmlns:a16="http://schemas.microsoft.com/office/drawing/2014/main" id="{75384EE7-5C15-F648-99F1-F028ABDAE1FA}"/>
                  </a:ext>
                </a:extLst>
              </p:cNvPr>
              <p:cNvSpPr/>
              <p:nvPr/>
            </p:nvSpPr>
            <p:spPr>
              <a:xfrm>
                <a:off x="20124420" y="86804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6035 h 57150"/>
                  <a:gd name="connsiteX6" fmla="*/ 25400 w 57150"/>
                  <a:gd name="connsiteY6" fmla="*/ 29210 h 57150"/>
                  <a:gd name="connsiteX7" fmla="*/ 28575 w 57150"/>
                  <a:gd name="connsiteY7" fmla="*/ 32385 h 57150"/>
                  <a:gd name="connsiteX8" fmla="*/ 31750 w 57150"/>
                  <a:gd name="connsiteY8" fmla="*/ 29210 h 57150"/>
                  <a:gd name="connsiteX9" fmla="*/ 28575 w 57150"/>
                  <a:gd name="connsiteY9" fmla="*/ 2603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6514" y="44450"/>
                      <a:pt x="43814" y="57150"/>
                      <a:pt x="28575" y="57150"/>
                    </a:cubicBezTo>
                    <a:close/>
                    <a:moveTo>
                      <a:pt x="28575" y="26035"/>
                    </a:moveTo>
                    <a:cubicBezTo>
                      <a:pt x="26670" y="26035"/>
                      <a:pt x="25400" y="27305"/>
                      <a:pt x="25400" y="29210"/>
                    </a:cubicBezTo>
                    <a:cubicBezTo>
                      <a:pt x="25400" y="31115"/>
                      <a:pt x="26670" y="32385"/>
                      <a:pt x="28575" y="32385"/>
                    </a:cubicBezTo>
                    <a:cubicBezTo>
                      <a:pt x="30480" y="32385"/>
                      <a:pt x="31750" y="31115"/>
                      <a:pt x="31750" y="29210"/>
                    </a:cubicBezTo>
                    <a:cubicBezTo>
                      <a:pt x="31750" y="27305"/>
                      <a:pt x="29845" y="26035"/>
                      <a:pt x="28575" y="2603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87" name="Graphic 336">
              <a:extLst>
                <a:ext uri="{FF2B5EF4-FFF2-40B4-BE49-F238E27FC236}">
                  <a16:creationId xmlns:a16="http://schemas.microsoft.com/office/drawing/2014/main" id="{7A1FBA47-2828-5A49-BA0C-5918643A19F1}"/>
                </a:ext>
              </a:extLst>
            </p:cNvPr>
            <p:cNvGrpSpPr/>
            <p:nvPr/>
          </p:nvGrpSpPr>
          <p:grpSpPr>
            <a:xfrm>
              <a:off x="20281265" y="953135"/>
              <a:ext cx="57150" cy="57150"/>
              <a:chOff x="20281265" y="953135"/>
              <a:chExt cx="57150" cy="57150"/>
            </a:xfrm>
            <a:grpFill/>
          </p:grpSpPr>
          <p:sp>
            <p:nvSpPr>
              <p:cNvPr id="149" name="Freeform 148">
                <a:extLst>
                  <a:ext uri="{FF2B5EF4-FFF2-40B4-BE49-F238E27FC236}">
                    <a16:creationId xmlns:a16="http://schemas.microsoft.com/office/drawing/2014/main" id="{58D566AB-997F-5B43-957E-1B8347783E69}"/>
                  </a:ext>
                </a:extLst>
              </p:cNvPr>
              <p:cNvSpPr/>
              <p:nvPr/>
            </p:nvSpPr>
            <p:spPr>
              <a:xfrm>
                <a:off x="20293965" y="96583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50" name="Freeform 149">
                <a:extLst>
                  <a:ext uri="{FF2B5EF4-FFF2-40B4-BE49-F238E27FC236}">
                    <a16:creationId xmlns:a16="http://schemas.microsoft.com/office/drawing/2014/main" id="{B2C748F6-D677-9745-BED1-7A313FDB1F4A}"/>
                  </a:ext>
                </a:extLst>
              </p:cNvPr>
              <p:cNvSpPr/>
              <p:nvPr/>
            </p:nvSpPr>
            <p:spPr>
              <a:xfrm>
                <a:off x="20281265" y="95313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88" name="Graphic 336">
              <a:extLst>
                <a:ext uri="{FF2B5EF4-FFF2-40B4-BE49-F238E27FC236}">
                  <a16:creationId xmlns:a16="http://schemas.microsoft.com/office/drawing/2014/main" id="{6C117FFB-21FC-AE49-BC61-019F3814F50E}"/>
                </a:ext>
              </a:extLst>
            </p:cNvPr>
            <p:cNvGrpSpPr/>
            <p:nvPr/>
          </p:nvGrpSpPr>
          <p:grpSpPr>
            <a:xfrm>
              <a:off x="19827874" y="1296035"/>
              <a:ext cx="57150" cy="57150"/>
              <a:chOff x="19827874" y="1296035"/>
              <a:chExt cx="57150" cy="57150"/>
            </a:xfrm>
            <a:grpFill/>
          </p:grpSpPr>
          <p:sp>
            <p:nvSpPr>
              <p:cNvPr id="147" name="Freeform 146">
                <a:extLst>
                  <a:ext uri="{FF2B5EF4-FFF2-40B4-BE49-F238E27FC236}">
                    <a16:creationId xmlns:a16="http://schemas.microsoft.com/office/drawing/2014/main" id="{109AE5FC-24F4-6B45-A6F5-47C9ED4228E0}"/>
                  </a:ext>
                </a:extLst>
              </p:cNvPr>
              <p:cNvSpPr/>
              <p:nvPr/>
            </p:nvSpPr>
            <p:spPr>
              <a:xfrm>
                <a:off x="19840574" y="130873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5" y="0"/>
                      <a:pt x="15875" y="0"/>
                    </a:cubicBezTo>
                    <a:cubicBezTo>
                      <a:pt x="24130"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48" name="Freeform 147">
                <a:extLst>
                  <a:ext uri="{FF2B5EF4-FFF2-40B4-BE49-F238E27FC236}">
                    <a16:creationId xmlns:a16="http://schemas.microsoft.com/office/drawing/2014/main" id="{1560B78B-001A-E943-A897-7249815BEB83}"/>
                  </a:ext>
                </a:extLst>
              </p:cNvPr>
              <p:cNvSpPr/>
              <p:nvPr/>
            </p:nvSpPr>
            <p:spPr>
              <a:xfrm>
                <a:off x="19827874" y="129603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6515" y="44450"/>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115" y="27305"/>
                      <a:pt x="29845"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89" name="Graphic 336">
              <a:extLst>
                <a:ext uri="{FF2B5EF4-FFF2-40B4-BE49-F238E27FC236}">
                  <a16:creationId xmlns:a16="http://schemas.microsoft.com/office/drawing/2014/main" id="{F026243C-6E2D-7F4C-9CFF-2142F980791F}"/>
                </a:ext>
              </a:extLst>
            </p:cNvPr>
            <p:cNvGrpSpPr/>
            <p:nvPr/>
          </p:nvGrpSpPr>
          <p:grpSpPr>
            <a:xfrm>
              <a:off x="19827874" y="467994"/>
              <a:ext cx="57150" cy="57150"/>
              <a:chOff x="19827874" y="467994"/>
              <a:chExt cx="57150" cy="57150"/>
            </a:xfrm>
            <a:grpFill/>
          </p:grpSpPr>
          <p:sp>
            <p:nvSpPr>
              <p:cNvPr id="145" name="Freeform 144">
                <a:extLst>
                  <a:ext uri="{FF2B5EF4-FFF2-40B4-BE49-F238E27FC236}">
                    <a16:creationId xmlns:a16="http://schemas.microsoft.com/office/drawing/2014/main" id="{492B5D24-5FAF-674C-86BC-50FDCC97F01C}"/>
                  </a:ext>
                </a:extLst>
              </p:cNvPr>
              <p:cNvSpPr/>
              <p:nvPr/>
            </p:nvSpPr>
            <p:spPr>
              <a:xfrm>
                <a:off x="19840574" y="480694"/>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5" y="0"/>
                      <a:pt x="15875" y="0"/>
                    </a:cubicBezTo>
                    <a:cubicBezTo>
                      <a:pt x="24130" y="635"/>
                      <a:pt x="31750" y="7620"/>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46" name="Freeform 145">
                <a:extLst>
                  <a:ext uri="{FF2B5EF4-FFF2-40B4-BE49-F238E27FC236}">
                    <a16:creationId xmlns:a16="http://schemas.microsoft.com/office/drawing/2014/main" id="{39913E6F-11F2-A742-A1F2-A322330E289F}"/>
                  </a:ext>
                </a:extLst>
              </p:cNvPr>
              <p:cNvSpPr/>
              <p:nvPr/>
            </p:nvSpPr>
            <p:spPr>
              <a:xfrm>
                <a:off x="19827874" y="46799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6035 h 57150"/>
                  <a:gd name="connsiteX6" fmla="*/ 25400 w 57150"/>
                  <a:gd name="connsiteY6" fmla="*/ 29210 h 57150"/>
                  <a:gd name="connsiteX7" fmla="*/ 28575 w 57150"/>
                  <a:gd name="connsiteY7" fmla="*/ 32385 h 57150"/>
                  <a:gd name="connsiteX8" fmla="*/ 31750 w 57150"/>
                  <a:gd name="connsiteY8" fmla="*/ 29210 h 57150"/>
                  <a:gd name="connsiteX9" fmla="*/ 28575 w 57150"/>
                  <a:gd name="connsiteY9" fmla="*/ 2603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3815" y="57150"/>
                      <a:pt x="28575" y="57150"/>
                    </a:cubicBezTo>
                    <a:close/>
                    <a:moveTo>
                      <a:pt x="28575" y="26035"/>
                    </a:moveTo>
                    <a:cubicBezTo>
                      <a:pt x="26670" y="26035"/>
                      <a:pt x="25400" y="27305"/>
                      <a:pt x="25400" y="29210"/>
                    </a:cubicBezTo>
                    <a:cubicBezTo>
                      <a:pt x="25400" y="31115"/>
                      <a:pt x="26670" y="32385"/>
                      <a:pt x="28575" y="32385"/>
                    </a:cubicBezTo>
                    <a:cubicBezTo>
                      <a:pt x="30480" y="32385"/>
                      <a:pt x="31750" y="31115"/>
                      <a:pt x="31750" y="29210"/>
                    </a:cubicBezTo>
                    <a:cubicBezTo>
                      <a:pt x="31750" y="27305"/>
                      <a:pt x="29845" y="26035"/>
                      <a:pt x="28575" y="2603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90" name="Graphic 336">
              <a:extLst>
                <a:ext uri="{FF2B5EF4-FFF2-40B4-BE49-F238E27FC236}">
                  <a16:creationId xmlns:a16="http://schemas.microsoft.com/office/drawing/2014/main" id="{C2C8026A-EC9A-004D-BCFA-D3C3D6E416D7}"/>
                </a:ext>
              </a:extLst>
            </p:cNvPr>
            <p:cNvGrpSpPr/>
            <p:nvPr/>
          </p:nvGrpSpPr>
          <p:grpSpPr>
            <a:xfrm>
              <a:off x="20114259" y="1296035"/>
              <a:ext cx="57150" cy="57150"/>
              <a:chOff x="20114259" y="1296035"/>
              <a:chExt cx="57150" cy="57150"/>
            </a:xfrm>
            <a:grpFill/>
          </p:grpSpPr>
          <p:sp>
            <p:nvSpPr>
              <p:cNvPr id="143" name="Freeform 142">
                <a:extLst>
                  <a:ext uri="{FF2B5EF4-FFF2-40B4-BE49-F238E27FC236}">
                    <a16:creationId xmlns:a16="http://schemas.microsoft.com/office/drawing/2014/main" id="{72C3E9EF-AF12-5A46-87F1-80CA40547B78}"/>
                  </a:ext>
                </a:extLst>
              </p:cNvPr>
              <p:cNvSpPr/>
              <p:nvPr/>
            </p:nvSpPr>
            <p:spPr>
              <a:xfrm>
                <a:off x="20126959" y="130873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6" y="31750"/>
                      <a:pt x="0" y="24765"/>
                      <a:pt x="0" y="15875"/>
                    </a:cubicBezTo>
                    <a:cubicBezTo>
                      <a:pt x="0" y="6985"/>
                      <a:pt x="6986" y="0"/>
                      <a:pt x="15875" y="0"/>
                    </a:cubicBezTo>
                    <a:cubicBezTo>
                      <a:pt x="24765"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44" name="Freeform 143">
                <a:extLst>
                  <a:ext uri="{FF2B5EF4-FFF2-40B4-BE49-F238E27FC236}">
                    <a16:creationId xmlns:a16="http://schemas.microsoft.com/office/drawing/2014/main" id="{16F17D53-B405-364B-86A9-6B1824292648}"/>
                  </a:ext>
                </a:extLst>
              </p:cNvPr>
              <p:cNvSpPr/>
              <p:nvPr/>
            </p:nvSpPr>
            <p:spPr>
              <a:xfrm>
                <a:off x="20114259" y="129603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91" name="Graphic 336">
              <a:extLst>
                <a:ext uri="{FF2B5EF4-FFF2-40B4-BE49-F238E27FC236}">
                  <a16:creationId xmlns:a16="http://schemas.microsoft.com/office/drawing/2014/main" id="{D07EEAE6-5C3A-0142-9DF9-1BE4D8F68C5A}"/>
                </a:ext>
              </a:extLst>
            </p:cNvPr>
            <p:cNvGrpSpPr/>
            <p:nvPr/>
          </p:nvGrpSpPr>
          <p:grpSpPr>
            <a:xfrm>
              <a:off x="20114259" y="467994"/>
              <a:ext cx="57150" cy="57150"/>
              <a:chOff x="20114259" y="467994"/>
              <a:chExt cx="57150" cy="57150"/>
            </a:xfrm>
            <a:grpFill/>
          </p:grpSpPr>
          <p:sp>
            <p:nvSpPr>
              <p:cNvPr id="141" name="Freeform 140">
                <a:extLst>
                  <a:ext uri="{FF2B5EF4-FFF2-40B4-BE49-F238E27FC236}">
                    <a16:creationId xmlns:a16="http://schemas.microsoft.com/office/drawing/2014/main" id="{9523C6E5-4805-804C-82D2-14F3E48C2A84}"/>
                  </a:ext>
                </a:extLst>
              </p:cNvPr>
              <p:cNvSpPr/>
              <p:nvPr/>
            </p:nvSpPr>
            <p:spPr>
              <a:xfrm>
                <a:off x="20126959" y="480694"/>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6" y="31750"/>
                      <a:pt x="0" y="24765"/>
                      <a:pt x="0" y="15875"/>
                    </a:cubicBezTo>
                    <a:cubicBezTo>
                      <a:pt x="0" y="6985"/>
                      <a:pt x="6986" y="0"/>
                      <a:pt x="15875" y="0"/>
                    </a:cubicBezTo>
                    <a:cubicBezTo>
                      <a:pt x="24765" y="635"/>
                      <a:pt x="31750" y="7620"/>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42" name="Freeform 141">
                <a:extLst>
                  <a:ext uri="{FF2B5EF4-FFF2-40B4-BE49-F238E27FC236}">
                    <a16:creationId xmlns:a16="http://schemas.microsoft.com/office/drawing/2014/main" id="{A577E635-58BF-EA41-B248-E1960C9319EE}"/>
                  </a:ext>
                </a:extLst>
              </p:cNvPr>
              <p:cNvSpPr/>
              <p:nvPr/>
            </p:nvSpPr>
            <p:spPr>
              <a:xfrm>
                <a:off x="20114259" y="46799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6035 h 57150"/>
                  <a:gd name="connsiteX6" fmla="*/ 25400 w 57150"/>
                  <a:gd name="connsiteY6" fmla="*/ 29210 h 57150"/>
                  <a:gd name="connsiteX7" fmla="*/ 28575 w 57150"/>
                  <a:gd name="connsiteY7" fmla="*/ 32385 h 57150"/>
                  <a:gd name="connsiteX8" fmla="*/ 31750 w 57150"/>
                  <a:gd name="connsiteY8" fmla="*/ 29210 h 57150"/>
                  <a:gd name="connsiteX9" fmla="*/ 28575 w 57150"/>
                  <a:gd name="connsiteY9" fmla="*/ 2603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6035"/>
                    </a:moveTo>
                    <a:cubicBezTo>
                      <a:pt x="26670" y="26035"/>
                      <a:pt x="25400" y="27305"/>
                      <a:pt x="25400" y="29210"/>
                    </a:cubicBezTo>
                    <a:cubicBezTo>
                      <a:pt x="25400" y="31115"/>
                      <a:pt x="26670" y="32385"/>
                      <a:pt x="28575" y="32385"/>
                    </a:cubicBezTo>
                    <a:cubicBezTo>
                      <a:pt x="30480" y="32385"/>
                      <a:pt x="31750" y="31115"/>
                      <a:pt x="31750" y="29210"/>
                    </a:cubicBezTo>
                    <a:cubicBezTo>
                      <a:pt x="31750" y="27305"/>
                      <a:pt x="30480" y="26035"/>
                      <a:pt x="28575" y="2603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92" name="Graphic 336">
              <a:extLst>
                <a:ext uri="{FF2B5EF4-FFF2-40B4-BE49-F238E27FC236}">
                  <a16:creationId xmlns:a16="http://schemas.microsoft.com/office/drawing/2014/main" id="{3C1BE2E3-4D97-7742-B5DF-15A193440BC7}"/>
                </a:ext>
              </a:extLst>
            </p:cNvPr>
            <p:cNvGrpSpPr/>
            <p:nvPr/>
          </p:nvGrpSpPr>
          <p:grpSpPr>
            <a:xfrm>
              <a:off x="19971384" y="450850"/>
              <a:ext cx="57150" cy="57150"/>
              <a:chOff x="19971384" y="450850"/>
              <a:chExt cx="57150" cy="57150"/>
            </a:xfrm>
            <a:grpFill/>
          </p:grpSpPr>
          <p:sp>
            <p:nvSpPr>
              <p:cNvPr id="139" name="Freeform 138">
                <a:extLst>
                  <a:ext uri="{FF2B5EF4-FFF2-40B4-BE49-F238E27FC236}">
                    <a16:creationId xmlns:a16="http://schemas.microsoft.com/office/drawing/2014/main" id="{BD0E1A05-0113-284E-97A9-CE2966694C2B}"/>
                  </a:ext>
                </a:extLst>
              </p:cNvPr>
              <p:cNvSpPr/>
              <p:nvPr/>
            </p:nvSpPr>
            <p:spPr>
              <a:xfrm>
                <a:off x="19984084" y="46355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6" y="31750"/>
                      <a:pt x="0" y="24765"/>
                      <a:pt x="0" y="15875"/>
                    </a:cubicBezTo>
                    <a:cubicBezTo>
                      <a:pt x="0" y="6985"/>
                      <a:pt x="6986" y="0"/>
                      <a:pt x="15875" y="0"/>
                    </a:cubicBezTo>
                    <a:cubicBezTo>
                      <a:pt x="24130"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40" name="Freeform 139">
                <a:extLst>
                  <a:ext uri="{FF2B5EF4-FFF2-40B4-BE49-F238E27FC236}">
                    <a16:creationId xmlns:a16="http://schemas.microsoft.com/office/drawing/2014/main" id="{C8B947A1-84FD-F949-B29F-B03C2DDBB46B}"/>
                  </a:ext>
                </a:extLst>
              </p:cNvPr>
              <p:cNvSpPr/>
              <p:nvPr/>
            </p:nvSpPr>
            <p:spPr>
              <a:xfrm>
                <a:off x="19971384" y="45085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29845"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93" name="Graphic 336">
              <a:extLst>
                <a:ext uri="{FF2B5EF4-FFF2-40B4-BE49-F238E27FC236}">
                  <a16:creationId xmlns:a16="http://schemas.microsoft.com/office/drawing/2014/main" id="{7D18AA09-50AD-BD42-97E5-29D1F034F073}"/>
                </a:ext>
              </a:extLst>
            </p:cNvPr>
            <p:cNvGrpSpPr/>
            <p:nvPr/>
          </p:nvGrpSpPr>
          <p:grpSpPr>
            <a:xfrm>
              <a:off x="19971384" y="635634"/>
              <a:ext cx="57150" cy="57150"/>
              <a:chOff x="19971384" y="635634"/>
              <a:chExt cx="57150" cy="57150"/>
            </a:xfrm>
            <a:grpFill/>
          </p:grpSpPr>
          <p:sp>
            <p:nvSpPr>
              <p:cNvPr id="137" name="Freeform 136">
                <a:extLst>
                  <a:ext uri="{FF2B5EF4-FFF2-40B4-BE49-F238E27FC236}">
                    <a16:creationId xmlns:a16="http://schemas.microsoft.com/office/drawing/2014/main" id="{FB103047-52CA-6146-872A-EA9C14071DFF}"/>
                  </a:ext>
                </a:extLst>
              </p:cNvPr>
              <p:cNvSpPr/>
              <p:nvPr/>
            </p:nvSpPr>
            <p:spPr>
              <a:xfrm>
                <a:off x="19984084" y="648334"/>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6" y="31750"/>
                      <a:pt x="0" y="24765"/>
                      <a:pt x="0" y="15875"/>
                    </a:cubicBezTo>
                    <a:cubicBezTo>
                      <a:pt x="0" y="6985"/>
                      <a:pt x="6986" y="0"/>
                      <a:pt x="15875" y="0"/>
                    </a:cubicBezTo>
                    <a:cubicBezTo>
                      <a:pt x="24130"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38" name="Freeform 137">
                <a:extLst>
                  <a:ext uri="{FF2B5EF4-FFF2-40B4-BE49-F238E27FC236}">
                    <a16:creationId xmlns:a16="http://schemas.microsoft.com/office/drawing/2014/main" id="{69CDA809-30AB-C04A-B2D1-185182D9A613}"/>
                  </a:ext>
                </a:extLst>
              </p:cNvPr>
              <p:cNvSpPr/>
              <p:nvPr/>
            </p:nvSpPr>
            <p:spPr>
              <a:xfrm>
                <a:off x="19971384" y="63563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29845"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94" name="Graphic 336">
              <a:extLst>
                <a:ext uri="{FF2B5EF4-FFF2-40B4-BE49-F238E27FC236}">
                  <a16:creationId xmlns:a16="http://schemas.microsoft.com/office/drawing/2014/main" id="{DE6094A5-940A-264B-AEC1-AED1E99602A5}"/>
                </a:ext>
              </a:extLst>
            </p:cNvPr>
            <p:cNvGrpSpPr/>
            <p:nvPr/>
          </p:nvGrpSpPr>
          <p:grpSpPr>
            <a:xfrm>
              <a:off x="19971384" y="1132205"/>
              <a:ext cx="57150" cy="57150"/>
              <a:chOff x="19971384" y="1132205"/>
              <a:chExt cx="57150" cy="57150"/>
            </a:xfrm>
            <a:grpFill/>
          </p:grpSpPr>
          <p:sp>
            <p:nvSpPr>
              <p:cNvPr id="135" name="Freeform 134">
                <a:extLst>
                  <a:ext uri="{FF2B5EF4-FFF2-40B4-BE49-F238E27FC236}">
                    <a16:creationId xmlns:a16="http://schemas.microsoft.com/office/drawing/2014/main" id="{0A45D76C-6D3A-DA4D-912B-1E79B0ABBDC6}"/>
                  </a:ext>
                </a:extLst>
              </p:cNvPr>
              <p:cNvSpPr/>
              <p:nvPr/>
            </p:nvSpPr>
            <p:spPr>
              <a:xfrm>
                <a:off x="19984084" y="114490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6" y="31750"/>
                      <a:pt x="0" y="24765"/>
                      <a:pt x="0" y="15875"/>
                    </a:cubicBezTo>
                    <a:cubicBezTo>
                      <a:pt x="0" y="6985"/>
                      <a:pt x="6986" y="0"/>
                      <a:pt x="15875" y="0"/>
                    </a:cubicBezTo>
                    <a:cubicBezTo>
                      <a:pt x="24130"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36" name="Freeform 135">
                <a:extLst>
                  <a:ext uri="{FF2B5EF4-FFF2-40B4-BE49-F238E27FC236}">
                    <a16:creationId xmlns:a16="http://schemas.microsoft.com/office/drawing/2014/main" id="{6BB9ABF5-4B3D-B34B-9B0A-6144991A25B5}"/>
                  </a:ext>
                </a:extLst>
              </p:cNvPr>
              <p:cNvSpPr/>
              <p:nvPr/>
            </p:nvSpPr>
            <p:spPr>
              <a:xfrm>
                <a:off x="19971384" y="113220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29845"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95" name="Graphic 336">
              <a:extLst>
                <a:ext uri="{FF2B5EF4-FFF2-40B4-BE49-F238E27FC236}">
                  <a16:creationId xmlns:a16="http://schemas.microsoft.com/office/drawing/2014/main" id="{FB81D811-4A63-394E-B76D-D68CB411F062}"/>
                </a:ext>
              </a:extLst>
            </p:cNvPr>
            <p:cNvGrpSpPr/>
            <p:nvPr/>
          </p:nvGrpSpPr>
          <p:grpSpPr>
            <a:xfrm>
              <a:off x="20076795" y="1099819"/>
              <a:ext cx="57150" cy="57150"/>
              <a:chOff x="20076795" y="1099819"/>
              <a:chExt cx="57150" cy="57150"/>
            </a:xfrm>
            <a:grpFill/>
          </p:grpSpPr>
          <p:sp>
            <p:nvSpPr>
              <p:cNvPr id="133" name="Freeform 132">
                <a:extLst>
                  <a:ext uri="{FF2B5EF4-FFF2-40B4-BE49-F238E27FC236}">
                    <a16:creationId xmlns:a16="http://schemas.microsoft.com/office/drawing/2014/main" id="{5F036EF2-4254-5546-9630-80E905E4B403}"/>
                  </a:ext>
                </a:extLst>
              </p:cNvPr>
              <p:cNvSpPr/>
              <p:nvPr/>
            </p:nvSpPr>
            <p:spPr>
              <a:xfrm>
                <a:off x="20089495" y="1112519"/>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4" y="31750"/>
                      <a:pt x="15875" y="31750"/>
                    </a:cubicBezTo>
                    <a:cubicBezTo>
                      <a:pt x="6985" y="31750"/>
                      <a:pt x="0" y="24765"/>
                      <a:pt x="0" y="15875"/>
                    </a:cubicBezTo>
                    <a:cubicBezTo>
                      <a:pt x="0" y="6985"/>
                      <a:pt x="6985" y="0"/>
                      <a:pt x="15875" y="0"/>
                    </a:cubicBezTo>
                    <a:cubicBezTo>
                      <a:pt x="24764"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34" name="Freeform 133">
                <a:extLst>
                  <a:ext uri="{FF2B5EF4-FFF2-40B4-BE49-F238E27FC236}">
                    <a16:creationId xmlns:a16="http://schemas.microsoft.com/office/drawing/2014/main" id="{8F396502-A8FF-9A4E-8C21-0B77FC529717}"/>
                  </a:ext>
                </a:extLst>
              </p:cNvPr>
              <p:cNvSpPr/>
              <p:nvPr/>
            </p:nvSpPr>
            <p:spPr>
              <a:xfrm>
                <a:off x="20076795" y="1099819"/>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96" name="Graphic 336">
              <a:extLst>
                <a:ext uri="{FF2B5EF4-FFF2-40B4-BE49-F238E27FC236}">
                  <a16:creationId xmlns:a16="http://schemas.microsoft.com/office/drawing/2014/main" id="{CD20EF89-2C73-4043-AA68-AFE4DAE22ABE}"/>
                </a:ext>
              </a:extLst>
            </p:cNvPr>
            <p:cNvGrpSpPr/>
            <p:nvPr/>
          </p:nvGrpSpPr>
          <p:grpSpPr>
            <a:xfrm>
              <a:off x="20076795" y="668019"/>
              <a:ext cx="57150" cy="57150"/>
              <a:chOff x="20076795" y="668019"/>
              <a:chExt cx="57150" cy="57150"/>
            </a:xfrm>
            <a:grpFill/>
          </p:grpSpPr>
          <p:sp>
            <p:nvSpPr>
              <p:cNvPr id="131" name="Freeform 130">
                <a:extLst>
                  <a:ext uri="{FF2B5EF4-FFF2-40B4-BE49-F238E27FC236}">
                    <a16:creationId xmlns:a16="http://schemas.microsoft.com/office/drawing/2014/main" id="{26F441DC-A04A-A842-9CD7-48C91F06CC21}"/>
                  </a:ext>
                </a:extLst>
              </p:cNvPr>
              <p:cNvSpPr/>
              <p:nvPr/>
            </p:nvSpPr>
            <p:spPr>
              <a:xfrm>
                <a:off x="20089495" y="68135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4" y="31750"/>
                      <a:pt x="15875" y="31750"/>
                    </a:cubicBezTo>
                    <a:cubicBezTo>
                      <a:pt x="6985" y="31750"/>
                      <a:pt x="0" y="24765"/>
                      <a:pt x="0" y="15875"/>
                    </a:cubicBezTo>
                    <a:cubicBezTo>
                      <a:pt x="0" y="6985"/>
                      <a:pt x="6985" y="0"/>
                      <a:pt x="15875" y="0"/>
                    </a:cubicBezTo>
                    <a:cubicBezTo>
                      <a:pt x="24764"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32" name="Freeform 131">
                <a:extLst>
                  <a:ext uri="{FF2B5EF4-FFF2-40B4-BE49-F238E27FC236}">
                    <a16:creationId xmlns:a16="http://schemas.microsoft.com/office/drawing/2014/main" id="{604A4496-A848-3E49-B7E1-5DE36AB53806}"/>
                  </a:ext>
                </a:extLst>
              </p:cNvPr>
              <p:cNvSpPr/>
              <p:nvPr/>
            </p:nvSpPr>
            <p:spPr>
              <a:xfrm>
                <a:off x="20076795" y="668019"/>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6035 h 57150"/>
                  <a:gd name="connsiteX6" fmla="*/ 25400 w 57150"/>
                  <a:gd name="connsiteY6" fmla="*/ 29210 h 57150"/>
                  <a:gd name="connsiteX7" fmla="*/ 28575 w 57150"/>
                  <a:gd name="connsiteY7" fmla="*/ 32385 h 57150"/>
                  <a:gd name="connsiteX8" fmla="*/ 31750 w 57150"/>
                  <a:gd name="connsiteY8" fmla="*/ 29210 h 57150"/>
                  <a:gd name="connsiteX9" fmla="*/ 28575 w 57150"/>
                  <a:gd name="connsiteY9" fmla="*/ 2603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6035"/>
                    </a:moveTo>
                    <a:cubicBezTo>
                      <a:pt x="26670" y="26035"/>
                      <a:pt x="25400" y="27305"/>
                      <a:pt x="25400" y="29210"/>
                    </a:cubicBezTo>
                    <a:cubicBezTo>
                      <a:pt x="25400" y="31115"/>
                      <a:pt x="26670" y="32385"/>
                      <a:pt x="28575" y="32385"/>
                    </a:cubicBezTo>
                    <a:cubicBezTo>
                      <a:pt x="30480" y="32385"/>
                      <a:pt x="31750" y="31115"/>
                      <a:pt x="31750" y="29210"/>
                    </a:cubicBezTo>
                    <a:cubicBezTo>
                      <a:pt x="31750" y="27305"/>
                      <a:pt x="30480" y="26035"/>
                      <a:pt x="28575" y="2603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97" name="Graphic 336">
              <a:extLst>
                <a:ext uri="{FF2B5EF4-FFF2-40B4-BE49-F238E27FC236}">
                  <a16:creationId xmlns:a16="http://schemas.microsoft.com/office/drawing/2014/main" id="{FB10F8CF-8638-A249-8BDA-4F28C2D9B774}"/>
                </a:ext>
              </a:extLst>
            </p:cNvPr>
            <p:cNvGrpSpPr/>
            <p:nvPr/>
          </p:nvGrpSpPr>
          <p:grpSpPr>
            <a:xfrm>
              <a:off x="20027899" y="786130"/>
              <a:ext cx="57150" cy="57150"/>
              <a:chOff x="20027899" y="786130"/>
              <a:chExt cx="57150" cy="57150"/>
            </a:xfrm>
            <a:grpFill/>
          </p:grpSpPr>
          <p:sp>
            <p:nvSpPr>
              <p:cNvPr id="129" name="Freeform 128">
                <a:extLst>
                  <a:ext uri="{FF2B5EF4-FFF2-40B4-BE49-F238E27FC236}">
                    <a16:creationId xmlns:a16="http://schemas.microsoft.com/office/drawing/2014/main" id="{310E9707-5E5C-0C4C-8ADA-B0EC8F1CBD2F}"/>
                  </a:ext>
                </a:extLst>
              </p:cNvPr>
              <p:cNvSpPr/>
              <p:nvPr/>
            </p:nvSpPr>
            <p:spPr>
              <a:xfrm>
                <a:off x="20040599" y="79883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30" name="Freeform 129">
                <a:extLst>
                  <a:ext uri="{FF2B5EF4-FFF2-40B4-BE49-F238E27FC236}">
                    <a16:creationId xmlns:a16="http://schemas.microsoft.com/office/drawing/2014/main" id="{07DF57CF-A0D3-6640-951A-083F41BF8358}"/>
                  </a:ext>
                </a:extLst>
              </p:cNvPr>
              <p:cNvSpPr/>
              <p:nvPr/>
            </p:nvSpPr>
            <p:spPr>
              <a:xfrm>
                <a:off x="20027899" y="78613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98" name="Graphic 336">
              <a:extLst>
                <a:ext uri="{FF2B5EF4-FFF2-40B4-BE49-F238E27FC236}">
                  <a16:creationId xmlns:a16="http://schemas.microsoft.com/office/drawing/2014/main" id="{679A756A-ADB9-E344-9E51-7C7F0E152029}"/>
                </a:ext>
              </a:extLst>
            </p:cNvPr>
            <p:cNvGrpSpPr/>
            <p:nvPr/>
          </p:nvGrpSpPr>
          <p:grpSpPr>
            <a:xfrm>
              <a:off x="20027899" y="974725"/>
              <a:ext cx="57150" cy="57150"/>
              <a:chOff x="20027899" y="974725"/>
              <a:chExt cx="57150" cy="57150"/>
            </a:xfrm>
            <a:grpFill/>
          </p:grpSpPr>
          <p:sp>
            <p:nvSpPr>
              <p:cNvPr id="127" name="Freeform 126">
                <a:extLst>
                  <a:ext uri="{FF2B5EF4-FFF2-40B4-BE49-F238E27FC236}">
                    <a16:creationId xmlns:a16="http://schemas.microsoft.com/office/drawing/2014/main" id="{C7038058-8DB5-8342-8CC6-C14EFADDF2F1}"/>
                  </a:ext>
                </a:extLst>
              </p:cNvPr>
              <p:cNvSpPr/>
              <p:nvPr/>
            </p:nvSpPr>
            <p:spPr>
              <a:xfrm>
                <a:off x="20040599" y="98742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28" name="Freeform 127">
                <a:extLst>
                  <a:ext uri="{FF2B5EF4-FFF2-40B4-BE49-F238E27FC236}">
                    <a16:creationId xmlns:a16="http://schemas.microsoft.com/office/drawing/2014/main" id="{97F8F51E-AC10-DB41-BB41-A6504A5932C8}"/>
                  </a:ext>
                </a:extLst>
              </p:cNvPr>
              <p:cNvSpPr/>
              <p:nvPr/>
            </p:nvSpPr>
            <p:spPr>
              <a:xfrm>
                <a:off x="20027899" y="97472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99" name="Graphic 336">
              <a:extLst>
                <a:ext uri="{FF2B5EF4-FFF2-40B4-BE49-F238E27FC236}">
                  <a16:creationId xmlns:a16="http://schemas.microsoft.com/office/drawing/2014/main" id="{A4CB2068-2754-CD42-9F52-E83F5FAED8CA}"/>
                </a:ext>
              </a:extLst>
            </p:cNvPr>
            <p:cNvGrpSpPr/>
            <p:nvPr/>
          </p:nvGrpSpPr>
          <p:grpSpPr>
            <a:xfrm>
              <a:off x="19844384" y="655955"/>
              <a:ext cx="57150" cy="57150"/>
              <a:chOff x="19844384" y="655955"/>
              <a:chExt cx="57150" cy="57150"/>
            </a:xfrm>
            <a:grpFill/>
          </p:grpSpPr>
          <p:sp>
            <p:nvSpPr>
              <p:cNvPr id="125" name="Freeform 124">
                <a:extLst>
                  <a:ext uri="{FF2B5EF4-FFF2-40B4-BE49-F238E27FC236}">
                    <a16:creationId xmlns:a16="http://schemas.microsoft.com/office/drawing/2014/main" id="{8D85AFF0-E533-704C-903C-40A85ED0A206}"/>
                  </a:ext>
                </a:extLst>
              </p:cNvPr>
              <p:cNvSpPr/>
              <p:nvPr/>
            </p:nvSpPr>
            <p:spPr>
              <a:xfrm>
                <a:off x="19857084" y="66865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6" y="0"/>
                      <a:pt x="15875" y="0"/>
                    </a:cubicBezTo>
                    <a:cubicBezTo>
                      <a:pt x="24765"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26" name="Freeform 125">
                <a:extLst>
                  <a:ext uri="{FF2B5EF4-FFF2-40B4-BE49-F238E27FC236}">
                    <a16:creationId xmlns:a16="http://schemas.microsoft.com/office/drawing/2014/main" id="{D910EC90-922C-A943-A6A9-D8F552F64CEF}"/>
                  </a:ext>
                </a:extLst>
              </p:cNvPr>
              <p:cNvSpPr/>
              <p:nvPr/>
            </p:nvSpPr>
            <p:spPr>
              <a:xfrm>
                <a:off x="19844384" y="65595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3815"/>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00" name="Graphic 336">
              <a:extLst>
                <a:ext uri="{FF2B5EF4-FFF2-40B4-BE49-F238E27FC236}">
                  <a16:creationId xmlns:a16="http://schemas.microsoft.com/office/drawing/2014/main" id="{31345EB7-849A-EC42-9318-F8C7EC6FA7FC}"/>
                </a:ext>
              </a:extLst>
            </p:cNvPr>
            <p:cNvGrpSpPr/>
            <p:nvPr/>
          </p:nvGrpSpPr>
          <p:grpSpPr>
            <a:xfrm>
              <a:off x="19844384" y="1103630"/>
              <a:ext cx="57150" cy="57150"/>
              <a:chOff x="19844384" y="1103630"/>
              <a:chExt cx="57150" cy="57150"/>
            </a:xfrm>
            <a:grpFill/>
          </p:grpSpPr>
          <p:sp>
            <p:nvSpPr>
              <p:cNvPr id="123" name="Freeform 122">
                <a:extLst>
                  <a:ext uri="{FF2B5EF4-FFF2-40B4-BE49-F238E27FC236}">
                    <a16:creationId xmlns:a16="http://schemas.microsoft.com/office/drawing/2014/main" id="{3E5C3770-A9ED-984B-919D-E914C8CA6652}"/>
                  </a:ext>
                </a:extLst>
              </p:cNvPr>
              <p:cNvSpPr/>
              <p:nvPr/>
            </p:nvSpPr>
            <p:spPr>
              <a:xfrm>
                <a:off x="19857084" y="111633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6" y="0"/>
                      <a:pt x="15875" y="0"/>
                    </a:cubicBezTo>
                    <a:cubicBezTo>
                      <a:pt x="24765" y="0"/>
                      <a:pt x="31750" y="7620"/>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24" name="Freeform 123">
                <a:extLst>
                  <a:ext uri="{FF2B5EF4-FFF2-40B4-BE49-F238E27FC236}">
                    <a16:creationId xmlns:a16="http://schemas.microsoft.com/office/drawing/2014/main" id="{4E7D739E-7FA3-8148-8AF1-85F11EA5C3E0}"/>
                  </a:ext>
                </a:extLst>
              </p:cNvPr>
              <p:cNvSpPr/>
              <p:nvPr/>
            </p:nvSpPr>
            <p:spPr>
              <a:xfrm>
                <a:off x="19844384" y="110363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01" name="Graphic 336">
              <a:extLst>
                <a:ext uri="{FF2B5EF4-FFF2-40B4-BE49-F238E27FC236}">
                  <a16:creationId xmlns:a16="http://schemas.microsoft.com/office/drawing/2014/main" id="{F8706A3C-6D82-1041-B559-087E3C25C8BF}"/>
                </a:ext>
              </a:extLst>
            </p:cNvPr>
            <p:cNvGrpSpPr/>
            <p:nvPr/>
          </p:nvGrpSpPr>
          <p:grpSpPr>
            <a:xfrm>
              <a:off x="19971384" y="1314450"/>
              <a:ext cx="57150" cy="57150"/>
              <a:chOff x="19971384" y="1314450"/>
              <a:chExt cx="57150" cy="57150"/>
            </a:xfrm>
            <a:grpFill/>
          </p:grpSpPr>
          <p:sp>
            <p:nvSpPr>
              <p:cNvPr id="121" name="Freeform 120">
                <a:extLst>
                  <a:ext uri="{FF2B5EF4-FFF2-40B4-BE49-F238E27FC236}">
                    <a16:creationId xmlns:a16="http://schemas.microsoft.com/office/drawing/2014/main" id="{93FE0167-CA0E-9846-B1A3-C904D66A075A}"/>
                  </a:ext>
                </a:extLst>
              </p:cNvPr>
              <p:cNvSpPr/>
              <p:nvPr/>
            </p:nvSpPr>
            <p:spPr>
              <a:xfrm>
                <a:off x="19984084" y="132715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6" y="31750"/>
                      <a:pt x="0" y="24765"/>
                      <a:pt x="0" y="15875"/>
                    </a:cubicBezTo>
                    <a:cubicBezTo>
                      <a:pt x="0" y="6985"/>
                      <a:pt x="6986" y="0"/>
                      <a:pt x="15875" y="0"/>
                    </a:cubicBezTo>
                    <a:cubicBezTo>
                      <a:pt x="24130"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22" name="Freeform 121">
                <a:extLst>
                  <a:ext uri="{FF2B5EF4-FFF2-40B4-BE49-F238E27FC236}">
                    <a16:creationId xmlns:a16="http://schemas.microsoft.com/office/drawing/2014/main" id="{6F40DF82-E6B1-0547-870E-DB7CF429B6CD}"/>
                  </a:ext>
                </a:extLst>
              </p:cNvPr>
              <p:cNvSpPr/>
              <p:nvPr/>
            </p:nvSpPr>
            <p:spPr>
              <a:xfrm>
                <a:off x="19971384" y="131445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29845"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02" name="Graphic 336">
              <a:extLst>
                <a:ext uri="{FF2B5EF4-FFF2-40B4-BE49-F238E27FC236}">
                  <a16:creationId xmlns:a16="http://schemas.microsoft.com/office/drawing/2014/main" id="{2A363E7F-FE81-E74F-9BA1-7B8DF40529F2}"/>
                </a:ext>
              </a:extLst>
            </p:cNvPr>
            <p:cNvGrpSpPr/>
            <p:nvPr/>
          </p:nvGrpSpPr>
          <p:grpSpPr>
            <a:xfrm>
              <a:off x="20281265" y="766444"/>
              <a:ext cx="57150" cy="57150"/>
              <a:chOff x="20281265" y="766444"/>
              <a:chExt cx="57150" cy="57150"/>
            </a:xfrm>
            <a:grpFill/>
          </p:grpSpPr>
          <p:sp>
            <p:nvSpPr>
              <p:cNvPr id="119" name="Freeform 118">
                <a:extLst>
                  <a:ext uri="{FF2B5EF4-FFF2-40B4-BE49-F238E27FC236}">
                    <a16:creationId xmlns:a16="http://schemas.microsoft.com/office/drawing/2014/main" id="{11F623A1-FF1D-2142-817C-B05EF5D9E5C2}"/>
                  </a:ext>
                </a:extLst>
              </p:cNvPr>
              <p:cNvSpPr/>
              <p:nvPr/>
            </p:nvSpPr>
            <p:spPr>
              <a:xfrm>
                <a:off x="20293965" y="779144"/>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20" name="Freeform 119">
                <a:extLst>
                  <a:ext uri="{FF2B5EF4-FFF2-40B4-BE49-F238E27FC236}">
                    <a16:creationId xmlns:a16="http://schemas.microsoft.com/office/drawing/2014/main" id="{8B69F8F4-30CD-0447-83AD-C47A8BE45480}"/>
                  </a:ext>
                </a:extLst>
              </p:cNvPr>
              <p:cNvSpPr/>
              <p:nvPr/>
            </p:nvSpPr>
            <p:spPr>
              <a:xfrm>
                <a:off x="20281265" y="76644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03" name="Graphic 336">
              <a:extLst>
                <a:ext uri="{FF2B5EF4-FFF2-40B4-BE49-F238E27FC236}">
                  <a16:creationId xmlns:a16="http://schemas.microsoft.com/office/drawing/2014/main" id="{D158F3FD-20A1-C04B-9636-E78458354798}"/>
                </a:ext>
              </a:extLst>
            </p:cNvPr>
            <p:cNvGrpSpPr/>
            <p:nvPr/>
          </p:nvGrpSpPr>
          <p:grpSpPr>
            <a:xfrm>
              <a:off x="20284440" y="575309"/>
              <a:ext cx="57150" cy="57150"/>
              <a:chOff x="20284440" y="575309"/>
              <a:chExt cx="57150" cy="57150"/>
            </a:xfrm>
            <a:grpFill/>
          </p:grpSpPr>
          <p:sp>
            <p:nvSpPr>
              <p:cNvPr id="117" name="Freeform 116">
                <a:extLst>
                  <a:ext uri="{FF2B5EF4-FFF2-40B4-BE49-F238E27FC236}">
                    <a16:creationId xmlns:a16="http://schemas.microsoft.com/office/drawing/2014/main" id="{BE99D483-82E1-D34A-A4A3-E4B63C37F89D}"/>
                  </a:ext>
                </a:extLst>
              </p:cNvPr>
              <p:cNvSpPr/>
              <p:nvPr/>
            </p:nvSpPr>
            <p:spPr>
              <a:xfrm>
                <a:off x="20297140" y="588009"/>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18" name="Freeform 117">
                <a:extLst>
                  <a:ext uri="{FF2B5EF4-FFF2-40B4-BE49-F238E27FC236}">
                    <a16:creationId xmlns:a16="http://schemas.microsoft.com/office/drawing/2014/main" id="{7996323E-9E9D-EF49-BE37-7460A281E626}"/>
                  </a:ext>
                </a:extLst>
              </p:cNvPr>
              <p:cNvSpPr/>
              <p:nvPr/>
            </p:nvSpPr>
            <p:spPr>
              <a:xfrm>
                <a:off x="20284440" y="575309"/>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29845"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04" name="Graphic 336">
              <a:extLst>
                <a:ext uri="{FF2B5EF4-FFF2-40B4-BE49-F238E27FC236}">
                  <a16:creationId xmlns:a16="http://schemas.microsoft.com/office/drawing/2014/main" id="{D8980AB9-BAEF-6E47-AFAF-3C2B58524C05}"/>
                </a:ext>
              </a:extLst>
            </p:cNvPr>
            <p:cNvGrpSpPr/>
            <p:nvPr/>
          </p:nvGrpSpPr>
          <p:grpSpPr>
            <a:xfrm>
              <a:off x="20315555" y="1181100"/>
              <a:ext cx="57150" cy="57150"/>
              <a:chOff x="20315555" y="1181100"/>
              <a:chExt cx="57150" cy="57150"/>
            </a:xfrm>
            <a:grpFill/>
          </p:grpSpPr>
          <p:sp>
            <p:nvSpPr>
              <p:cNvPr id="115" name="Freeform 114">
                <a:extLst>
                  <a:ext uri="{FF2B5EF4-FFF2-40B4-BE49-F238E27FC236}">
                    <a16:creationId xmlns:a16="http://schemas.microsoft.com/office/drawing/2014/main" id="{417C64B7-4A05-0A41-BB74-CA8BF623E37D}"/>
                  </a:ext>
                </a:extLst>
              </p:cNvPr>
              <p:cNvSpPr/>
              <p:nvPr/>
            </p:nvSpPr>
            <p:spPr>
              <a:xfrm>
                <a:off x="20328255" y="119380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16" name="Freeform 115">
                <a:extLst>
                  <a:ext uri="{FF2B5EF4-FFF2-40B4-BE49-F238E27FC236}">
                    <a16:creationId xmlns:a16="http://schemas.microsoft.com/office/drawing/2014/main" id="{104D63F0-114B-3744-8A4B-71D9DD3418B7}"/>
                  </a:ext>
                </a:extLst>
              </p:cNvPr>
              <p:cNvSpPr/>
              <p:nvPr/>
            </p:nvSpPr>
            <p:spPr>
              <a:xfrm>
                <a:off x="20315555" y="118110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7305"/>
                      <a:pt x="30480"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05" name="Graphic 336">
              <a:extLst>
                <a:ext uri="{FF2B5EF4-FFF2-40B4-BE49-F238E27FC236}">
                  <a16:creationId xmlns:a16="http://schemas.microsoft.com/office/drawing/2014/main" id="{89B247CD-4B38-5C4B-AAB8-1A05268C9D41}"/>
                </a:ext>
              </a:extLst>
            </p:cNvPr>
            <p:cNvGrpSpPr/>
            <p:nvPr/>
          </p:nvGrpSpPr>
          <p:grpSpPr>
            <a:xfrm>
              <a:off x="19630390" y="1182369"/>
              <a:ext cx="57150" cy="57150"/>
              <a:chOff x="19630390" y="1182369"/>
              <a:chExt cx="57150" cy="57150"/>
            </a:xfrm>
            <a:grpFill/>
          </p:grpSpPr>
          <p:sp>
            <p:nvSpPr>
              <p:cNvPr id="113" name="Freeform 112">
                <a:extLst>
                  <a:ext uri="{FF2B5EF4-FFF2-40B4-BE49-F238E27FC236}">
                    <a16:creationId xmlns:a16="http://schemas.microsoft.com/office/drawing/2014/main" id="{2BE87927-C12B-AC43-BD94-CFDDE34D0AED}"/>
                  </a:ext>
                </a:extLst>
              </p:cNvPr>
              <p:cNvSpPr/>
              <p:nvPr/>
            </p:nvSpPr>
            <p:spPr>
              <a:xfrm>
                <a:off x="19642455" y="1195069"/>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14" name="Freeform 113">
                <a:extLst>
                  <a:ext uri="{FF2B5EF4-FFF2-40B4-BE49-F238E27FC236}">
                    <a16:creationId xmlns:a16="http://schemas.microsoft.com/office/drawing/2014/main" id="{D4E9CAB7-7C20-FE40-8F29-C145CAB1C752}"/>
                  </a:ext>
                </a:extLst>
              </p:cNvPr>
              <p:cNvSpPr/>
              <p:nvPr/>
            </p:nvSpPr>
            <p:spPr>
              <a:xfrm>
                <a:off x="19630390" y="1182369"/>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6515" y="44450"/>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115" y="26670"/>
                      <a:pt x="29845"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06" name="Graphic 336">
              <a:extLst>
                <a:ext uri="{FF2B5EF4-FFF2-40B4-BE49-F238E27FC236}">
                  <a16:creationId xmlns:a16="http://schemas.microsoft.com/office/drawing/2014/main" id="{12EA6E5F-6F41-4B4E-A5D1-AD5F7C5D28D7}"/>
                </a:ext>
              </a:extLst>
            </p:cNvPr>
            <p:cNvGrpSpPr/>
            <p:nvPr/>
          </p:nvGrpSpPr>
          <p:grpSpPr>
            <a:xfrm>
              <a:off x="19743420" y="716915"/>
              <a:ext cx="57150" cy="57150"/>
              <a:chOff x="19743420" y="716915"/>
              <a:chExt cx="57150" cy="57150"/>
            </a:xfrm>
            <a:grpFill/>
          </p:grpSpPr>
          <p:sp>
            <p:nvSpPr>
              <p:cNvPr id="111" name="Freeform 110">
                <a:extLst>
                  <a:ext uri="{FF2B5EF4-FFF2-40B4-BE49-F238E27FC236}">
                    <a16:creationId xmlns:a16="http://schemas.microsoft.com/office/drawing/2014/main" id="{0713109B-F9B0-2948-9582-65297E93BF89}"/>
                  </a:ext>
                </a:extLst>
              </p:cNvPr>
              <p:cNvSpPr/>
              <p:nvPr/>
            </p:nvSpPr>
            <p:spPr>
              <a:xfrm>
                <a:off x="19756120" y="72961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4" y="31750"/>
                      <a:pt x="15875" y="31750"/>
                    </a:cubicBezTo>
                    <a:cubicBezTo>
                      <a:pt x="6985" y="31750"/>
                      <a:pt x="0" y="24765"/>
                      <a:pt x="0" y="15875"/>
                    </a:cubicBezTo>
                    <a:cubicBezTo>
                      <a:pt x="0" y="6985"/>
                      <a:pt x="6985" y="0"/>
                      <a:pt x="15875" y="0"/>
                    </a:cubicBezTo>
                    <a:cubicBezTo>
                      <a:pt x="24764"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12" name="Freeform 111">
                <a:extLst>
                  <a:ext uri="{FF2B5EF4-FFF2-40B4-BE49-F238E27FC236}">
                    <a16:creationId xmlns:a16="http://schemas.microsoft.com/office/drawing/2014/main" id="{A5803F7A-6763-B442-A0B1-1AC67A26D124}"/>
                  </a:ext>
                </a:extLst>
              </p:cNvPr>
              <p:cNvSpPr/>
              <p:nvPr/>
            </p:nvSpPr>
            <p:spPr>
              <a:xfrm>
                <a:off x="19743420" y="71691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07" name="Graphic 336">
              <a:extLst>
                <a:ext uri="{FF2B5EF4-FFF2-40B4-BE49-F238E27FC236}">
                  <a16:creationId xmlns:a16="http://schemas.microsoft.com/office/drawing/2014/main" id="{577F05C8-7BAA-D94B-87A6-70FE7FC1E154}"/>
                </a:ext>
              </a:extLst>
            </p:cNvPr>
            <p:cNvGrpSpPr/>
            <p:nvPr/>
          </p:nvGrpSpPr>
          <p:grpSpPr>
            <a:xfrm>
              <a:off x="19641820" y="586740"/>
              <a:ext cx="57150" cy="57150"/>
              <a:chOff x="19641820" y="586740"/>
              <a:chExt cx="57150" cy="57150"/>
            </a:xfrm>
            <a:grpFill/>
          </p:grpSpPr>
          <p:sp>
            <p:nvSpPr>
              <p:cNvPr id="109" name="Freeform 108">
                <a:extLst>
                  <a:ext uri="{FF2B5EF4-FFF2-40B4-BE49-F238E27FC236}">
                    <a16:creationId xmlns:a16="http://schemas.microsoft.com/office/drawing/2014/main" id="{C66DF708-2DB3-354B-AC52-568E37E06203}"/>
                  </a:ext>
                </a:extLst>
              </p:cNvPr>
              <p:cNvSpPr/>
              <p:nvPr/>
            </p:nvSpPr>
            <p:spPr>
              <a:xfrm>
                <a:off x="19654520" y="59944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4" y="31750"/>
                      <a:pt x="15875" y="31750"/>
                    </a:cubicBezTo>
                    <a:cubicBezTo>
                      <a:pt x="7620" y="31750"/>
                      <a:pt x="0" y="24765"/>
                      <a:pt x="0" y="15875"/>
                    </a:cubicBezTo>
                    <a:cubicBezTo>
                      <a:pt x="0" y="6985"/>
                      <a:pt x="6985" y="0"/>
                      <a:pt x="15875" y="0"/>
                    </a:cubicBezTo>
                    <a:cubicBezTo>
                      <a:pt x="24764"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10" name="Freeform 109">
                <a:extLst>
                  <a:ext uri="{FF2B5EF4-FFF2-40B4-BE49-F238E27FC236}">
                    <a16:creationId xmlns:a16="http://schemas.microsoft.com/office/drawing/2014/main" id="{5784B637-C743-C940-B14C-7E8AD49AF42E}"/>
                  </a:ext>
                </a:extLst>
              </p:cNvPr>
              <p:cNvSpPr/>
              <p:nvPr/>
            </p:nvSpPr>
            <p:spPr>
              <a:xfrm>
                <a:off x="19641820" y="58674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sp>
          <p:nvSpPr>
            <p:cNvPr id="108" name="Freeform 107">
              <a:extLst>
                <a:ext uri="{FF2B5EF4-FFF2-40B4-BE49-F238E27FC236}">
                  <a16:creationId xmlns:a16="http://schemas.microsoft.com/office/drawing/2014/main" id="{BAB27D7A-B750-5D43-B0D0-F3DD5B78DA78}"/>
                </a:ext>
              </a:extLst>
            </p:cNvPr>
            <p:cNvSpPr/>
            <p:nvPr/>
          </p:nvSpPr>
          <p:spPr>
            <a:xfrm>
              <a:off x="19987259" y="975994"/>
              <a:ext cx="334645" cy="367030"/>
            </a:xfrm>
            <a:custGeom>
              <a:avLst/>
              <a:gdLst>
                <a:gd name="connsiteX0" fmla="*/ 25400 w 334645"/>
                <a:gd name="connsiteY0" fmla="*/ 367030 h 367030"/>
                <a:gd name="connsiteX1" fmla="*/ 0 w 334645"/>
                <a:gd name="connsiteY1" fmla="*/ 367030 h 367030"/>
                <a:gd name="connsiteX2" fmla="*/ 0 w 334645"/>
                <a:gd name="connsiteY2" fmla="*/ 184785 h 367030"/>
                <a:gd name="connsiteX3" fmla="*/ 8255 w 334645"/>
                <a:gd name="connsiteY3" fmla="*/ 172720 h 367030"/>
                <a:gd name="connsiteX4" fmla="*/ 22225 w 334645"/>
                <a:gd name="connsiteY4" fmla="*/ 176530 h 367030"/>
                <a:gd name="connsiteX5" fmla="*/ 153036 w 334645"/>
                <a:gd name="connsiteY5" fmla="*/ 325755 h 367030"/>
                <a:gd name="connsiteX6" fmla="*/ 311786 w 334645"/>
                <a:gd name="connsiteY6" fmla="*/ 0 h 367030"/>
                <a:gd name="connsiteX7" fmla="*/ 334645 w 334645"/>
                <a:gd name="connsiteY7" fmla="*/ 11430 h 367030"/>
                <a:gd name="connsiteX8" fmla="*/ 167640 w 334645"/>
                <a:gd name="connsiteY8" fmla="*/ 354330 h 367030"/>
                <a:gd name="connsiteX9" fmla="*/ 158115 w 334645"/>
                <a:gd name="connsiteY9" fmla="*/ 361315 h 367030"/>
                <a:gd name="connsiteX10" fmla="*/ 146686 w 334645"/>
                <a:gd name="connsiteY10" fmla="*/ 356870 h 367030"/>
                <a:gd name="connsiteX11" fmla="*/ 26036 w 334645"/>
                <a:gd name="connsiteY11" fmla="*/ 218440 h 367030"/>
                <a:gd name="connsiteX12" fmla="*/ 26036 w 334645"/>
                <a:gd name="connsiteY12" fmla="*/ 367030 h 36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645" h="367030">
                  <a:moveTo>
                    <a:pt x="25400" y="367030"/>
                  </a:moveTo>
                  <a:lnTo>
                    <a:pt x="0" y="367030"/>
                  </a:lnTo>
                  <a:lnTo>
                    <a:pt x="0" y="184785"/>
                  </a:lnTo>
                  <a:cubicBezTo>
                    <a:pt x="0" y="179705"/>
                    <a:pt x="3175" y="174625"/>
                    <a:pt x="8255" y="172720"/>
                  </a:cubicBezTo>
                  <a:cubicBezTo>
                    <a:pt x="13336" y="170815"/>
                    <a:pt x="19050" y="172085"/>
                    <a:pt x="22225" y="176530"/>
                  </a:cubicBezTo>
                  <a:lnTo>
                    <a:pt x="153036" y="325755"/>
                  </a:lnTo>
                  <a:lnTo>
                    <a:pt x="311786" y="0"/>
                  </a:lnTo>
                  <a:lnTo>
                    <a:pt x="334645" y="11430"/>
                  </a:lnTo>
                  <a:lnTo>
                    <a:pt x="167640" y="354330"/>
                  </a:lnTo>
                  <a:cubicBezTo>
                    <a:pt x="165736" y="358140"/>
                    <a:pt x="161925" y="360680"/>
                    <a:pt x="158115" y="361315"/>
                  </a:cubicBezTo>
                  <a:cubicBezTo>
                    <a:pt x="153670" y="361950"/>
                    <a:pt x="149861" y="360045"/>
                    <a:pt x="146686" y="356870"/>
                  </a:cubicBezTo>
                  <a:lnTo>
                    <a:pt x="26036" y="218440"/>
                  </a:lnTo>
                  <a:lnTo>
                    <a:pt x="26036" y="367030"/>
                  </a:lnTo>
                  <a:close/>
                </a:path>
              </a:pathLst>
            </a:custGeom>
            <a:grpFill/>
            <a:ln w="6350" cap="flat">
              <a:noFill/>
              <a:prstDash val="solid"/>
              <a:miter/>
            </a:ln>
          </p:spPr>
          <p:txBody>
            <a:bodyPr rtlCol="0" anchor="ctr"/>
            <a:lstStyle/>
            <a:p>
              <a:endParaRPr lang="en-US">
                <a:solidFill>
                  <a:schemeClr val="tx2"/>
                </a:solidFill>
              </a:endParaRPr>
            </a:p>
          </p:txBody>
        </p:sp>
      </p:grpSp>
      <p:grpSp>
        <p:nvGrpSpPr>
          <p:cNvPr id="159" name="Group 158">
            <a:extLst>
              <a:ext uri="{FF2B5EF4-FFF2-40B4-BE49-F238E27FC236}">
                <a16:creationId xmlns:a16="http://schemas.microsoft.com/office/drawing/2014/main" id="{0C695DF3-A280-084F-9A1D-1FA5C93BFE76}"/>
              </a:ext>
            </a:extLst>
          </p:cNvPr>
          <p:cNvGrpSpPr>
            <a:grpSpLocks noChangeAspect="1"/>
          </p:cNvGrpSpPr>
          <p:nvPr/>
        </p:nvGrpSpPr>
        <p:grpSpPr>
          <a:xfrm>
            <a:off x="2908187" y="1459261"/>
            <a:ext cx="414921" cy="477525"/>
            <a:chOff x="22678390" y="495934"/>
            <a:chExt cx="799486" cy="920115"/>
          </a:xfrm>
          <a:solidFill>
            <a:srgbClr val="41547D"/>
          </a:solidFill>
        </p:grpSpPr>
        <p:sp>
          <p:nvSpPr>
            <p:cNvPr id="160" name="Freeform 159">
              <a:extLst>
                <a:ext uri="{FF2B5EF4-FFF2-40B4-BE49-F238E27FC236}">
                  <a16:creationId xmlns:a16="http://schemas.microsoft.com/office/drawing/2014/main" id="{9EA69A18-EE82-9348-B5A3-EB18C1005699}"/>
                </a:ext>
              </a:extLst>
            </p:cNvPr>
            <p:cNvSpPr/>
            <p:nvPr/>
          </p:nvSpPr>
          <p:spPr>
            <a:xfrm>
              <a:off x="22695534" y="511809"/>
              <a:ext cx="766445" cy="887729"/>
            </a:xfrm>
            <a:custGeom>
              <a:avLst/>
              <a:gdLst>
                <a:gd name="connsiteX0" fmla="*/ 648336 w 766445"/>
                <a:gd name="connsiteY0" fmla="*/ 887730 h 887729"/>
                <a:gd name="connsiteX1" fmla="*/ 424815 w 766445"/>
                <a:gd name="connsiteY1" fmla="*/ 887730 h 887729"/>
                <a:gd name="connsiteX2" fmla="*/ 412115 w 766445"/>
                <a:gd name="connsiteY2" fmla="*/ 875030 h 887729"/>
                <a:gd name="connsiteX3" fmla="*/ 412115 w 766445"/>
                <a:gd name="connsiteY3" fmla="*/ 730250 h 887729"/>
                <a:gd name="connsiteX4" fmla="*/ 12700 w 766445"/>
                <a:gd name="connsiteY4" fmla="*/ 730250 h 887729"/>
                <a:gd name="connsiteX5" fmla="*/ 0 w 766445"/>
                <a:gd name="connsiteY5" fmla="*/ 717550 h 887729"/>
                <a:gd name="connsiteX6" fmla="*/ 0 w 766445"/>
                <a:gd name="connsiteY6" fmla="*/ 521970 h 887729"/>
                <a:gd name="connsiteX7" fmla="*/ 1905 w 766445"/>
                <a:gd name="connsiteY7" fmla="*/ 514985 h 887729"/>
                <a:gd name="connsiteX8" fmla="*/ 328930 w 766445"/>
                <a:gd name="connsiteY8" fmla="*/ 5715 h 887729"/>
                <a:gd name="connsiteX9" fmla="*/ 339725 w 766445"/>
                <a:gd name="connsiteY9" fmla="*/ 0 h 887729"/>
                <a:gd name="connsiteX10" fmla="*/ 648970 w 766445"/>
                <a:gd name="connsiteY10" fmla="*/ 0 h 887729"/>
                <a:gd name="connsiteX11" fmla="*/ 661670 w 766445"/>
                <a:gd name="connsiteY11" fmla="*/ 12700 h 887729"/>
                <a:gd name="connsiteX12" fmla="*/ 661670 w 766445"/>
                <a:gd name="connsiteY12" fmla="*/ 509270 h 887729"/>
                <a:gd name="connsiteX13" fmla="*/ 753745 w 766445"/>
                <a:gd name="connsiteY13" fmla="*/ 509270 h 887729"/>
                <a:gd name="connsiteX14" fmla="*/ 766445 w 766445"/>
                <a:gd name="connsiteY14" fmla="*/ 521970 h 887729"/>
                <a:gd name="connsiteX15" fmla="*/ 766445 w 766445"/>
                <a:gd name="connsiteY15" fmla="*/ 717550 h 887729"/>
                <a:gd name="connsiteX16" fmla="*/ 753745 w 766445"/>
                <a:gd name="connsiteY16" fmla="*/ 730250 h 887729"/>
                <a:gd name="connsiteX17" fmla="*/ 661670 w 766445"/>
                <a:gd name="connsiteY17" fmla="*/ 730250 h 887729"/>
                <a:gd name="connsiteX18" fmla="*/ 661670 w 766445"/>
                <a:gd name="connsiteY18" fmla="*/ 875030 h 887729"/>
                <a:gd name="connsiteX19" fmla="*/ 648336 w 766445"/>
                <a:gd name="connsiteY19" fmla="*/ 887730 h 887729"/>
                <a:gd name="connsiteX20" fmla="*/ 437515 w 766445"/>
                <a:gd name="connsiteY20" fmla="*/ 862330 h 887729"/>
                <a:gd name="connsiteX21" fmla="*/ 635636 w 766445"/>
                <a:gd name="connsiteY21" fmla="*/ 862330 h 887729"/>
                <a:gd name="connsiteX22" fmla="*/ 635636 w 766445"/>
                <a:gd name="connsiteY22" fmla="*/ 717550 h 887729"/>
                <a:gd name="connsiteX23" fmla="*/ 648336 w 766445"/>
                <a:gd name="connsiteY23" fmla="*/ 704850 h 887729"/>
                <a:gd name="connsiteX24" fmla="*/ 740411 w 766445"/>
                <a:gd name="connsiteY24" fmla="*/ 704850 h 887729"/>
                <a:gd name="connsiteX25" fmla="*/ 740411 w 766445"/>
                <a:gd name="connsiteY25" fmla="*/ 534670 h 887729"/>
                <a:gd name="connsiteX26" fmla="*/ 648336 w 766445"/>
                <a:gd name="connsiteY26" fmla="*/ 534670 h 887729"/>
                <a:gd name="connsiteX27" fmla="*/ 635636 w 766445"/>
                <a:gd name="connsiteY27" fmla="*/ 521970 h 887729"/>
                <a:gd name="connsiteX28" fmla="*/ 635636 w 766445"/>
                <a:gd name="connsiteY28" fmla="*/ 25400 h 887729"/>
                <a:gd name="connsiteX29" fmla="*/ 346075 w 766445"/>
                <a:gd name="connsiteY29" fmla="*/ 25400 h 887729"/>
                <a:gd name="connsiteX30" fmla="*/ 24765 w 766445"/>
                <a:gd name="connsiteY30" fmla="*/ 525780 h 887729"/>
                <a:gd name="connsiteX31" fmla="*/ 24765 w 766445"/>
                <a:gd name="connsiteY31" fmla="*/ 704850 h 887729"/>
                <a:gd name="connsiteX32" fmla="*/ 424180 w 766445"/>
                <a:gd name="connsiteY32" fmla="*/ 704850 h 887729"/>
                <a:gd name="connsiteX33" fmla="*/ 436880 w 766445"/>
                <a:gd name="connsiteY33" fmla="*/ 717550 h 887729"/>
                <a:gd name="connsiteX34" fmla="*/ 436880 w 766445"/>
                <a:gd name="connsiteY34" fmla="*/ 862330 h 887729"/>
                <a:gd name="connsiteX35" fmla="*/ 424815 w 766445"/>
                <a:gd name="connsiteY35" fmla="*/ 534670 h 887729"/>
                <a:gd name="connsiteX36" fmla="*/ 227965 w 766445"/>
                <a:gd name="connsiteY36" fmla="*/ 534670 h 887729"/>
                <a:gd name="connsiteX37" fmla="*/ 217170 w 766445"/>
                <a:gd name="connsiteY37" fmla="*/ 528320 h 887729"/>
                <a:gd name="connsiteX38" fmla="*/ 217805 w 766445"/>
                <a:gd name="connsiteY38" fmla="*/ 515620 h 887729"/>
                <a:gd name="connsiteX39" fmla="*/ 414655 w 766445"/>
                <a:gd name="connsiteY39" fmla="*/ 200025 h 887729"/>
                <a:gd name="connsiteX40" fmla="*/ 428625 w 766445"/>
                <a:gd name="connsiteY40" fmla="*/ 194310 h 887729"/>
                <a:gd name="connsiteX41" fmla="*/ 437515 w 766445"/>
                <a:gd name="connsiteY41" fmla="*/ 206375 h 887729"/>
                <a:gd name="connsiteX42" fmla="*/ 437515 w 766445"/>
                <a:gd name="connsiteY42" fmla="*/ 521970 h 887729"/>
                <a:gd name="connsiteX43" fmla="*/ 424815 w 766445"/>
                <a:gd name="connsiteY43" fmla="*/ 534670 h 887729"/>
                <a:gd name="connsiteX44" fmla="*/ 251461 w 766445"/>
                <a:gd name="connsiteY44" fmla="*/ 509270 h 887729"/>
                <a:gd name="connsiteX45" fmla="*/ 412750 w 766445"/>
                <a:gd name="connsiteY45" fmla="*/ 509270 h 887729"/>
                <a:gd name="connsiteX46" fmla="*/ 412750 w 766445"/>
                <a:gd name="connsiteY46" fmla="*/ 250825 h 887729"/>
                <a:gd name="connsiteX47" fmla="*/ 251461 w 766445"/>
                <a:gd name="connsiteY47" fmla="*/ 509270 h 88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766445" h="887729">
                  <a:moveTo>
                    <a:pt x="648336" y="887730"/>
                  </a:moveTo>
                  <a:lnTo>
                    <a:pt x="424815" y="887730"/>
                  </a:lnTo>
                  <a:cubicBezTo>
                    <a:pt x="417830" y="887730"/>
                    <a:pt x="412115" y="882015"/>
                    <a:pt x="412115" y="875030"/>
                  </a:cubicBezTo>
                  <a:lnTo>
                    <a:pt x="412115" y="730250"/>
                  </a:lnTo>
                  <a:lnTo>
                    <a:pt x="12700" y="730250"/>
                  </a:lnTo>
                  <a:cubicBezTo>
                    <a:pt x="5715" y="730250"/>
                    <a:pt x="0" y="724535"/>
                    <a:pt x="0" y="717550"/>
                  </a:cubicBezTo>
                  <a:lnTo>
                    <a:pt x="0" y="521970"/>
                  </a:lnTo>
                  <a:cubicBezTo>
                    <a:pt x="0" y="519430"/>
                    <a:pt x="636" y="516890"/>
                    <a:pt x="1905" y="514985"/>
                  </a:cubicBezTo>
                  <a:lnTo>
                    <a:pt x="328930" y="5715"/>
                  </a:lnTo>
                  <a:cubicBezTo>
                    <a:pt x="331470" y="1905"/>
                    <a:pt x="335280" y="0"/>
                    <a:pt x="339725" y="0"/>
                  </a:cubicBezTo>
                  <a:lnTo>
                    <a:pt x="648970" y="0"/>
                  </a:lnTo>
                  <a:cubicBezTo>
                    <a:pt x="655955" y="0"/>
                    <a:pt x="661670" y="5715"/>
                    <a:pt x="661670" y="12700"/>
                  </a:cubicBezTo>
                  <a:lnTo>
                    <a:pt x="661670" y="509270"/>
                  </a:lnTo>
                  <a:lnTo>
                    <a:pt x="753745" y="509270"/>
                  </a:lnTo>
                  <a:cubicBezTo>
                    <a:pt x="760730" y="509270"/>
                    <a:pt x="766445" y="514985"/>
                    <a:pt x="766445" y="521970"/>
                  </a:cubicBezTo>
                  <a:lnTo>
                    <a:pt x="766445" y="717550"/>
                  </a:lnTo>
                  <a:cubicBezTo>
                    <a:pt x="766445" y="724535"/>
                    <a:pt x="760730" y="730250"/>
                    <a:pt x="753745" y="730250"/>
                  </a:cubicBezTo>
                  <a:lnTo>
                    <a:pt x="661670" y="730250"/>
                  </a:lnTo>
                  <a:lnTo>
                    <a:pt x="661670" y="875030"/>
                  </a:lnTo>
                  <a:cubicBezTo>
                    <a:pt x="661036" y="882015"/>
                    <a:pt x="655320" y="887730"/>
                    <a:pt x="648336" y="887730"/>
                  </a:cubicBezTo>
                  <a:close/>
                  <a:moveTo>
                    <a:pt x="437515" y="862330"/>
                  </a:moveTo>
                  <a:lnTo>
                    <a:pt x="635636" y="862330"/>
                  </a:lnTo>
                  <a:lnTo>
                    <a:pt x="635636" y="717550"/>
                  </a:lnTo>
                  <a:cubicBezTo>
                    <a:pt x="635636" y="710565"/>
                    <a:pt x="641350" y="704850"/>
                    <a:pt x="648336" y="704850"/>
                  </a:cubicBezTo>
                  <a:lnTo>
                    <a:pt x="740411" y="704850"/>
                  </a:lnTo>
                  <a:lnTo>
                    <a:pt x="740411" y="534670"/>
                  </a:lnTo>
                  <a:lnTo>
                    <a:pt x="648336" y="534670"/>
                  </a:lnTo>
                  <a:cubicBezTo>
                    <a:pt x="641350" y="534670"/>
                    <a:pt x="635636" y="528955"/>
                    <a:pt x="635636" y="521970"/>
                  </a:cubicBezTo>
                  <a:lnTo>
                    <a:pt x="635636" y="25400"/>
                  </a:lnTo>
                  <a:lnTo>
                    <a:pt x="346075" y="25400"/>
                  </a:lnTo>
                  <a:lnTo>
                    <a:pt x="24765" y="525780"/>
                  </a:lnTo>
                  <a:lnTo>
                    <a:pt x="24765" y="704850"/>
                  </a:lnTo>
                  <a:lnTo>
                    <a:pt x="424180" y="704850"/>
                  </a:lnTo>
                  <a:cubicBezTo>
                    <a:pt x="431165" y="704850"/>
                    <a:pt x="436880" y="710565"/>
                    <a:pt x="436880" y="717550"/>
                  </a:cubicBezTo>
                  <a:lnTo>
                    <a:pt x="436880" y="862330"/>
                  </a:lnTo>
                  <a:close/>
                  <a:moveTo>
                    <a:pt x="424815" y="534670"/>
                  </a:moveTo>
                  <a:lnTo>
                    <a:pt x="227965" y="534670"/>
                  </a:lnTo>
                  <a:cubicBezTo>
                    <a:pt x="223520" y="534670"/>
                    <a:pt x="219075" y="532130"/>
                    <a:pt x="217170" y="528320"/>
                  </a:cubicBezTo>
                  <a:cubicBezTo>
                    <a:pt x="214630" y="524510"/>
                    <a:pt x="215265" y="519430"/>
                    <a:pt x="217805" y="515620"/>
                  </a:cubicBezTo>
                  <a:lnTo>
                    <a:pt x="414655" y="200025"/>
                  </a:lnTo>
                  <a:cubicBezTo>
                    <a:pt x="417830" y="194945"/>
                    <a:pt x="423545" y="193040"/>
                    <a:pt x="428625" y="194310"/>
                  </a:cubicBezTo>
                  <a:cubicBezTo>
                    <a:pt x="434340" y="195580"/>
                    <a:pt x="437515" y="200660"/>
                    <a:pt x="437515" y="206375"/>
                  </a:cubicBezTo>
                  <a:lnTo>
                    <a:pt x="437515" y="521970"/>
                  </a:lnTo>
                  <a:cubicBezTo>
                    <a:pt x="437515" y="528955"/>
                    <a:pt x="431800" y="534670"/>
                    <a:pt x="424815" y="534670"/>
                  </a:cubicBezTo>
                  <a:close/>
                  <a:moveTo>
                    <a:pt x="251461" y="509270"/>
                  </a:moveTo>
                  <a:lnTo>
                    <a:pt x="412750" y="509270"/>
                  </a:lnTo>
                  <a:lnTo>
                    <a:pt x="412750" y="250825"/>
                  </a:lnTo>
                  <a:lnTo>
                    <a:pt x="251461" y="509270"/>
                  </a:lnTo>
                  <a:close/>
                </a:path>
              </a:pathLst>
            </a:custGeom>
            <a:grpFill/>
            <a:ln w="6350" cap="flat">
              <a:noFill/>
              <a:prstDash val="solid"/>
              <a:miter/>
            </a:ln>
          </p:spPr>
          <p:txBody>
            <a:bodyPr rtlCol="0" anchor="ctr"/>
            <a:lstStyle/>
            <a:p>
              <a:endParaRPr lang="en-US">
                <a:solidFill>
                  <a:schemeClr val="tx2"/>
                </a:solidFill>
              </a:endParaRPr>
            </a:p>
          </p:txBody>
        </p:sp>
        <p:grpSp>
          <p:nvGrpSpPr>
            <p:cNvPr id="161" name="Graphic 336">
              <a:extLst>
                <a:ext uri="{FF2B5EF4-FFF2-40B4-BE49-F238E27FC236}">
                  <a16:creationId xmlns:a16="http://schemas.microsoft.com/office/drawing/2014/main" id="{4A97E1E6-D866-764B-9882-628DC2CAF57D}"/>
                </a:ext>
              </a:extLst>
            </p:cNvPr>
            <p:cNvGrpSpPr/>
            <p:nvPr/>
          </p:nvGrpSpPr>
          <p:grpSpPr>
            <a:xfrm>
              <a:off x="23007955" y="495934"/>
              <a:ext cx="58419" cy="58420"/>
              <a:chOff x="23007955" y="495934"/>
              <a:chExt cx="58419" cy="58420"/>
            </a:xfrm>
            <a:grpFill/>
          </p:grpSpPr>
          <p:sp>
            <p:nvSpPr>
              <p:cNvPr id="205" name="Freeform 204">
                <a:extLst>
                  <a:ext uri="{FF2B5EF4-FFF2-40B4-BE49-F238E27FC236}">
                    <a16:creationId xmlns:a16="http://schemas.microsoft.com/office/drawing/2014/main" id="{B8A44F6A-D26F-B049-9758-2D47BE469C38}"/>
                  </a:ext>
                </a:extLst>
              </p:cNvPr>
              <p:cNvSpPr/>
              <p:nvPr/>
            </p:nvSpPr>
            <p:spPr>
              <a:xfrm>
                <a:off x="23020655" y="50800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7620" y="33020"/>
                      <a:pt x="0" y="25400"/>
                      <a:pt x="0" y="16510"/>
                    </a:cubicBezTo>
                    <a:cubicBezTo>
                      <a:pt x="0" y="7620"/>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206" name="Freeform 205">
                <a:extLst>
                  <a:ext uri="{FF2B5EF4-FFF2-40B4-BE49-F238E27FC236}">
                    <a16:creationId xmlns:a16="http://schemas.microsoft.com/office/drawing/2014/main" id="{FE18FD15-3376-524B-90F5-79F8E8507AE2}"/>
                  </a:ext>
                </a:extLst>
              </p:cNvPr>
              <p:cNvSpPr/>
              <p:nvPr/>
            </p:nvSpPr>
            <p:spPr>
              <a:xfrm>
                <a:off x="23007955" y="495934"/>
                <a:ext cx="58419" cy="58420"/>
              </a:xfrm>
              <a:custGeom>
                <a:avLst/>
                <a:gdLst>
                  <a:gd name="connsiteX0" fmla="*/ 29210 w 58419"/>
                  <a:gd name="connsiteY0" fmla="*/ 58420 h 58420"/>
                  <a:gd name="connsiteX1" fmla="*/ 0 w 58419"/>
                  <a:gd name="connsiteY1" fmla="*/ 29210 h 58420"/>
                  <a:gd name="connsiteX2" fmla="*/ 29210 w 58419"/>
                  <a:gd name="connsiteY2" fmla="*/ 0 h 58420"/>
                  <a:gd name="connsiteX3" fmla="*/ 58420 w 58419"/>
                  <a:gd name="connsiteY3" fmla="*/ 29210 h 58420"/>
                  <a:gd name="connsiteX4" fmla="*/ 29210 w 58419"/>
                  <a:gd name="connsiteY4" fmla="*/ 58420 h 58420"/>
                  <a:gd name="connsiteX5" fmla="*/ 29210 w 58419"/>
                  <a:gd name="connsiteY5" fmla="*/ 24765 h 58420"/>
                  <a:gd name="connsiteX6" fmla="*/ 25400 w 58419"/>
                  <a:gd name="connsiteY6" fmla="*/ 28575 h 58420"/>
                  <a:gd name="connsiteX7" fmla="*/ 29210 w 58419"/>
                  <a:gd name="connsiteY7" fmla="*/ 32385 h 58420"/>
                  <a:gd name="connsiteX8" fmla="*/ 33020 w 58419"/>
                  <a:gd name="connsiteY8" fmla="*/ 28575 h 58420"/>
                  <a:gd name="connsiteX9" fmla="*/ 29210 w 58419"/>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20">
                    <a:moveTo>
                      <a:pt x="29210" y="58420"/>
                    </a:moveTo>
                    <a:cubicBezTo>
                      <a:pt x="12700" y="58420"/>
                      <a:pt x="0" y="45085"/>
                      <a:pt x="0" y="29210"/>
                    </a:cubicBezTo>
                    <a:cubicBezTo>
                      <a:pt x="0" y="13335"/>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62" name="Graphic 336">
              <a:extLst>
                <a:ext uri="{FF2B5EF4-FFF2-40B4-BE49-F238E27FC236}">
                  <a16:creationId xmlns:a16="http://schemas.microsoft.com/office/drawing/2014/main" id="{B812872F-2973-0D4D-A55A-C2A2579ADE7D}"/>
                </a:ext>
              </a:extLst>
            </p:cNvPr>
            <p:cNvGrpSpPr/>
            <p:nvPr/>
          </p:nvGrpSpPr>
          <p:grpSpPr>
            <a:xfrm>
              <a:off x="23315930" y="495934"/>
              <a:ext cx="58419" cy="58420"/>
              <a:chOff x="23315930" y="495934"/>
              <a:chExt cx="58419" cy="58420"/>
            </a:xfrm>
            <a:grpFill/>
          </p:grpSpPr>
          <p:sp>
            <p:nvSpPr>
              <p:cNvPr id="203" name="Freeform 202">
                <a:extLst>
                  <a:ext uri="{FF2B5EF4-FFF2-40B4-BE49-F238E27FC236}">
                    <a16:creationId xmlns:a16="http://schemas.microsoft.com/office/drawing/2014/main" id="{CDEFAE18-9EED-7F40-9F6D-534E60D95568}"/>
                  </a:ext>
                </a:extLst>
              </p:cNvPr>
              <p:cNvSpPr/>
              <p:nvPr/>
            </p:nvSpPr>
            <p:spPr>
              <a:xfrm>
                <a:off x="23329265" y="50800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6985" y="33020"/>
                      <a:pt x="0" y="25400"/>
                      <a:pt x="0" y="16510"/>
                    </a:cubicBezTo>
                    <a:cubicBezTo>
                      <a:pt x="0" y="7620"/>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204" name="Freeform 203">
                <a:extLst>
                  <a:ext uri="{FF2B5EF4-FFF2-40B4-BE49-F238E27FC236}">
                    <a16:creationId xmlns:a16="http://schemas.microsoft.com/office/drawing/2014/main" id="{EF5932FF-7753-3140-B2FE-B7EE85A7849B}"/>
                  </a:ext>
                </a:extLst>
              </p:cNvPr>
              <p:cNvSpPr/>
              <p:nvPr/>
            </p:nvSpPr>
            <p:spPr>
              <a:xfrm>
                <a:off x="23315930" y="495934"/>
                <a:ext cx="58419" cy="58420"/>
              </a:xfrm>
              <a:custGeom>
                <a:avLst/>
                <a:gdLst>
                  <a:gd name="connsiteX0" fmla="*/ 29210 w 58419"/>
                  <a:gd name="connsiteY0" fmla="*/ 58420 h 58420"/>
                  <a:gd name="connsiteX1" fmla="*/ 0 w 58419"/>
                  <a:gd name="connsiteY1" fmla="*/ 29210 h 58420"/>
                  <a:gd name="connsiteX2" fmla="*/ 29210 w 58419"/>
                  <a:gd name="connsiteY2" fmla="*/ 0 h 58420"/>
                  <a:gd name="connsiteX3" fmla="*/ 58420 w 58419"/>
                  <a:gd name="connsiteY3" fmla="*/ 29210 h 58420"/>
                  <a:gd name="connsiteX4" fmla="*/ 29210 w 58419"/>
                  <a:gd name="connsiteY4" fmla="*/ 58420 h 58420"/>
                  <a:gd name="connsiteX5" fmla="*/ 29210 w 58419"/>
                  <a:gd name="connsiteY5" fmla="*/ 24765 h 58420"/>
                  <a:gd name="connsiteX6" fmla="*/ 25400 w 58419"/>
                  <a:gd name="connsiteY6" fmla="*/ 28575 h 58420"/>
                  <a:gd name="connsiteX7" fmla="*/ 29210 w 58419"/>
                  <a:gd name="connsiteY7" fmla="*/ 32385 h 58420"/>
                  <a:gd name="connsiteX8" fmla="*/ 33020 w 58419"/>
                  <a:gd name="connsiteY8" fmla="*/ 28575 h 58420"/>
                  <a:gd name="connsiteX9" fmla="*/ 29210 w 58419"/>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20">
                    <a:moveTo>
                      <a:pt x="29210" y="58420"/>
                    </a:moveTo>
                    <a:cubicBezTo>
                      <a:pt x="12700" y="58420"/>
                      <a:pt x="0" y="45085"/>
                      <a:pt x="0" y="29210"/>
                    </a:cubicBezTo>
                    <a:cubicBezTo>
                      <a:pt x="0" y="13335"/>
                      <a:pt x="13335" y="0"/>
                      <a:pt x="29210" y="0"/>
                    </a:cubicBezTo>
                    <a:cubicBezTo>
                      <a:pt x="45720" y="0"/>
                      <a:pt x="58420" y="13335"/>
                      <a:pt x="58420" y="29210"/>
                    </a:cubicBezTo>
                    <a:cubicBezTo>
                      <a:pt x="58420" y="45085"/>
                      <a:pt x="45720"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750" y="24765"/>
                      <a:pt x="29210" y="2476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63" name="Graphic 336">
              <a:extLst>
                <a:ext uri="{FF2B5EF4-FFF2-40B4-BE49-F238E27FC236}">
                  <a16:creationId xmlns:a16="http://schemas.microsoft.com/office/drawing/2014/main" id="{CE9C5A1A-C97D-684D-B734-04083B4E84CD}"/>
                </a:ext>
              </a:extLst>
            </p:cNvPr>
            <p:cNvGrpSpPr/>
            <p:nvPr/>
          </p:nvGrpSpPr>
          <p:grpSpPr>
            <a:xfrm>
              <a:off x="23315930" y="1004569"/>
              <a:ext cx="58441" cy="58419"/>
              <a:chOff x="23315930" y="1004569"/>
              <a:chExt cx="58441" cy="58419"/>
            </a:xfrm>
            <a:grpFill/>
          </p:grpSpPr>
          <p:sp>
            <p:nvSpPr>
              <p:cNvPr id="201" name="Freeform 200">
                <a:extLst>
                  <a:ext uri="{FF2B5EF4-FFF2-40B4-BE49-F238E27FC236}">
                    <a16:creationId xmlns:a16="http://schemas.microsoft.com/office/drawing/2014/main" id="{AA046D3B-3388-524E-A378-944C67155E15}"/>
                  </a:ext>
                </a:extLst>
              </p:cNvPr>
              <p:cNvSpPr/>
              <p:nvPr/>
            </p:nvSpPr>
            <p:spPr>
              <a:xfrm>
                <a:off x="23329265" y="1017269"/>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6985"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202" name="Freeform 201">
                <a:extLst>
                  <a:ext uri="{FF2B5EF4-FFF2-40B4-BE49-F238E27FC236}">
                    <a16:creationId xmlns:a16="http://schemas.microsoft.com/office/drawing/2014/main" id="{1697F846-41AA-8B44-AB44-2F75DCF87D2C}"/>
                  </a:ext>
                </a:extLst>
              </p:cNvPr>
              <p:cNvSpPr/>
              <p:nvPr/>
            </p:nvSpPr>
            <p:spPr>
              <a:xfrm>
                <a:off x="23315930" y="1004569"/>
                <a:ext cx="58441" cy="58419"/>
              </a:xfrm>
              <a:custGeom>
                <a:avLst/>
                <a:gdLst>
                  <a:gd name="connsiteX0" fmla="*/ 29210 w 58441"/>
                  <a:gd name="connsiteY0" fmla="*/ 58420 h 58419"/>
                  <a:gd name="connsiteX1" fmla="*/ 0 w 58441"/>
                  <a:gd name="connsiteY1" fmla="*/ 29210 h 58419"/>
                  <a:gd name="connsiteX2" fmla="*/ 29210 w 58441"/>
                  <a:gd name="connsiteY2" fmla="*/ 0 h 58419"/>
                  <a:gd name="connsiteX3" fmla="*/ 58420 w 58441"/>
                  <a:gd name="connsiteY3" fmla="*/ 29210 h 58419"/>
                  <a:gd name="connsiteX4" fmla="*/ 29210 w 58441"/>
                  <a:gd name="connsiteY4" fmla="*/ 58420 h 58419"/>
                  <a:gd name="connsiteX5" fmla="*/ 29210 w 58441"/>
                  <a:gd name="connsiteY5" fmla="*/ 25400 h 58419"/>
                  <a:gd name="connsiteX6" fmla="*/ 25400 w 58441"/>
                  <a:gd name="connsiteY6" fmla="*/ 29210 h 58419"/>
                  <a:gd name="connsiteX7" fmla="*/ 29210 w 58441"/>
                  <a:gd name="connsiteY7" fmla="*/ 33020 h 58419"/>
                  <a:gd name="connsiteX8" fmla="*/ 33020 w 58441"/>
                  <a:gd name="connsiteY8" fmla="*/ 29210 h 58419"/>
                  <a:gd name="connsiteX9" fmla="*/ 29210 w 58441"/>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19">
                    <a:moveTo>
                      <a:pt x="29210" y="58420"/>
                    </a:moveTo>
                    <a:cubicBezTo>
                      <a:pt x="12700" y="58420"/>
                      <a:pt x="0" y="45085"/>
                      <a:pt x="0" y="29210"/>
                    </a:cubicBezTo>
                    <a:cubicBezTo>
                      <a:pt x="0" y="12700"/>
                      <a:pt x="13335" y="0"/>
                      <a:pt x="29210" y="0"/>
                    </a:cubicBezTo>
                    <a:cubicBezTo>
                      <a:pt x="45720" y="0"/>
                      <a:pt x="58420" y="13335"/>
                      <a:pt x="58420" y="29210"/>
                    </a:cubicBezTo>
                    <a:cubicBezTo>
                      <a:pt x="59055" y="45720"/>
                      <a:pt x="45720" y="58420"/>
                      <a:pt x="29210" y="58420"/>
                    </a:cubicBezTo>
                    <a:close/>
                    <a:moveTo>
                      <a:pt x="29210" y="25400"/>
                    </a:moveTo>
                    <a:cubicBezTo>
                      <a:pt x="27305" y="25400"/>
                      <a:pt x="25400" y="27305"/>
                      <a:pt x="25400" y="29210"/>
                    </a:cubicBezTo>
                    <a:cubicBezTo>
                      <a:pt x="25400" y="31115"/>
                      <a:pt x="27305" y="33020"/>
                      <a:pt x="29210" y="33020"/>
                    </a:cubicBezTo>
                    <a:cubicBezTo>
                      <a:pt x="31750" y="33020"/>
                      <a:pt x="33020" y="31115"/>
                      <a:pt x="33020" y="29210"/>
                    </a:cubicBezTo>
                    <a:cubicBezTo>
                      <a:pt x="33020" y="27305"/>
                      <a:pt x="31750" y="25400"/>
                      <a:pt x="29210"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64" name="Graphic 336">
              <a:extLst>
                <a:ext uri="{FF2B5EF4-FFF2-40B4-BE49-F238E27FC236}">
                  <a16:creationId xmlns:a16="http://schemas.microsoft.com/office/drawing/2014/main" id="{EA8A3005-358E-FB43-85A4-BFDA342EB43A}"/>
                </a:ext>
              </a:extLst>
            </p:cNvPr>
            <p:cNvGrpSpPr/>
            <p:nvPr/>
          </p:nvGrpSpPr>
          <p:grpSpPr>
            <a:xfrm>
              <a:off x="23419434" y="1004569"/>
              <a:ext cx="58442" cy="58419"/>
              <a:chOff x="23419434" y="1004569"/>
              <a:chExt cx="58442" cy="58419"/>
            </a:xfrm>
            <a:grpFill/>
          </p:grpSpPr>
          <p:sp>
            <p:nvSpPr>
              <p:cNvPr id="199" name="Freeform 198">
                <a:extLst>
                  <a:ext uri="{FF2B5EF4-FFF2-40B4-BE49-F238E27FC236}">
                    <a16:creationId xmlns:a16="http://schemas.microsoft.com/office/drawing/2014/main" id="{B509F168-89CE-FD45-9665-7286A64D086E}"/>
                  </a:ext>
                </a:extLst>
              </p:cNvPr>
              <p:cNvSpPr/>
              <p:nvPr/>
            </p:nvSpPr>
            <p:spPr>
              <a:xfrm>
                <a:off x="23432770" y="1017269"/>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200" name="Freeform 199">
                <a:extLst>
                  <a:ext uri="{FF2B5EF4-FFF2-40B4-BE49-F238E27FC236}">
                    <a16:creationId xmlns:a16="http://schemas.microsoft.com/office/drawing/2014/main" id="{ED6A03C4-B92C-FC4C-8A7C-BED52744A552}"/>
                  </a:ext>
                </a:extLst>
              </p:cNvPr>
              <p:cNvSpPr/>
              <p:nvPr/>
            </p:nvSpPr>
            <p:spPr>
              <a:xfrm>
                <a:off x="23419434" y="1004569"/>
                <a:ext cx="58442" cy="58419"/>
              </a:xfrm>
              <a:custGeom>
                <a:avLst/>
                <a:gdLst>
                  <a:gd name="connsiteX0" fmla="*/ 29211 w 58442"/>
                  <a:gd name="connsiteY0" fmla="*/ 58420 h 58419"/>
                  <a:gd name="connsiteX1" fmla="*/ 0 w 58442"/>
                  <a:gd name="connsiteY1" fmla="*/ 29210 h 58419"/>
                  <a:gd name="connsiteX2" fmla="*/ 29211 w 58442"/>
                  <a:gd name="connsiteY2" fmla="*/ 0 h 58419"/>
                  <a:gd name="connsiteX3" fmla="*/ 58420 w 58442"/>
                  <a:gd name="connsiteY3" fmla="*/ 29210 h 58419"/>
                  <a:gd name="connsiteX4" fmla="*/ 29211 w 58442"/>
                  <a:gd name="connsiteY4" fmla="*/ 58420 h 58419"/>
                  <a:gd name="connsiteX5" fmla="*/ 29211 w 58442"/>
                  <a:gd name="connsiteY5" fmla="*/ 25400 h 58419"/>
                  <a:gd name="connsiteX6" fmla="*/ 25400 w 58442"/>
                  <a:gd name="connsiteY6" fmla="*/ 29210 h 58419"/>
                  <a:gd name="connsiteX7" fmla="*/ 29211 w 58442"/>
                  <a:gd name="connsiteY7" fmla="*/ 33020 h 58419"/>
                  <a:gd name="connsiteX8" fmla="*/ 33020 w 58442"/>
                  <a:gd name="connsiteY8" fmla="*/ 29210 h 58419"/>
                  <a:gd name="connsiteX9" fmla="*/ 29211 w 58442"/>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2" h="58419">
                    <a:moveTo>
                      <a:pt x="29211" y="58420"/>
                    </a:moveTo>
                    <a:cubicBezTo>
                      <a:pt x="12700" y="58420"/>
                      <a:pt x="0" y="45085"/>
                      <a:pt x="0" y="29210"/>
                    </a:cubicBezTo>
                    <a:cubicBezTo>
                      <a:pt x="0" y="12700"/>
                      <a:pt x="13336" y="0"/>
                      <a:pt x="29211" y="0"/>
                    </a:cubicBezTo>
                    <a:cubicBezTo>
                      <a:pt x="45720" y="0"/>
                      <a:pt x="58420" y="13335"/>
                      <a:pt x="58420" y="29210"/>
                    </a:cubicBezTo>
                    <a:cubicBezTo>
                      <a:pt x="59055" y="45720"/>
                      <a:pt x="45720" y="58420"/>
                      <a:pt x="29211" y="58420"/>
                    </a:cubicBezTo>
                    <a:close/>
                    <a:moveTo>
                      <a:pt x="29211" y="25400"/>
                    </a:moveTo>
                    <a:cubicBezTo>
                      <a:pt x="27305" y="25400"/>
                      <a:pt x="25400" y="27305"/>
                      <a:pt x="25400" y="29210"/>
                    </a:cubicBezTo>
                    <a:cubicBezTo>
                      <a:pt x="25400" y="31115"/>
                      <a:pt x="27305" y="33020"/>
                      <a:pt x="29211" y="33020"/>
                    </a:cubicBezTo>
                    <a:cubicBezTo>
                      <a:pt x="31750" y="33020"/>
                      <a:pt x="33020" y="31115"/>
                      <a:pt x="33020" y="29210"/>
                    </a:cubicBezTo>
                    <a:cubicBezTo>
                      <a:pt x="33020" y="27305"/>
                      <a:pt x="31750" y="25400"/>
                      <a:pt x="29211"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65" name="Graphic 336">
              <a:extLst>
                <a:ext uri="{FF2B5EF4-FFF2-40B4-BE49-F238E27FC236}">
                  <a16:creationId xmlns:a16="http://schemas.microsoft.com/office/drawing/2014/main" id="{454B2351-167E-DC42-BC47-8977B8CD0D5E}"/>
                </a:ext>
              </a:extLst>
            </p:cNvPr>
            <p:cNvGrpSpPr/>
            <p:nvPr/>
          </p:nvGrpSpPr>
          <p:grpSpPr>
            <a:xfrm>
              <a:off x="23315930" y="1199514"/>
              <a:ext cx="58441" cy="58420"/>
              <a:chOff x="23315930" y="1199514"/>
              <a:chExt cx="58441" cy="58420"/>
            </a:xfrm>
            <a:grpFill/>
          </p:grpSpPr>
          <p:sp>
            <p:nvSpPr>
              <p:cNvPr id="197" name="Freeform 196">
                <a:extLst>
                  <a:ext uri="{FF2B5EF4-FFF2-40B4-BE49-F238E27FC236}">
                    <a16:creationId xmlns:a16="http://schemas.microsoft.com/office/drawing/2014/main" id="{553F4D4D-C8EB-2041-96CF-5264CFFC16BC}"/>
                  </a:ext>
                </a:extLst>
              </p:cNvPr>
              <p:cNvSpPr/>
              <p:nvPr/>
            </p:nvSpPr>
            <p:spPr>
              <a:xfrm>
                <a:off x="23329265" y="121158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6985"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198" name="Freeform 197">
                <a:extLst>
                  <a:ext uri="{FF2B5EF4-FFF2-40B4-BE49-F238E27FC236}">
                    <a16:creationId xmlns:a16="http://schemas.microsoft.com/office/drawing/2014/main" id="{063EB741-85E0-624A-85E7-DC6D1C66C756}"/>
                  </a:ext>
                </a:extLst>
              </p:cNvPr>
              <p:cNvSpPr/>
              <p:nvPr/>
            </p:nvSpPr>
            <p:spPr>
              <a:xfrm>
                <a:off x="23315930" y="1199514"/>
                <a:ext cx="58441" cy="58420"/>
              </a:xfrm>
              <a:custGeom>
                <a:avLst/>
                <a:gdLst>
                  <a:gd name="connsiteX0" fmla="*/ 29210 w 58441"/>
                  <a:gd name="connsiteY0" fmla="*/ 58420 h 58420"/>
                  <a:gd name="connsiteX1" fmla="*/ 0 w 58441"/>
                  <a:gd name="connsiteY1" fmla="*/ 29210 h 58420"/>
                  <a:gd name="connsiteX2" fmla="*/ 29210 w 58441"/>
                  <a:gd name="connsiteY2" fmla="*/ 0 h 58420"/>
                  <a:gd name="connsiteX3" fmla="*/ 58420 w 58441"/>
                  <a:gd name="connsiteY3" fmla="*/ 29210 h 58420"/>
                  <a:gd name="connsiteX4" fmla="*/ 29210 w 58441"/>
                  <a:gd name="connsiteY4" fmla="*/ 58420 h 58420"/>
                  <a:gd name="connsiteX5" fmla="*/ 29210 w 58441"/>
                  <a:gd name="connsiteY5" fmla="*/ 24765 h 58420"/>
                  <a:gd name="connsiteX6" fmla="*/ 25400 w 58441"/>
                  <a:gd name="connsiteY6" fmla="*/ 28575 h 58420"/>
                  <a:gd name="connsiteX7" fmla="*/ 29210 w 58441"/>
                  <a:gd name="connsiteY7" fmla="*/ 32385 h 58420"/>
                  <a:gd name="connsiteX8" fmla="*/ 33020 w 58441"/>
                  <a:gd name="connsiteY8" fmla="*/ 28575 h 58420"/>
                  <a:gd name="connsiteX9" fmla="*/ 29210 w 58441"/>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20">
                    <a:moveTo>
                      <a:pt x="29210" y="58420"/>
                    </a:moveTo>
                    <a:cubicBezTo>
                      <a:pt x="12700" y="58420"/>
                      <a:pt x="0" y="45085"/>
                      <a:pt x="0" y="29210"/>
                    </a:cubicBezTo>
                    <a:cubicBezTo>
                      <a:pt x="0" y="12700"/>
                      <a:pt x="13335" y="0"/>
                      <a:pt x="29210" y="0"/>
                    </a:cubicBezTo>
                    <a:cubicBezTo>
                      <a:pt x="45720" y="0"/>
                      <a:pt x="58420" y="13335"/>
                      <a:pt x="58420" y="29210"/>
                    </a:cubicBezTo>
                    <a:cubicBezTo>
                      <a:pt x="59055" y="45085"/>
                      <a:pt x="45720"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750" y="24765"/>
                      <a:pt x="29210" y="2476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66" name="Graphic 336">
              <a:extLst>
                <a:ext uri="{FF2B5EF4-FFF2-40B4-BE49-F238E27FC236}">
                  <a16:creationId xmlns:a16="http://schemas.microsoft.com/office/drawing/2014/main" id="{0B481E78-6967-FE4E-A729-595C5231BB54}"/>
                </a:ext>
              </a:extLst>
            </p:cNvPr>
            <p:cNvGrpSpPr/>
            <p:nvPr/>
          </p:nvGrpSpPr>
          <p:grpSpPr>
            <a:xfrm>
              <a:off x="23419434" y="1199514"/>
              <a:ext cx="58442" cy="58420"/>
              <a:chOff x="23419434" y="1199514"/>
              <a:chExt cx="58442" cy="58420"/>
            </a:xfrm>
            <a:grpFill/>
          </p:grpSpPr>
          <p:sp>
            <p:nvSpPr>
              <p:cNvPr id="195" name="Freeform 194">
                <a:extLst>
                  <a:ext uri="{FF2B5EF4-FFF2-40B4-BE49-F238E27FC236}">
                    <a16:creationId xmlns:a16="http://schemas.microsoft.com/office/drawing/2014/main" id="{030BF91F-DE63-F84E-A57D-0BA3E15B1CFF}"/>
                  </a:ext>
                </a:extLst>
              </p:cNvPr>
              <p:cNvSpPr/>
              <p:nvPr/>
            </p:nvSpPr>
            <p:spPr>
              <a:xfrm>
                <a:off x="23432770" y="121158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196" name="Freeform 195">
                <a:extLst>
                  <a:ext uri="{FF2B5EF4-FFF2-40B4-BE49-F238E27FC236}">
                    <a16:creationId xmlns:a16="http://schemas.microsoft.com/office/drawing/2014/main" id="{3F68BAE5-9DF8-D14E-A371-C86352C9DF9B}"/>
                  </a:ext>
                </a:extLst>
              </p:cNvPr>
              <p:cNvSpPr/>
              <p:nvPr/>
            </p:nvSpPr>
            <p:spPr>
              <a:xfrm>
                <a:off x="23419434" y="1199514"/>
                <a:ext cx="58442" cy="58420"/>
              </a:xfrm>
              <a:custGeom>
                <a:avLst/>
                <a:gdLst>
                  <a:gd name="connsiteX0" fmla="*/ 29211 w 58442"/>
                  <a:gd name="connsiteY0" fmla="*/ 58420 h 58420"/>
                  <a:gd name="connsiteX1" fmla="*/ 0 w 58442"/>
                  <a:gd name="connsiteY1" fmla="*/ 29210 h 58420"/>
                  <a:gd name="connsiteX2" fmla="*/ 29211 w 58442"/>
                  <a:gd name="connsiteY2" fmla="*/ 0 h 58420"/>
                  <a:gd name="connsiteX3" fmla="*/ 58420 w 58442"/>
                  <a:gd name="connsiteY3" fmla="*/ 29210 h 58420"/>
                  <a:gd name="connsiteX4" fmla="*/ 29211 w 58442"/>
                  <a:gd name="connsiteY4" fmla="*/ 58420 h 58420"/>
                  <a:gd name="connsiteX5" fmla="*/ 29211 w 58442"/>
                  <a:gd name="connsiteY5" fmla="*/ 24765 h 58420"/>
                  <a:gd name="connsiteX6" fmla="*/ 25400 w 58442"/>
                  <a:gd name="connsiteY6" fmla="*/ 28575 h 58420"/>
                  <a:gd name="connsiteX7" fmla="*/ 29211 w 58442"/>
                  <a:gd name="connsiteY7" fmla="*/ 32385 h 58420"/>
                  <a:gd name="connsiteX8" fmla="*/ 33020 w 58442"/>
                  <a:gd name="connsiteY8" fmla="*/ 28575 h 58420"/>
                  <a:gd name="connsiteX9" fmla="*/ 29211 w 58442"/>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2" h="58420">
                    <a:moveTo>
                      <a:pt x="29211" y="58420"/>
                    </a:moveTo>
                    <a:cubicBezTo>
                      <a:pt x="12700" y="58420"/>
                      <a:pt x="0" y="45085"/>
                      <a:pt x="0" y="29210"/>
                    </a:cubicBezTo>
                    <a:cubicBezTo>
                      <a:pt x="0" y="12700"/>
                      <a:pt x="13336" y="0"/>
                      <a:pt x="29211" y="0"/>
                    </a:cubicBezTo>
                    <a:cubicBezTo>
                      <a:pt x="45720" y="0"/>
                      <a:pt x="58420" y="13335"/>
                      <a:pt x="58420" y="29210"/>
                    </a:cubicBezTo>
                    <a:cubicBezTo>
                      <a:pt x="59055" y="45085"/>
                      <a:pt x="45720" y="58420"/>
                      <a:pt x="29211" y="58420"/>
                    </a:cubicBezTo>
                    <a:close/>
                    <a:moveTo>
                      <a:pt x="29211" y="24765"/>
                    </a:moveTo>
                    <a:cubicBezTo>
                      <a:pt x="27305" y="24765"/>
                      <a:pt x="25400" y="26670"/>
                      <a:pt x="25400" y="28575"/>
                    </a:cubicBezTo>
                    <a:cubicBezTo>
                      <a:pt x="25400" y="30480"/>
                      <a:pt x="27305" y="32385"/>
                      <a:pt x="29211" y="32385"/>
                    </a:cubicBezTo>
                    <a:cubicBezTo>
                      <a:pt x="31750" y="32385"/>
                      <a:pt x="33020" y="30480"/>
                      <a:pt x="33020" y="28575"/>
                    </a:cubicBezTo>
                    <a:cubicBezTo>
                      <a:pt x="33020" y="26670"/>
                      <a:pt x="31750" y="24765"/>
                      <a:pt x="29211" y="2476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67" name="Graphic 336">
              <a:extLst>
                <a:ext uri="{FF2B5EF4-FFF2-40B4-BE49-F238E27FC236}">
                  <a16:creationId xmlns:a16="http://schemas.microsoft.com/office/drawing/2014/main" id="{433D49D7-8836-1047-AE1B-3017DB6ABAA6}"/>
                </a:ext>
              </a:extLst>
            </p:cNvPr>
            <p:cNvGrpSpPr/>
            <p:nvPr/>
          </p:nvGrpSpPr>
          <p:grpSpPr>
            <a:xfrm>
              <a:off x="23091140" y="1199514"/>
              <a:ext cx="58419" cy="58420"/>
              <a:chOff x="23091140" y="1199514"/>
              <a:chExt cx="58419" cy="58420"/>
            </a:xfrm>
            <a:grpFill/>
          </p:grpSpPr>
          <p:sp>
            <p:nvSpPr>
              <p:cNvPr id="193" name="Freeform 192">
                <a:extLst>
                  <a:ext uri="{FF2B5EF4-FFF2-40B4-BE49-F238E27FC236}">
                    <a16:creationId xmlns:a16="http://schemas.microsoft.com/office/drawing/2014/main" id="{B29BDE55-927E-BE44-AEAF-48E26D88E05A}"/>
                  </a:ext>
                </a:extLst>
              </p:cNvPr>
              <p:cNvSpPr/>
              <p:nvPr/>
            </p:nvSpPr>
            <p:spPr>
              <a:xfrm>
                <a:off x="23103840" y="121158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194" name="Freeform 193">
                <a:extLst>
                  <a:ext uri="{FF2B5EF4-FFF2-40B4-BE49-F238E27FC236}">
                    <a16:creationId xmlns:a16="http://schemas.microsoft.com/office/drawing/2014/main" id="{EAAD22AB-9B6A-8740-A1A6-B9F65BCF1B46}"/>
                  </a:ext>
                </a:extLst>
              </p:cNvPr>
              <p:cNvSpPr/>
              <p:nvPr/>
            </p:nvSpPr>
            <p:spPr>
              <a:xfrm>
                <a:off x="23091140" y="1199514"/>
                <a:ext cx="58419" cy="58420"/>
              </a:xfrm>
              <a:custGeom>
                <a:avLst/>
                <a:gdLst>
                  <a:gd name="connsiteX0" fmla="*/ 29210 w 58419"/>
                  <a:gd name="connsiteY0" fmla="*/ 58420 h 58420"/>
                  <a:gd name="connsiteX1" fmla="*/ 0 w 58419"/>
                  <a:gd name="connsiteY1" fmla="*/ 29210 h 58420"/>
                  <a:gd name="connsiteX2" fmla="*/ 29210 w 58419"/>
                  <a:gd name="connsiteY2" fmla="*/ 0 h 58420"/>
                  <a:gd name="connsiteX3" fmla="*/ 58420 w 58419"/>
                  <a:gd name="connsiteY3" fmla="*/ 29210 h 58420"/>
                  <a:gd name="connsiteX4" fmla="*/ 29210 w 58419"/>
                  <a:gd name="connsiteY4" fmla="*/ 58420 h 58420"/>
                  <a:gd name="connsiteX5" fmla="*/ 29210 w 58419"/>
                  <a:gd name="connsiteY5" fmla="*/ 24765 h 58420"/>
                  <a:gd name="connsiteX6" fmla="*/ 25400 w 58419"/>
                  <a:gd name="connsiteY6" fmla="*/ 28575 h 58420"/>
                  <a:gd name="connsiteX7" fmla="*/ 29210 w 58419"/>
                  <a:gd name="connsiteY7" fmla="*/ 32385 h 58420"/>
                  <a:gd name="connsiteX8" fmla="*/ 33020 w 58419"/>
                  <a:gd name="connsiteY8" fmla="*/ 28575 h 58420"/>
                  <a:gd name="connsiteX9" fmla="*/ 29210 w 58419"/>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20">
                    <a:moveTo>
                      <a:pt x="29210" y="58420"/>
                    </a:moveTo>
                    <a:cubicBezTo>
                      <a:pt x="12700" y="58420"/>
                      <a:pt x="0" y="45085"/>
                      <a:pt x="0" y="29210"/>
                    </a:cubicBezTo>
                    <a:cubicBezTo>
                      <a:pt x="0" y="12700"/>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68" name="Graphic 336">
              <a:extLst>
                <a:ext uri="{FF2B5EF4-FFF2-40B4-BE49-F238E27FC236}">
                  <a16:creationId xmlns:a16="http://schemas.microsoft.com/office/drawing/2014/main" id="{4E38954D-7B5F-1F49-823C-7B6B7045D75C}"/>
                </a:ext>
              </a:extLst>
            </p:cNvPr>
            <p:cNvGrpSpPr/>
            <p:nvPr/>
          </p:nvGrpSpPr>
          <p:grpSpPr>
            <a:xfrm>
              <a:off x="23091140" y="1004569"/>
              <a:ext cx="58419" cy="58419"/>
              <a:chOff x="23091140" y="1004569"/>
              <a:chExt cx="58419" cy="58419"/>
            </a:xfrm>
            <a:grpFill/>
          </p:grpSpPr>
          <p:sp>
            <p:nvSpPr>
              <p:cNvPr id="191" name="Freeform 190">
                <a:extLst>
                  <a:ext uri="{FF2B5EF4-FFF2-40B4-BE49-F238E27FC236}">
                    <a16:creationId xmlns:a16="http://schemas.microsoft.com/office/drawing/2014/main" id="{639A61D3-0877-A44B-B76C-5C603C2AD601}"/>
                  </a:ext>
                </a:extLst>
              </p:cNvPr>
              <p:cNvSpPr/>
              <p:nvPr/>
            </p:nvSpPr>
            <p:spPr>
              <a:xfrm>
                <a:off x="23103840" y="1017269"/>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192" name="Freeform 191">
                <a:extLst>
                  <a:ext uri="{FF2B5EF4-FFF2-40B4-BE49-F238E27FC236}">
                    <a16:creationId xmlns:a16="http://schemas.microsoft.com/office/drawing/2014/main" id="{B80C1292-CB66-C141-8FC2-95BAE68B6531}"/>
                  </a:ext>
                </a:extLst>
              </p:cNvPr>
              <p:cNvSpPr/>
              <p:nvPr/>
            </p:nvSpPr>
            <p:spPr>
              <a:xfrm>
                <a:off x="23091140" y="1004569"/>
                <a:ext cx="58419" cy="58419"/>
              </a:xfrm>
              <a:custGeom>
                <a:avLst/>
                <a:gdLst>
                  <a:gd name="connsiteX0" fmla="*/ 29210 w 58419"/>
                  <a:gd name="connsiteY0" fmla="*/ 58420 h 58419"/>
                  <a:gd name="connsiteX1" fmla="*/ 0 w 58419"/>
                  <a:gd name="connsiteY1" fmla="*/ 29210 h 58419"/>
                  <a:gd name="connsiteX2" fmla="*/ 29210 w 58419"/>
                  <a:gd name="connsiteY2" fmla="*/ 0 h 58419"/>
                  <a:gd name="connsiteX3" fmla="*/ 58420 w 58419"/>
                  <a:gd name="connsiteY3" fmla="*/ 29210 h 58419"/>
                  <a:gd name="connsiteX4" fmla="*/ 29210 w 58419"/>
                  <a:gd name="connsiteY4" fmla="*/ 58420 h 58419"/>
                  <a:gd name="connsiteX5" fmla="*/ 29210 w 58419"/>
                  <a:gd name="connsiteY5" fmla="*/ 25400 h 58419"/>
                  <a:gd name="connsiteX6" fmla="*/ 25400 w 58419"/>
                  <a:gd name="connsiteY6" fmla="*/ 29210 h 58419"/>
                  <a:gd name="connsiteX7" fmla="*/ 29210 w 58419"/>
                  <a:gd name="connsiteY7" fmla="*/ 33020 h 58419"/>
                  <a:gd name="connsiteX8" fmla="*/ 33020 w 58419"/>
                  <a:gd name="connsiteY8" fmla="*/ 29210 h 58419"/>
                  <a:gd name="connsiteX9" fmla="*/ 29210 w 58419"/>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19">
                    <a:moveTo>
                      <a:pt x="29210" y="58420"/>
                    </a:moveTo>
                    <a:cubicBezTo>
                      <a:pt x="12700" y="58420"/>
                      <a:pt x="0" y="45085"/>
                      <a:pt x="0" y="29210"/>
                    </a:cubicBezTo>
                    <a:cubicBezTo>
                      <a:pt x="0" y="12700"/>
                      <a:pt x="13335" y="0"/>
                      <a:pt x="29210" y="0"/>
                    </a:cubicBezTo>
                    <a:cubicBezTo>
                      <a:pt x="45720" y="0"/>
                      <a:pt x="58420" y="13335"/>
                      <a:pt x="58420" y="29210"/>
                    </a:cubicBezTo>
                    <a:cubicBezTo>
                      <a:pt x="58420" y="45720"/>
                      <a:pt x="45085" y="58420"/>
                      <a:pt x="29210" y="58420"/>
                    </a:cubicBezTo>
                    <a:close/>
                    <a:moveTo>
                      <a:pt x="29210" y="25400"/>
                    </a:moveTo>
                    <a:cubicBezTo>
                      <a:pt x="27305" y="25400"/>
                      <a:pt x="25400" y="27305"/>
                      <a:pt x="25400" y="29210"/>
                    </a:cubicBezTo>
                    <a:cubicBezTo>
                      <a:pt x="25400" y="31115"/>
                      <a:pt x="27305" y="33020"/>
                      <a:pt x="29210" y="33020"/>
                    </a:cubicBezTo>
                    <a:cubicBezTo>
                      <a:pt x="31750"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69" name="Graphic 336">
              <a:extLst>
                <a:ext uri="{FF2B5EF4-FFF2-40B4-BE49-F238E27FC236}">
                  <a16:creationId xmlns:a16="http://schemas.microsoft.com/office/drawing/2014/main" id="{0BF78D96-D461-834F-899E-9DC958EF4CC7}"/>
                </a:ext>
              </a:extLst>
            </p:cNvPr>
            <p:cNvGrpSpPr/>
            <p:nvPr/>
          </p:nvGrpSpPr>
          <p:grpSpPr>
            <a:xfrm>
              <a:off x="22894924" y="1004569"/>
              <a:ext cx="58420" cy="58419"/>
              <a:chOff x="22894924" y="1004569"/>
              <a:chExt cx="58420" cy="58419"/>
            </a:xfrm>
            <a:grpFill/>
          </p:grpSpPr>
          <p:sp>
            <p:nvSpPr>
              <p:cNvPr id="189" name="Freeform 188">
                <a:extLst>
                  <a:ext uri="{FF2B5EF4-FFF2-40B4-BE49-F238E27FC236}">
                    <a16:creationId xmlns:a16="http://schemas.microsoft.com/office/drawing/2014/main" id="{059294AF-459C-124F-B40C-9B173A30B6FF}"/>
                  </a:ext>
                </a:extLst>
              </p:cNvPr>
              <p:cNvSpPr/>
              <p:nvPr/>
            </p:nvSpPr>
            <p:spPr>
              <a:xfrm>
                <a:off x="22907624" y="1017269"/>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6035"/>
                      <a:pt x="25400" y="33020"/>
                      <a:pt x="16510" y="33020"/>
                    </a:cubicBezTo>
                    <a:cubicBezTo>
                      <a:pt x="6985"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190" name="Freeform 189">
                <a:extLst>
                  <a:ext uri="{FF2B5EF4-FFF2-40B4-BE49-F238E27FC236}">
                    <a16:creationId xmlns:a16="http://schemas.microsoft.com/office/drawing/2014/main" id="{AC8F135C-B845-DB45-B7B2-8846B317C606}"/>
                  </a:ext>
                </a:extLst>
              </p:cNvPr>
              <p:cNvSpPr/>
              <p:nvPr/>
            </p:nvSpPr>
            <p:spPr>
              <a:xfrm>
                <a:off x="22894924" y="1004569"/>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5400 h 58419"/>
                  <a:gd name="connsiteX6" fmla="*/ 25400 w 58420"/>
                  <a:gd name="connsiteY6" fmla="*/ 29210 h 58419"/>
                  <a:gd name="connsiteX7" fmla="*/ 29210 w 58420"/>
                  <a:gd name="connsiteY7" fmla="*/ 33020 h 58419"/>
                  <a:gd name="connsiteX8" fmla="*/ 33020 w 58420"/>
                  <a:gd name="connsiteY8" fmla="*/ 29210 h 58419"/>
                  <a:gd name="connsiteX9" fmla="*/ 29210 w 58420"/>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2700" y="58420"/>
                      <a:pt x="0" y="45085"/>
                      <a:pt x="0" y="29210"/>
                    </a:cubicBezTo>
                    <a:cubicBezTo>
                      <a:pt x="0" y="12700"/>
                      <a:pt x="13335" y="0"/>
                      <a:pt x="29210" y="0"/>
                    </a:cubicBezTo>
                    <a:cubicBezTo>
                      <a:pt x="45720" y="0"/>
                      <a:pt x="58420" y="13335"/>
                      <a:pt x="58420" y="29210"/>
                    </a:cubicBezTo>
                    <a:cubicBezTo>
                      <a:pt x="58420" y="45720"/>
                      <a:pt x="45085" y="58420"/>
                      <a:pt x="29210" y="58420"/>
                    </a:cubicBezTo>
                    <a:close/>
                    <a:moveTo>
                      <a:pt x="29210" y="25400"/>
                    </a:moveTo>
                    <a:cubicBezTo>
                      <a:pt x="26670"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70" name="Graphic 336">
              <a:extLst>
                <a:ext uri="{FF2B5EF4-FFF2-40B4-BE49-F238E27FC236}">
                  <a16:creationId xmlns:a16="http://schemas.microsoft.com/office/drawing/2014/main" id="{EE7E8B0A-99FB-4443-B455-223E9C199CA4}"/>
                </a:ext>
              </a:extLst>
            </p:cNvPr>
            <p:cNvGrpSpPr/>
            <p:nvPr/>
          </p:nvGrpSpPr>
          <p:grpSpPr>
            <a:xfrm>
              <a:off x="23091140" y="689609"/>
              <a:ext cx="58419" cy="58420"/>
              <a:chOff x="23091140" y="689609"/>
              <a:chExt cx="58419" cy="58420"/>
            </a:xfrm>
            <a:grpFill/>
          </p:grpSpPr>
          <p:sp>
            <p:nvSpPr>
              <p:cNvPr id="187" name="Freeform 186">
                <a:extLst>
                  <a:ext uri="{FF2B5EF4-FFF2-40B4-BE49-F238E27FC236}">
                    <a16:creationId xmlns:a16="http://schemas.microsoft.com/office/drawing/2014/main" id="{B4C49217-664B-984F-95F3-E9D4356D9782}"/>
                  </a:ext>
                </a:extLst>
              </p:cNvPr>
              <p:cNvSpPr/>
              <p:nvPr/>
            </p:nvSpPr>
            <p:spPr>
              <a:xfrm>
                <a:off x="23103840" y="701675"/>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188" name="Freeform 187">
                <a:extLst>
                  <a:ext uri="{FF2B5EF4-FFF2-40B4-BE49-F238E27FC236}">
                    <a16:creationId xmlns:a16="http://schemas.microsoft.com/office/drawing/2014/main" id="{02BB6C45-C760-DF46-A3DE-235F1B25DC94}"/>
                  </a:ext>
                </a:extLst>
              </p:cNvPr>
              <p:cNvSpPr/>
              <p:nvPr/>
            </p:nvSpPr>
            <p:spPr>
              <a:xfrm>
                <a:off x="23091140" y="689609"/>
                <a:ext cx="58419" cy="58420"/>
              </a:xfrm>
              <a:custGeom>
                <a:avLst/>
                <a:gdLst>
                  <a:gd name="connsiteX0" fmla="*/ 29210 w 58419"/>
                  <a:gd name="connsiteY0" fmla="*/ 58420 h 58420"/>
                  <a:gd name="connsiteX1" fmla="*/ 0 w 58419"/>
                  <a:gd name="connsiteY1" fmla="*/ 29210 h 58420"/>
                  <a:gd name="connsiteX2" fmla="*/ 29210 w 58419"/>
                  <a:gd name="connsiteY2" fmla="*/ 0 h 58420"/>
                  <a:gd name="connsiteX3" fmla="*/ 58420 w 58419"/>
                  <a:gd name="connsiteY3" fmla="*/ 29210 h 58420"/>
                  <a:gd name="connsiteX4" fmla="*/ 29210 w 58419"/>
                  <a:gd name="connsiteY4" fmla="*/ 58420 h 58420"/>
                  <a:gd name="connsiteX5" fmla="*/ 29210 w 58419"/>
                  <a:gd name="connsiteY5" fmla="*/ 24765 h 58420"/>
                  <a:gd name="connsiteX6" fmla="*/ 25400 w 58419"/>
                  <a:gd name="connsiteY6" fmla="*/ 28575 h 58420"/>
                  <a:gd name="connsiteX7" fmla="*/ 29210 w 58419"/>
                  <a:gd name="connsiteY7" fmla="*/ 32385 h 58420"/>
                  <a:gd name="connsiteX8" fmla="*/ 33020 w 58419"/>
                  <a:gd name="connsiteY8" fmla="*/ 28575 h 58420"/>
                  <a:gd name="connsiteX9" fmla="*/ 29210 w 58419"/>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20">
                    <a:moveTo>
                      <a:pt x="29210" y="58420"/>
                    </a:moveTo>
                    <a:cubicBezTo>
                      <a:pt x="12700" y="58420"/>
                      <a:pt x="0" y="45085"/>
                      <a:pt x="0" y="29210"/>
                    </a:cubicBezTo>
                    <a:cubicBezTo>
                      <a:pt x="0" y="12700"/>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71" name="Graphic 336">
              <a:extLst>
                <a:ext uri="{FF2B5EF4-FFF2-40B4-BE49-F238E27FC236}">
                  <a16:creationId xmlns:a16="http://schemas.microsoft.com/office/drawing/2014/main" id="{35773CD4-CEA1-3A48-B9D0-6E14B9D2584F}"/>
                </a:ext>
              </a:extLst>
            </p:cNvPr>
            <p:cNvGrpSpPr/>
            <p:nvPr/>
          </p:nvGrpSpPr>
          <p:grpSpPr>
            <a:xfrm>
              <a:off x="23315930" y="1357630"/>
              <a:ext cx="58441" cy="58419"/>
              <a:chOff x="23315930" y="1357630"/>
              <a:chExt cx="58441" cy="58419"/>
            </a:xfrm>
            <a:grpFill/>
          </p:grpSpPr>
          <p:sp>
            <p:nvSpPr>
              <p:cNvPr id="185" name="Freeform 184">
                <a:extLst>
                  <a:ext uri="{FF2B5EF4-FFF2-40B4-BE49-F238E27FC236}">
                    <a16:creationId xmlns:a16="http://schemas.microsoft.com/office/drawing/2014/main" id="{76AA6472-52A5-8349-89EA-464AB91EAD68}"/>
                  </a:ext>
                </a:extLst>
              </p:cNvPr>
              <p:cNvSpPr/>
              <p:nvPr/>
            </p:nvSpPr>
            <p:spPr>
              <a:xfrm>
                <a:off x="23329265" y="1370293"/>
                <a:ext cx="33019" cy="33056"/>
              </a:xfrm>
              <a:custGeom>
                <a:avLst/>
                <a:gdLst>
                  <a:gd name="connsiteX0" fmla="*/ 33020 w 33019"/>
                  <a:gd name="connsiteY0" fmla="*/ 16547 h 33056"/>
                  <a:gd name="connsiteX1" fmla="*/ 16510 w 33019"/>
                  <a:gd name="connsiteY1" fmla="*/ 33057 h 33056"/>
                  <a:gd name="connsiteX2" fmla="*/ 0 w 33019"/>
                  <a:gd name="connsiteY2" fmla="*/ 16547 h 33056"/>
                  <a:gd name="connsiteX3" fmla="*/ 16510 w 33019"/>
                  <a:gd name="connsiteY3" fmla="*/ 37 h 33056"/>
                  <a:gd name="connsiteX4" fmla="*/ 33020 w 33019"/>
                  <a:gd name="connsiteY4" fmla="*/ 16547 h 33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56">
                    <a:moveTo>
                      <a:pt x="33020" y="16547"/>
                    </a:moveTo>
                    <a:cubicBezTo>
                      <a:pt x="33020" y="26072"/>
                      <a:pt x="25400" y="33057"/>
                      <a:pt x="16510" y="33057"/>
                    </a:cubicBezTo>
                    <a:cubicBezTo>
                      <a:pt x="6985" y="33057"/>
                      <a:pt x="0" y="25437"/>
                      <a:pt x="0" y="16547"/>
                    </a:cubicBezTo>
                    <a:cubicBezTo>
                      <a:pt x="0" y="7022"/>
                      <a:pt x="7620" y="37"/>
                      <a:pt x="16510" y="37"/>
                    </a:cubicBezTo>
                    <a:cubicBezTo>
                      <a:pt x="25400" y="-598"/>
                      <a:pt x="33020" y="7022"/>
                      <a:pt x="33020" y="16547"/>
                    </a:cubicBezTo>
                    <a:close/>
                  </a:path>
                </a:pathLst>
              </a:custGeom>
              <a:grpFill/>
              <a:ln w="6350" cap="flat">
                <a:noFill/>
                <a:prstDash val="solid"/>
                <a:miter/>
              </a:ln>
            </p:spPr>
            <p:txBody>
              <a:bodyPr rtlCol="0" anchor="ctr"/>
              <a:lstStyle/>
              <a:p>
                <a:endParaRPr lang="en-US">
                  <a:solidFill>
                    <a:schemeClr val="tx2"/>
                  </a:solidFill>
                </a:endParaRPr>
              </a:p>
            </p:txBody>
          </p:sp>
          <p:sp>
            <p:nvSpPr>
              <p:cNvPr id="186" name="Freeform 185">
                <a:extLst>
                  <a:ext uri="{FF2B5EF4-FFF2-40B4-BE49-F238E27FC236}">
                    <a16:creationId xmlns:a16="http://schemas.microsoft.com/office/drawing/2014/main" id="{B60EB2BB-8523-FB43-BEEF-A0C1DDDA6DAD}"/>
                  </a:ext>
                </a:extLst>
              </p:cNvPr>
              <p:cNvSpPr/>
              <p:nvPr/>
            </p:nvSpPr>
            <p:spPr>
              <a:xfrm>
                <a:off x="23315930" y="1357630"/>
                <a:ext cx="58441" cy="58419"/>
              </a:xfrm>
              <a:custGeom>
                <a:avLst/>
                <a:gdLst>
                  <a:gd name="connsiteX0" fmla="*/ 29210 w 58441"/>
                  <a:gd name="connsiteY0" fmla="*/ 58420 h 58419"/>
                  <a:gd name="connsiteX1" fmla="*/ 0 w 58441"/>
                  <a:gd name="connsiteY1" fmla="*/ 29210 h 58419"/>
                  <a:gd name="connsiteX2" fmla="*/ 29210 w 58441"/>
                  <a:gd name="connsiteY2" fmla="*/ 0 h 58419"/>
                  <a:gd name="connsiteX3" fmla="*/ 58420 w 58441"/>
                  <a:gd name="connsiteY3" fmla="*/ 29210 h 58419"/>
                  <a:gd name="connsiteX4" fmla="*/ 29210 w 58441"/>
                  <a:gd name="connsiteY4" fmla="*/ 58420 h 58419"/>
                  <a:gd name="connsiteX5" fmla="*/ 29210 w 58441"/>
                  <a:gd name="connsiteY5" fmla="*/ 24765 h 58419"/>
                  <a:gd name="connsiteX6" fmla="*/ 25400 w 58441"/>
                  <a:gd name="connsiteY6" fmla="*/ 28575 h 58419"/>
                  <a:gd name="connsiteX7" fmla="*/ 29210 w 58441"/>
                  <a:gd name="connsiteY7" fmla="*/ 32385 h 58419"/>
                  <a:gd name="connsiteX8" fmla="*/ 33020 w 58441"/>
                  <a:gd name="connsiteY8" fmla="*/ 28575 h 58419"/>
                  <a:gd name="connsiteX9" fmla="*/ 29210 w 58441"/>
                  <a:gd name="connsiteY9" fmla="*/ 2476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19">
                    <a:moveTo>
                      <a:pt x="29210" y="58420"/>
                    </a:moveTo>
                    <a:cubicBezTo>
                      <a:pt x="12700" y="58420"/>
                      <a:pt x="0" y="45085"/>
                      <a:pt x="0" y="29210"/>
                    </a:cubicBezTo>
                    <a:cubicBezTo>
                      <a:pt x="0" y="12700"/>
                      <a:pt x="13335" y="0"/>
                      <a:pt x="29210" y="0"/>
                    </a:cubicBezTo>
                    <a:cubicBezTo>
                      <a:pt x="45720" y="0"/>
                      <a:pt x="58420" y="13335"/>
                      <a:pt x="58420" y="29210"/>
                    </a:cubicBezTo>
                    <a:cubicBezTo>
                      <a:pt x="59055" y="45085"/>
                      <a:pt x="45720"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655" y="26670"/>
                      <a:pt x="31750" y="24765"/>
                      <a:pt x="29210" y="2476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72" name="Graphic 336">
              <a:extLst>
                <a:ext uri="{FF2B5EF4-FFF2-40B4-BE49-F238E27FC236}">
                  <a16:creationId xmlns:a16="http://schemas.microsoft.com/office/drawing/2014/main" id="{BD5959FC-9B5A-FD40-A88B-227EDF2E14E0}"/>
                </a:ext>
              </a:extLst>
            </p:cNvPr>
            <p:cNvGrpSpPr/>
            <p:nvPr/>
          </p:nvGrpSpPr>
          <p:grpSpPr>
            <a:xfrm>
              <a:off x="23091140" y="1357630"/>
              <a:ext cx="58419" cy="58419"/>
              <a:chOff x="23091140" y="1357630"/>
              <a:chExt cx="58419" cy="58419"/>
            </a:xfrm>
            <a:grpFill/>
          </p:grpSpPr>
          <p:sp>
            <p:nvSpPr>
              <p:cNvPr id="183" name="Freeform 182">
                <a:extLst>
                  <a:ext uri="{FF2B5EF4-FFF2-40B4-BE49-F238E27FC236}">
                    <a16:creationId xmlns:a16="http://schemas.microsoft.com/office/drawing/2014/main" id="{C4D1B9A8-F6A0-7C40-90E2-4953776D0008}"/>
                  </a:ext>
                </a:extLst>
              </p:cNvPr>
              <p:cNvSpPr/>
              <p:nvPr/>
            </p:nvSpPr>
            <p:spPr>
              <a:xfrm>
                <a:off x="23103840" y="1370293"/>
                <a:ext cx="33019" cy="33056"/>
              </a:xfrm>
              <a:custGeom>
                <a:avLst/>
                <a:gdLst>
                  <a:gd name="connsiteX0" fmla="*/ 33020 w 33019"/>
                  <a:gd name="connsiteY0" fmla="*/ 16547 h 33056"/>
                  <a:gd name="connsiteX1" fmla="*/ 16510 w 33019"/>
                  <a:gd name="connsiteY1" fmla="*/ 33057 h 33056"/>
                  <a:gd name="connsiteX2" fmla="*/ 0 w 33019"/>
                  <a:gd name="connsiteY2" fmla="*/ 16547 h 33056"/>
                  <a:gd name="connsiteX3" fmla="*/ 16510 w 33019"/>
                  <a:gd name="connsiteY3" fmla="*/ 37 h 33056"/>
                  <a:gd name="connsiteX4" fmla="*/ 33020 w 33019"/>
                  <a:gd name="connsiteY4" fmla="*/ 16547 h 33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56">
                    <a:moveTo>
                      <a:pt x="33020" y="16547"/>
                    </a:moveTo>
                    <a:cubicBezTo>
                      <a:pt x="33020" y="26072"/>
                      <a:pt x="25400" y="33057"/>
                      <a:pt x="16510" y="33057"/>
                    </a:cubicBezTo>
                    <a:cubicBezTo>
                      <a:pt x="7620" y="33057"/>
                      <a:pt x="0" y="25437"/>
                      <a:pt x="0" y="16547"/>
                    </a:cubicBezTo>
                    <a:cubicBezTo>
                      <a:pt x="0" y="7022"/>
                      <a:pt x="7620" y="37"/>
                      <a:pt x="16510" y="37"/>
                    </a:cubicBezTo>
                    <a:cubicBezTo>
                      <a:pt x="25400" y="-598"/>
                      <a:pt x="33020" y="7022"/>
                      <a:pt x="33020" y="16547"/>
                    </a:cubicBezTo>
                    <a:close/>
                  </a:path>
                </a:pathLst>
              </a:custGeom>
              <a:grpFill/>
              <a:ln w="6350" cap="flat">
                <a:noFill/>
                <a:prstDash val="solid"/>
                <a:miter/>
              </a:ln>
            </p:spPr>
            <p:txBody>
              <a:bodyPr rtlCol="0" anchor="ctr"/>
              <a:lstStyle/>
              <a:p>
                <a:endParaRPr lang="en-US">
                  <a:solidFill>
                    <a:schemeClr val="tx2"/>
                  </a:solidFill>
                </a:endParaRPr>
              </a:p>
            </p:txBody>
          </p:sp>
          <p:sp>
            <p:nvSpPr>
              <p:cNvPr id="184" name="Freeform 183">
                <a:extLst>
                  <a:ext uri="{FF2B5EF4-FFF2-40B4-BE49-F238E27FC236}">
                    <a16:creationId xmlns:a16="http://schemas.microsoft.com/office/drawing/2014/main" id="{5C3A8AF0-F75E-2B4E-A248-0E517ECC124F}"/>
                  </a:ext>
                </a:extLst>
              </p:cNvPr>
              <p:cNvSpPr/>
              <p:nvPr/>
            </p:nvSpPr>
            <p:spPr>
              <a:xfrm>
                <a:off x="23091140" y="1357630"/>
                <a:ext cx="58419" cy="58419"/>
              </a:xfrm>
              <a:custGeom>
                <a:avLst/>
                <a:gdLst>
                  <a:gd name="connsiteX0" fmla="*/ 29210 w 58419"/>
                  <a:gd name="connsiteY0" fmla="*/ 58420 h 58419"/>
                  <a:gd name="connsiteX1" fmla="*/ 0 w 58419"/>
                  <a:gd name="connsiteY1" fmla="*/ 29210 h 58419"/>
                  <a:gd name="connsiteX2" fmla="*/ 29210 w 58419"/>
                  <a:gd name="connsiteY2" fmla="*/ 0 h 58419"/>
                  <a:gd name="connsiteX3" fmla="*/ 58420 w 58419"/>
                  <a:gd name="connsiteY3" fmla="*/ 29210 h 58419"/>
                  <a:gd name="connsiteX4" fmla="*/ 29210 w 58419"/>
                  <a:gd name="connsiteY4" fmla="*/ 58420 h 58419"/>
                  <a:gd name="connsiteX5" fmla="*/ 29210 w 58419"/>
                  <a:gd name="connsiteY5" fmla="*/ 24765 h 58419"/>
                  <a:gd name="connsiteX6" fmla="*/ 25400 w 58419"/>
                  <a:gd name="connsiteY6" fmla="*/ 28575 h 58419"/>
                  <a:gd name="connsiteX7" fmla="*/ 29210 w 58419"/>
                  <a:gd name="connsiteY7" fmla="*/ 32385 h 58419"/>
                  <a:gd name="connsiteX8" fmla="*/ 33020 w 58419"/>
                  <a:gd name="connsiteY8" fmla="*/ 28575 h 58419"/>
                  <a:gd name="connsiteX9" fmla="*/ 29210 w 58419"/>
                  <a:gd name="connsiteY9" fmla="*/ 2476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19">
                    <a:moveTo>
                      <a:pt x="29210" y="58420"/>
                    </a:moveTo>
                    <a:cubicBezTo>
                      <a:pt x="12700" y="58420"/>
                      <a:pt x="0" y="45085"/>
                      <a:pt x="0" y="29210"/>
                    </a:cubicBezTo>
                    <a:cubicBezTo>
                      <a:pt x="0" y="12700"/>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73" name="Graphic 336">
              <a:extLst>
                <a:ext uri="{FF2B5EF4-FFF2-40B4-BE49-F238E27FC236}">
                  <a16:creationId xmlns:a16="http://schemas.microsoft.com/office/drawing/2014/main" id="{5D78BB50-3FF9-0243-9A98-D2CDBFB7002A}"/>
                </a:ext>
              </a:extLst>
            </p:cNvPr>
            <p:cNvGrpSpPr/>
            <p:nvPr/>
          </p:nvGrpSpPr>
          <p:grpSpPr>
            <a:xfrm>
              <a:off x="22678390" y="1199514"/>
              <a:ext cx="58441" cy="58420"/>
              <a:chOff x="22678390" y="1199514"/>
              <a:chExt cx="58441" cy="58420"/>
            </a:xfrm>
            <a:grpFill/>
          </p:grpSpPr>
          <p:sp>
            <p:nvSpPr>
              <p:cNvPr id="181" name="Freeform 180">
                <a:extLst>
                  <a:ext uri="{FF2B5EF4-FFF2-40B4-BE49-F238E27FC236}">
                    <a16:creationId xmlns:a16="http://schemas.microsoft.com/office/drawing/2014/main" id="{0D0301EA-E107-B044-820B-A131CB725316}"/>
                  </a:ext>
                </a:extLst>
              </p:cNvPr>
              <p:cNvSpPr/>
              <p:nvPr/>
            </p:nvSpPr>
            <p:spPr>
              <a:xfrm>
                <a:off x="22691724" y="121158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182" name="Freeform 181">
                <a:extLst>
                  <a:ext uri="{FF2B5EF4-FFF2-40B4-BE49-F238E27FC236}">
                    <a16:creationId xmlns:a16="http://schemas.microsoft.com/office/drawing/2014/main" id="{029C22B7-5FB8-FC41-80EF-656E1C7693F8}"/>
                  </a:ext>
                </a:extLst>
              </p:cNvPr>
              <p:cNvSpPr/>
              <p:nvPr/>
            </p:nvSpPr>
            <p:spPr>
              <a:xfrm>
                <a:off x="22678390" y="1199514"/>
                <a:ext cx="58441" cy="58420"/>
              </a:xfrm>
              <a:custGeom>
                <a:avLst/>
                <a:gdLst>
                  <a:gd name="connsiteX0" fmla="*/ 29210 w 58441"/>
                  <a:gd name="connsiteY0" fmla="*/ 58420 h 58420"/>
                  <a:gd name="connsiteX1" fmla="*/ 0 w 58441"/>
                  <a:gd name="connsiteY1" fmla="*/ 29210 h 58420"/>
                  <a:gd name="connsiteX2" fmla="*/ 29210 w 58441"/>
                  <a:gd name="connsiteY2" fmla="*/ 0 h 58420"/>
                  <a:gd name="connsiteX3" fmla="*/ 58420 w 58441"/>
                  <a:gd name="connsiteY3" fmla="*/ 29210 h 58420"/>
                  <a:gd name="connsiteX4" fmla="*/ 29210 w 58441"/>
                  <a:gd name="connsiteY4" fmla="*/ 58420 h 58420"/>
                  <a:gd name="connsiteX5" fmla="*/ 29210 w 58441"/>
                  <a:gd name="connsiteY5" fmla="*/ 24765 h 58420"/>
                  <a:gd name="connsiteX6" fmla="*/ 25400 w 58441"/>
                  <a:gd name="connsiteY6" fmla="*/ 28575 h 58420"/>
                  <a:gd name="connsiteX7" fmla="*/ 29210 w 58441"/>
                  <a:gd name="connsiteY7" fmla="*/ 32385 h 58420"/>
                  <a:gd name="connsiteX8" fmla="*/ 33020 w 58441"/>
                  <a:gd name="connsiteY8" fmla="*/ 28575 h 58420"/>
                  <a:gd name="connsiteX9" fmla="*/ 29210 w 58441"/>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20">
                    <a:moveTo>
                      <a:pt x="29210" y="58420"/>
                    </a:moveTo>
                    <a:cubicBezTo>
                      <a:pt x="12700" y="58420"/>
                      <a:pt x="0" y="45085"/>
                      <a:pt x="0" y="29210"/>
                    </a:cubicBezTo>
                    <a:cubicBezTo>
                      <a:pt x="0" y="12700"/>
                      <a:pt x="13335" y="0"/>
                      <a:pt x="29210" y="0"/>
                    </a:cubicBezTo>
                    <a:cubicBezTo>
                      <a:pt x="45720" y="0"/>
                      <a:pt x="58420" y="13335"/>
                      <a:pt x="58420" y="29210"/>
                    </a:cubicBezTo>
                    <a:cubicBezTo>
                      <a:pt x="59055" y="45085"/>
                      <a:pt x="45720"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750" y="24765"/>
                      <a:pt x="29210" y="2476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74" name="Graphic 336">
              <a:extLst>
                <a:ext uri="{FF2B5EF4-FFF2-40B4-BE49-F238E27FC236}">
                  <a16:creationId xmlns:a16="http://schemas.microsoft.com/office/drawing/2014/main" id="{CFCFA880-0CC0-1242-8676-1FF42E5233F4}"/>
                </a:ext>
              </a:extLst>
            </p:cNvPr>
            <p:cNvGrpSpPr/>
            <p:nvPr/>
          </p:nvGrpSpPr>
          <p:grpSpPr>
            <a:xfrm>
              <a:off x="22678390" y="1004569"/>
              <a:ext cx="58441" cy="58419"/>
              <a:chOff x="22678390" y="1004569"/>
              <a:chExt cx="58441" cy="58419"/>
            </a:xfrm>
            <a:grpFill/>
          </p:grpSpPr>
          <p:sp>
            <p:nvSpPr>
              <p:cNvPr id="179" name="Freeform 178">
                <a:extLst>
                  <a:ext uri="{FF2B5EF4-FFF2-40B4-BE49-F238E27FC236}">
                    <a16:creationId xmlns:a16="http://schemas.microsoft.com/office/drawing/2014/main" id="{3987206B-ABE5-F742-93B2-7DCB41C8C85E}"/>
                  </a:ext>
                </a:extLst>
              </p:cNvPr>
              <p:cNvSpPr/>
              <p:nvPr/>
            </p:nvSpPr>
            <p:spPr>
              <a:xfrm>
                <a:off x="22691724" y="1017269"/>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180" name="Freeform 179">
                <a:extLst>
                  <a:ext uri="{FF2B5EF4-FFF2-40B4-BE49-F238E27FC236}">
                    <a16:creationId xmlns:a16="http://schemas.microsoft.com/office/drawing/2014/main" id="{BD04FD84-B9D0-524D-9F1D-2E909B768FC9}"/>
                  </a:ext>
                </a:extLst>
              </p:cNvPr>
              <p:cNvSpPr/>
              <p:nvPr/>
            </p:nvSpPr>
            <p:spPr>
              <a:xfrm>
                <a:off x="22678390" y="1004569"/>
                <a:ext cx="58441" cy="58419"/>
              </a:xfrm>
              <a:custGeom>
                <a:avLst/>
                <a:gdLst>
                  <a:gd name="connsiteX0" fmla="*/ 29210 w 58441"/>
                  <a:gd name="connsiteY0" fmla="*/ 58420 h 58419"/>
                  <a:gd name="connsiteX1" fmla="*/ 0 w 58441"/>
                  <a:gd name="connsiteY1" fmla="*/ 29210 h 58419"/>
                  <a:gd name="connsiteX2" fmla="*/ 29210 w 58441"/>
                  <a:gd name="connsiteY2" fmla="*/ 0 h 58419"/>
                  <a:gd name="connsiteX3" fmla="*/ 58420 w 58441"/>
                  <a:gd name="connsiteY3" fmla="*/ 29210 h 58419"/>
                  <a:gd name="connsiteX4" fmla="*/ 29210 w 58441"/>
                  <a:gd name="connsiteY4" fmla="*/ 58420 h 58419"/>
                  <a:gd name="connsiteX5" fmla="*/ 29210 w 58441"/>
                  <a:gd name="connsiteY5" fmla="*/ 25400 h 58419"/>
                  <a:gd name="connsiteX6" fmla="*/ 25400 w 58441"/>
                  <a:gd name="connsiteY6" fmla="*/ 29210 h 58419"/>
                  <a:gd name="connsiteX7" fmla="*/ 29210 w 58441"/>
                  <a:gd name="connsiteY7" fmla="*/ 33020 h 58419"/>
                  <a:gd name="connsiteX8" fmla="*/ 33020 w 58441"/>
                  <a:gd name="connsiteY8" fmla="*/ 29210 h 58419"/>
                  <a:gd name="connsiteX9" fmla="*/ 29210 w 58441"/>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19">
                    <a:moveTo>
                      <a:pt x="29210" y="58420"/>
                    </a:moveTo>
                    <a:cubicBezTo>
                      <a:pt x="12700" y="58420"/>
                      <a:pt x="0" y="45085"/>
                      <a:pt x="0" y="29210"/>
                    </a:cubicBezTo>
                    <a:cubicBezTo>
                      <a:pt x="0" y="12700"/>
                      <a:pt x="13335" y="0"/>
                      <a:pt x="29210" y="0"/>
                    </a:cubicBezTo>
                    <a:cubicBezTo>
                      <a:pt x="45720" y="0"/>
                      <a:pt x="58420" y="13335"/>
                      <a:pt x="58420" y="29210"/>
                    </a:cubicBezTo>
                    <a:cubicBezTo>
                      <a:pt x="59055" y="45720"/>
                      <a:pt x="45720" y="58420"/>
                      <a:pt x="29210" y="58420"/>
                    </a:cubicBezTo>
                    <a:close/>
                    <a:moveTo>
                      <a:pt x="29210" y="25400"/>
                    </a:moveTo>
                    <a:cubicBezTo>
                      <a:pt x="27305" y="25400"/>
                      <a:pt x="25400" y="27305"/>
                      <a:pt x="25400" y="29210"/>
                    </a:cubicBezTo>
                    <a:cubicBezTo>
                      <a:pt x="25400" y="31115"/>
                      <a:pt x="27305" y="33020"/>
                      <a:pt x="29210" y="33020"/>
                    </a:cubicBezTo>
                    <a:cubicBezTo>
                      <a:pt x="31750" y="33020"/>
                      <a:pt x="33020" y="31115"/>
                      <a:pt x="33020" y="29210"/>
                    </a:cubicBezTo>
                    <a:cubicBezTo>
                      <a:pt x="33020" y="27305"/>
                      <a:pt x="31750" y="25400"/>
                      <a:pt x="29210"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75" name="Graphic 336">
              <a:extLst>
                <a:ext uri="{FF2B5EF4-FFF2-40B4-BE49-F238E27FC236}">
                  <a16:creationId xmlns:a16="http://schemas.microsoft.com/office/drawing/2014/main" id="{6635D83A-361C-9A4F-AC7F-9EBF1274616A}"/>
                </a:ext>
              </a:extLst>
            </p:cNvPr>
            <p:cNvGrpSpPr/>
            <p:nvPr/>
          </p:nvGrpSpPr>
          <p:grpSpPr>
            <a:xfrm>
              <a:off x="22814280" y="805815"/>
              <a:ext cx="58441" cy="58420"/>
              <a:chOff x="22814280" y="805815"/>
              <a:chExt cx="58441" cy="58420"/>
            </a:xfrm>
            <a:grpFill/>
          </p:grpSpPr>
          <p:sp>
            <p:nvSpPr>
              <p:cNvPr id="177" name="Freeform 176">
                <a:extLst>
                  <a:ext uri="{FF2B5EF4-FFF2-40B4-BE49-F238E27FC236}">
                    <a16:creationId xmlns:a16="http://schemas.microsoft.com/office/drawing/2014/main" id="{4CBCED97-3926-6445-8122-3CEF3CDCC9D5}"/>
                  </a:ext>
                </a:extLst>
              </p:cNvPr>
              <p:cNvSpPr/>
              <p:nvPr/>
            </p:nvSpPr>
            <p:spPr>
              <a:xfrm>
                <a:off x="22827615" y="818514"/>
                <a:ext cx="33019" cy="33020"/>
              </a:xfrm>
              <a:custGeom>
                <a:avLst/>
                <a:gdLst>
                  <a:gd name="connsiteX0" fmla="*/ 33020 w 33019"/>
                  <a:gd name="connsiteY0" fmla="*/ 16510 h 33020"/>
                  <a:gd name="connsiteX1" fmla="*/ 16510 w 33019"/>
                  <a:gd name="connsiteY1" fmla="*/ 33020 h 33020"/>
                  <a:gd name="connsiteX2" fmla="*/ 0 w 33019"/>
                  <a:gd name="connsiteY2" fmla="*/ 16510 h 33020"/>
                  <a:gd name="connsiteX3" fmla="*/ 16510 w 33019"/>
                  <a:gd name="connsiteY3" fmla="*/ 0 h 33020"/>
                  <a:gd name="connsiteX4" fmla="*/ 33020 w 33019"/>
                  <a:gd name="connsiteY4" fmla="*/ 16510 h 3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20">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178" name="Freeform 177">
                <a:extLst>
                  <a:ext uri="{FF2B5EF4-FFF2-40B4-BE49-F238E27FC236}">
                    <a16:creationId xmlns:a16="http://schemas.microsoft.com/office/drawing/2014/main" id="{94DBF3F2-C80F-5644-A39C-5355F1B5CE99}"/>
                  </a:ext>
                </a:extLst>
              </p:cNvPr>
              <p:cNvSpPr/>
              <p:nvPr/>
            </p:nvSpPr>
            <p:spPr>
              <a:xfrm>
                <a:off x="22814280" y="805815"/>
                <a:ext cx="58441" cy="58420"/>
              </a:xfrm>
              <a:custGeom>
                <a:avLst/>
                <a:gdLst>
                  <a:gd name="connsiteX0" fmla="*/ 29210 w 58441"/>
                  <a:gd name="connsiteY0" fmla="*/ 58420 h 58420"/>
                  <a:gd name="connsiteX1" fmla="*/ 0 w 58441"/>
                  <a:gd name="connsiteY1" fmla="*/ 29210 h 58420"/>
                  <a:gd name="connsiteX2" fmla="*/ 29210 w 58441"/>
                  <a:gd name="connsiteY2" fmla="*/ 0 h 58420"/>
                  <a:gd name="connsiteX3" fmla="*/ 58420 w 58441"/>
                  <a:gd name="connsiteY3" fmla="*/ 29210 h 58420"/>
                  <a:gd name="connsiteX4" fmla="*/ 29210 w 58441"/>
                  <a:gd name="connsiteY4" fmla="*/ 58420 h 58420"/>
                  <a:gd name="connsiteX5" fmla="*/ 29210 w 58441"/>
                  <a:gd name="connsiteY5" fmla="*/ 25400 h 58420"/>
                  <a:gd name="connsiteX6" fmla="*/ 25400 w 58441"/>
                  <a:gd name="connsiteY6" fmla="*/ 29210 h 58420"/>
                  <a:gd name="connsiteX7" fmla="*/ 29210 w 58441"/>
                  <a:gd name="connsiteY7" fmla="*/ 33020 h 58420"/>
                  <a:gd name="connsiteX8" fmla="*/ 33020 w 58441"/>
                  <a:gd name="connsiteY8" fmla="*/ 29210 h 58420"/>
                  <a:gd name="connsiteX9" fmla="*/ 29210 w 58441"/>
                  <a:gd name="connsiteY9" fmla="*/ 25400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20">
                    <a:moveTo>
                      <a:pt x="29210" y="58420"/>
                    </a:moveTo>
                    <a:cubicBezTo>
                      <a:pt x="12700" y="58420"/>
                      <a:pt x="0" y="45085"/>
                      <a:pt x="0" y="29210"/>
                    </a:cubicBezTo>
                    <a:cubicBezTo>
                      <a:pt x="0" y="12700"/>
                      <a:pt x="13335" y="0"/>
                      <a:pt x="29210" y="0"/>
                    </a:cubicBezTo>
                    <a:cubicBezTo>
                      <a:pt x="45720" y="0"/>
                      <a:pt x="58420" y="13335"/>
                      <a:pt x="58420" y="29210"/>
                    </a:cubicBezTo>
                    <a:cubicBezTo>
                      <a:pt x="59055" y="45720"/>
                      <a:pt x="45720" y="58420"/>
                      <a:pt x="29210" y="58420"/>
                    </a:cubicBezTo>
                    <a:close/>
                    <a:moveTo>
                      <a:pt x="29210" y="25400"/>
                    </a:moveTo>
                    <a:cubicBezTo>
                      <a:pt x="27305" y="25400"/>
                      <a:pt x="25400" y="27305"/>
                      <a:pt x="25400" y="29210"/>
                    </a:cubicBezTo>
                    <a:cubicBezTo>
                      <a:pt x="25400" y="31115"/>
                      <a:pt x="27305" y="33020"/>
                      <a:pt x="29210" y="33020"/>
                    </a:cubicBezTo>
                    <a:cubicBezTo>
                      <a:pt x="31750" y="33020"/>
                      <a:pt x="33020" y="31115"/>
                      <a:pt x="33020" y="29210"/>
                    </a:cubicBezTo>
                    <a:cubicBezTo>
                      <a:pt x="33020" y="27305"/>
                      <a:pt x="31750" y="25400"/>
                      <a:pt x="29210" y="25400"/>
                    </a:cubicBezTo>
                    <a:close/>
                  </a:path>
                </a:pathLst>
              </a:custGeom>
              <a:grpFill/>
              <a:ln w="6350" cap="flat">
                <a:noFill/>
                <a:prstDash val="solid"/>
                <a:miter/>
              </a:ln>
            </p:spPr>
            <p:txBody>
              <a:bodyPr rtlCol="0" anchor="ctr"/>
              <a:lstStyle/>
              <a:p>
                <a:endParaRPr lang="en-US">
                  <a:solidFill>
                    <a:schemeClr val="tx2"/>
                  </a:solidFill>
                </a:endParaRPr>
              </a:p>
            </p:txBody>
          </p:sp>
        </p:grpSp>
        <p:sp>
          <p:nvSpPr>
            <p:cNvPr id="176" name="Freeform 175">
              <a:extLst>
                <a:ext uri="{FF2B5EF4-FFF2-40B4-BE49-F238E27FC236}">
                  <a16:creationId xmlns:a16="http://schemas.microsoft.com/office/drawing/2014/main" id="{5098E909-E6E5-E84F-BC4E-285D09371EF6}"/>
                </a:ext>
              </a:extLst>
            </p:cNvPr>
            <p:cNvSpPr/>
            <p:nvPr/>
          </p:nvSpPr>
          <p:spPr>
            <a:xfrm>
              <a:off x="22832059" y="829944"/>
              <a:ext cx="526451" cy="563244"/>
            </a:xfrm>
            <a:custGeom>
              <a:avLst/>
              <a:gdLst>
                <a:gd name="connsiteX0" fmla="*/ 299086 w 526451"/>
                <a:gd name="connsiteY0" fmla="*/ 563245 h 563244"/>
                <a:gd name="connsiteX1" fmla="*/ 277495 w 526451"/>
                <a:gd name="connsiteY1" fmla="*/ 549275 h 563244"/>
                <a:gd name="connsiteX2" fmla="*/ 455930 w 526451"/>
                <a:gd name="connsiteY2" fmla="*/ 269875 h 563244"/>
                <a:gd name="connsiteX3" fmla="*/ 296545 w 526451"/>
                <a:gd name="connsiteY3" fmla="*/ 407670 h 563244"/>
                <a:gd name="connsiteX4" fmla="*/ 279400 w 526451"/>
                <a:gd name="connsiteY4" fmla="*/ 407035 h 563244"/>
                <a:gd name="connsiteX5" fmla="*/ 83186 w 526451"/>
                <a:gd name="connsiteY5" fmla="*/ 212725 h 563244"/>
                <a:gd name="connsiteX6" fmla="*/ 80645 w 526451"/>
                <a:gd name="connsiteY6" fmla="*/ 208280 h 563244"/>
                <a:gd name="connsiteX7" fmla="*/ 0 w 526451"/>
                <a:gd name="connsiteY7" fmla="*/ 9525 h 563244"/>
                <a:gd name="connsiteX8" fmla="*/ 23495 w 526451"/>
                <a:gd name="connsiteY8" fmla="*/ 0 h 563244"/>
                <a:gd name="connsiteX9" fmla="*/ 102870 w 526451"/>
                <a:gd name="connsiteY9" fmla="*/ 196215 h 563244"/>
                <a:gd name="connsiteX10" fmla="*/ 288925 w 526451"/>
                <a:gd name="connsiteY10" fmla="*/ 380365 h 563244"/>
                <a:gd name="connsiteX11" fmla="*/ 505461 w 526451"/>
                <a:gd name="connsiteY11" fmla="*/ 193675 h 563244"/>
                <a:gd name="connsiteX12" fmla="*/ 521970 w 526451"/>
                <a:gd name="connsiteY12" fmla="*/ 193675 h 563244"/>
                <a:gd name="connsiteX13" fmla="*/ 524511 w 526451"/>
                <a:gd name="connsiteY13" fmla="*/ 210185 h 563244"/>
                <a:gd name="connsiteX14" fmla="*/ 299086 w 526451"/>
                <a:gd name="connsiteY14" fmla="*/ 563245 h 56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6451" h="563244">
                  <a:moveTo>
                    <a:pt x="299086" y="563245"/>
                  </a:moveTo>
                  <a:lnTo>
                    <a:pt x="277495" y="549275"/>
                  </a:lnTo>
                  <a:lnTo>
                    <a:pt x="455930" y="269875"/>
                  </a:lnTo>
                  <a:lnTo>
                    <a:pt x="296545" y="407670"/>
                  </a:lnTo>
                  <a:cubicBezTo>
                    <a:pt x="291465" y="412115"/>
                    <a:pt x="283845" y="411480"/>
                    <a:pt x="279400" y="407035"/>
                  </a:cubicBezTo>
                  <a:lnTo>
                    <a:pt x="83186" y="212725"/>
                  </a:lnTo>
                  <a:cubicBezTo>
                    <a:pt x="81915" y="211455"/>
                    <a:pt x="81280" y="210185"/>
                    <a:pt x="80645" y="208280"/>
                  </a:cubicBezTo>
                  <a:lnTo>
                    <a:pt x="0" y="9525"/>
                  </a:lnTo>
                  <a:lnTo>
                    <a:pt x="23495" y="0"/>
                  </a:lnTo>
                  <a:lnTo>
                    <a:pt x="102870" y="196215"/>
                  </a:lnTo>
                  <a:lnTo>
                    <a:pt x="288925" y="380365"/>
                  </a:lnTo>
                  <a:lnTo>
                    <a:pt x="505461" y="193675"/>
                  </a:lnTo>
                  <a:cubicBezTo>
                    <a:pt x="510540" y="189865"/>
                    <a:pt x="517525" y="189865"/>
                    <a:pt x="521970" y="193675"/>
                  </a:cubicBezTo>
                  <a:cubicBezTo>
                    <a:pt x="527050" y="197485"/>
                    <a:pt x="527686" y="205105"/>
                    <a:pt x="524511" y="210185"/>
                  </a:cubicBezTo>
                  <a:lnTo>
                    <a:pt x="299086" y="563245"/>
                  </a:lnTo>
                  <a:close/>
                </a:path>
              </a:pathLst>
            </a:custGeom>
            <a:grpFill/>
            <a:ln w="6350" cap="flat">
              <a:noFill/>
              <a:prstDash val="solid"/>
              <a:miter/>
            </a:ln>
          </p:spPr>
          <p:txBody>
            <a:bodyPr rtlCol="0" anchor="ctr"/>
            <a:lstStyle/>
            <a:p>
              <a:endParaRPr lang="en-US">
                <a:solidFill>
                  <a:schemeClr val="tx2"/>
                </a:solidFill>
              </a:endParaRPr>
            </a:p>
          </p:txBody>
        </p:sp>
      </p:grpSp>
    </p:spTree>
    <p:extLst>
      <p:ext uri="{BB962C8B-B14F-4D97-AF65-F5344CB8AC3E}">
        <p14:creationId xmlns:p14="http://schemas.microsoft.com/office/powerpoint/2010/main" val="36667714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1" name="Picture 240" descr="A picture containing shape&#10;&#10;Description automatically generated">
            <a:extLst>
              <a:ext uri="{FF2B5EF4-FFF2-40B4-BE49-F238E27FC236}">
                <a16:creationId xmlns:a16="http://schemas.microsoft.com/office/drawing/2014/main" id="{794728F0-FB1A-164B-B78E-93FE0CDC553B}"/>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flipV="1">
            <a:off x="0" y="0"/>
            <a:ext cx="12192000" cy="6858000"/>
          </a:xfrm>
          <a:prstGeom prst="rect">
            <a:avLst/>
          </a:prstGeom>
        </p:spPr>
      </p:pic>
      <p:sp>
        <p:nvSpPr>
          <p:cNvPr id="2" name="Title 1">
            <a:extLst>
              <a:ext uri="{FF2B5EF4-FFF2-40B4-BE49-F238E27FC236}">
                <a16:creationId xmlns:a16="http://schemas.microsoft.com/office/drawing/2014/main" id="{775A9CC2-29F6-CE4B-9200-C20FD3658937}"/>
              </a:ext>
            </a:extLst>
          </p:cNvPr>
          <p:cNvSpPr>
            <a:spLocks noGrp="1"/>
          </p:cNvSpPr>
          <p:nvPr>
            <p:ph type="title"/>
          </p:nvPr>
        </p:nvSpPr>
        <p:spPr/>
        <p:txBody>
          <a:bodyPr/>
          <a:lstStyle/>
          <a:p>
            <a:r>
              <a:rPr lang="en-GB" sz="6600" dirty="0">
                <a:solidFill>
                  <a:schemeClr val="accent6"/>
                </a:solidFill>
              </a:rPr>
              <a:t>CHAPTER TITLE 1ST ROW</a:t>
            </a:r>
            <a:br>
              <a:rPr lang="en-GB" sz="6600" dirty="0">
                <a:solidFill>
                  <a:schemeClr val="accent6"/>
                </a:solidFill>
              </a:rPr>
            </a:br>
            <a:r>
              <a:rPr lang="en-GB" sz="6600" dirty="0">
                <a:solidFill>
                  <a:srgbClr val="FFF3CD"/>
                </a:solidFill>
              </a:rPr>
              <a:t>CHAPTER TITLE 2ND ROW</a:t>
            </a:r>
            <a:endParaRPr lang="de-CH" sz="6600" dirty="0">
              <a:solidFill>
                <a:schemeClr val="accent6"/>
              </a:solidFill>
            </a:endParaRPr>
          </a:p>
        </p:txBody>
      </p:sp>
      <p:grpSp>
        <p:nvGrpSpPr>
          <p:cNvPr id="3" name="Group 2">
            <a:extLst>
              <a:ext uri="{FF2B5EF4-FFF2-40B4-BE49-F238E27FC236}">
                <a16:creationId xmlns:a16="http://schemas.microsoft.com/office/drawing/2014/main" id="{445EA284-E8F2-E446-91AF-024CF8B8D944}"/>
              </a:ext>
            </a:extLst>
          </p:cNvPr>
          <p:cNvGrpSpPr>
            <a:grpSpLocks noChangeAspect="1"/>
          </p:cNvGrpSpPr>
          <p:nvPr/>
        </p:nvGrpSpPr>
        <p:grpSpPr>
          <a:xfrm>
            <a:off x="631143" y="1459261"/>
            <a:ext cx="286713" cy="477525"/>
            <a:chOff x="13788390" y="419734"/>
            <a:chExt cx="552449" cy="920115"/>
          </a:xfrm>
          <a:solidFill>
            <a:srgbClr val="41547D"/>
          </a:solidFill>
        </p:grpSpPr>
        <p:sp>
          <p:nvSpPr>
            <p:cNvPr id="4" name="Freeform 3">
              <a:extLst>
                <a:ext uri="{FF2B5EF4-FFF2-40B4-BE49-F238E27FC236}">
                  <a16:creationId xmlns:a16="http://schemas.microsoft.com/office/drawing/2014/main" id="{A5CCB610-6C77-9C47-A6C9-D905FF0F255B}"/>
                </a:ext>
              </a:extLst>
            </p:cNvPr>
            <p:cNvSpPr/>
            <p:nvPr/>
          </p:nvSpPr>
          <p:spPr>
            <a:xfrm>
              <a:off x="13805769" y="435609"/>
              <a:ext cx="518560" cy="887729"/>
            </a:xfrm>
            <a:custGeom>
              <a:avLst/>
              <a:gdLst>
                <a:gd name="connsiteX0" fmla="*/ 505861 w 518560"/>
                <a:gd name="connsiteY0" fmla="*/ 887730 h 887729"/>
                <a:gd name="connsiteX1" fmla="*/ 283611 w 518560"/>
                <a:gd name="connsiteY1" fmla="*/ 887730 h 887729"/>
                <a:gd name="connsiteX2" fmla="*/ 270911 w 518560"/>
                <a:gd name="connsiteY2" fmla="*/ 875030 h 887729"/>
                <a:gd name="connsiteX3" fmla="*/ 270911 w 518560"/>
                <a:gd name="connsiteY3" fmla="*/ 328295 h 887729"/>
                <a:gd name="connsiteX4" fmla="*/ 147721 w 518560"/>
                <a:gd name="connsiteY4" fmla="*/ 452120 h 887729"/>
                <a:gd name="connsiteX5" fmla="*/ 138831 w 518560"/>
                <a:gd name="connsiteY5" fmla="*/ 455930 h 887729"/>
                <a:gd name="connsiteX6" fmla="*/ 129941 w 518560"/>
                <a:gd name="connsiteY6" fmla="*/ 452120 h 887729"/>
                <a:gd name="connsiteX7" fmla="*/ 3576 w 518560"/>
                <a:gd name="connsiteY7" fmla="*/ 318770 h 887729"/>
                <a:gd name="connsiteX8" fmla="*/ 3576 w 518560"/>
                <a:gd name="connsiteY8" fmla="*/ 300990 h 887729"/>
                <a:gd name="connsiteX9" fmla="*/ 304566 w 518560"/>
                <a:gd name="connsiteY9" fmla="*/ 3810 h 887729"/>
                <a:gd name="connsiteX10" fmla="*/ 313456 w 518560"/>
                <a:gd name="connsiteY10" fmla="*/ 0 h 887729"/>
                <a:gd name="connsiteX11" fmla="*/ 505861 w 518560"/>
                <a:gd name="connsiteY11" fmla="*/ 0 h 887729"/>
                <a:gd name="connsiteX12" fmla="*/ 518561 w 518560"/>
                <a:gd name="connsiteY12" fmla="*/ 12700 h 887729"/>
                <a:gd name="connsiteX13" fmla="*/ 518561 w 518560"/>
                <a:gd name="connsiteY13" fmla="*/ 874395 h 887729"/>
                <a:gd name="connsiteX14" fmla="*/ 505861 w 518560"/>
                <a:gd name="connsiteY14" fmla="*/ 887730 h 887729"/>
                <a:gd name="connsiteX15" fmla="*/ 296311 w 518560"/>
                <a:gd name="connsiteY15" fmla="*/ 862330 h 887729"/>
                <a:gd name="connsiteX16" fmla="*/ 493161 w 518560"/>
                <a:gd name="connsiteY16" fmla="*/ 862330 h 887729"/>
                <a:gd name="connsiteX17" fmla="*/ 493161 w 518560"/>
                <a:gd name="connsiteY17" fmla="*/ 25400 h 887729"/>
                <a:gd name="connsiteX18" fmla="*/ 318536 w 518560"/>
                <a:gd name="connsiteY18" fmla="*/ 25400 h 887729"/>
                <a:gd name="connsiteX19" fmla="*/ 29611 w 518560"/>
                <a:gd name="connsiteY19" fmla="*/ 310515 h 887729"/>
                <a:gd name="connsiteX20" fmla="*/ 138196 w 518560"/>
                <a:gd name="connsiteY20" fmla="*/ 425450 h 887729"/>
                <a:gd name="connsiteX21" fmla="*/ 274086 w 518560"/>
                <a:gd name="connsiteY21" fmla="*/ 288290 h 887729"/>
                <a:gd name="connsiteX22" fmla="*/ 288056 w 518560"/>
                <a:gd name="connsiteY22" fmla="*/ 285750 h 887729"/>
                <a:gd name="connsiteX23" fmla="*/ 295676 w 518560"/>
                <a:gd name="connsiteY23" fmla="*/ 297180 h 887729"/>
                <a:gd name="connsiteX24" fmla="*/ 295676 w 518560"/>
                <a:gd name="connsiteY24" fmla="*/ 862330 h 88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8560" h="887729">
                  <a:moveTo>
                    <a:pt x="505861" y="887730"/>
                  </a:moveTo>
                  <a:lnTo>
                    <a:pt x="283611" y="887730"/>
                  </a:lnTo>
                  <a:cubicBezTo>
                    <a:pt x="276626" y="887730"/>
                    <a:pt x="270911" y="882015"/>
                    <a:pt x="270911" y="875030"/>
                  </a:cubicBezTo>
                  <a:lnTo>
                    <a:pt x="270911" y="328295"/>
                  </a:lnTo>
                  <a:lnTo>
                    <a:pt x="147721" y="452120"/>
                  </a:lnTo>
                  <a:cubicBezTo>
                    <a:pt x="145181" y="454660"/>
                    <a:pt x="142006" y="455930"/>
                    <a:pt x="138831" y="455930"/>
                  </a:cubicBezTo>
                  <a:cubicBezTo>
                    <a:pt x="135656" y="455930"/>
                    <a:pt x="131846" y="454660"/>
                    <a:pt x="129941" y="452120"/>
                  </a:cubicBezTo>
                  <a:lnTo>
                    <a:pt x="3576" y="318770"/>
                  </a:lnTo>
                  <a:cubicBezTo>
                    <a:pt x="-1504" y="313690"/>
                    <a:pt x="-869" y="306070"/>
                    <a:pt x="3576" y="300990"/>
                  </a:cubicBezTo>
                  <a:lnTo>
                    <a:pt x="304566" y="3810"/>
                  </a:lnTo>
                  <a:cubicBezTo>
                    <a:pt x="307106" y="1270"/>
                    <a:pt x="310281" y="0"/>
                    <a:pt x="313456" y="0"/>
                  </a:cubicBezTo>
                  <a:lnTo>
                    <a:pt x="505861" y="0"/>
                  </a:lnTo>
                  <a:cubicBezTo>
                    <a:pt x="512846" y="0"/>
                    <a:pt x="518561" y="5715"/>
                    <a:pt x="518561" y="12700"/>
                  </a:cubicBezTo>
                  <a:lnTo>
                    <a:pt x="518561" y="874395"/>
                  </a:lnTo>
                  <a:cubicBezTo>
                    <a:pt x="518561" y="882015"/>
                    <a:pt x="512846" y="887730"/>
                    <a:pt x="505861" y="887730"/>
                  </a:cubicBezTo>
                  <a:close/>
                  <a:moveTo>
                    <a:pt x="296311" y="862330"/>
                  </a:moveTo>
                  <a:lnTo>
                    <a:pt x="493161" y="862330"/>
                  </a:lnTo>
                  <a:lnTo>
                    <a:pt x="493161" y="25400"/>
                  </a:lnTo>
                  <a:lnTo>
                    <a:pt x="318536" y="25400"/>
                  </a:lnTo>
                  <a:lnTo>
                    <a:pt x="29611" y="310515"/>
                  </a:lnTo>
                  <a:lnTo>
                    <a:pt x="138196" y="425450"/>
                  </a:lnTo>
                  <a:lnTo>
                    <a:pt x="274086" y="288290"/>
                  </a:lnTo>
                  <a:cubicBezTo>
                    <a:pt x="277896" y="284480"/>
                    <a:pt x="282976" y="283845"/>
                    <a:pt x="288056" y="285750"/>
                  </a:cubicBezTo>
                  <a:cubicBezTo>
                    <a:pt x="292501" y="287655"/>
                    <a:pt x="295676" y="292100"/>
                    <a:pt x="295676" y="297180"/>
                  </a:cubicBezTo>
                  <a:lnTo>
                    <a:pt x="295676" y="862330"/>
                  </a:lnTo>
                  <a:close/>
                </a:path>
              </a:pathLst>
            </a:custGeom>
            <a:grpFill/>
            <a:ln w="6350" cap="flat">
              <a:noFill/>
              <a:prstDash val="solid"/>
              <a:miter/>
            </a:ln>
          </p:spPr>
          <p:txBody>
            <a:bodyPr rtlCol="0" anchor="ctr"/>
            <a:lstStyle/>
            <a:p>
              <a:endParaRPr lang="en-US"/>
            </a:p>
          </p:txBody>
        </p:sp>
        <p:grpSp>
          <p:nvGrpSpPr>
            <p:cNvPr id="5" name="Graphic 336">
              <a:extLst>
                <a:ext uri="{FF2B5EF4-FFF2-40B4-BE49-F238E27FC236}">
                  <a16:creationId xmlns:a16="http://schemas.microsoft.com/office/drawing/2014/main" id="{B2FFBED3-5775-6741-AD48-7C86EB50E0D9}"/>
                </a:ext>
              </a:extLst>
            </p:cNvPr>
            <p:cNvGrpSpPr/>
            <p:nvPr/>
          </p:nvGrpSpPr>
          <p:grpSpPr>
            <a:xfrm>
              <a:off x="14282419" y="419734"/>
              <a:ext cx="58420" cy="58420"/>
              <a:chOff x="14282419" y="419734"/>
              <a:chExt cx="58420" cy="58420"/>
            </a:xfrm>
            <a:grpFill/>
          </p:grpSpPr>
          <p:sp>
            <p:nvSpPr>
              <p:cNvPr id="28" name="Freeform 27">
                <a:extLst>
                  <a:ext uri="{FF2B5EF4-FFF2-40B4-BE49-F238E27FC236}">
                    <a16:creationId xmlns:a16="http://schemas.microsoft.com/office/drawing/2014/main" id="{F0E99E23-7CA4-B04F-AA17-2AED46F12785}"/>
                  </a:ext>
                </a:extLst>
              </p:cNvPr>
              <p:cNvSpPr/>
              <p:nvPr/>
            </p:nvSpPr>
            <p:spPr>
              <a:xfrm>
                <a:off x="14295119" y="43180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6035"/>
                      <a:pt x="25400" y="33020"/>
                      <a:pt x="16510" y="33020"/>
                    </a:cubicBezTo>
                    <a:cubicBezTo>
                      <a:pt x="6985" y="33020"/>
                      <a:pt x="0" y="25400"/>
                      <a:pt x="0" y="16510"/>
                    </a:cubicBezTo>
                    <a:cubicBezTo>
                      <a:pt x="0" y="7620"/>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608454BC-32BC-134A-AA31-A5F32A4005EF}"/>
                  </a:ext>
                </a:extLst>
              </p:cNvPr>
              <p:cNvSpPr/>
              <p:nvPr/>
            </p:nvSpPr>
            <p:spPr>
              <a:xfrm>
                <a:off x="14282419" y="419734"/>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4765 h 58420"/>
                  <a:gd name="connsiteX6" fmla="*/ 25400 w 58420"/>
                  <a:gd name="connsiteY6" fmla="*/ 28575 h 58420"/>
                  <a:gd name="connsiteX7" fmla="*/ 29210 w 58420"/>
                  <a:gd name="connsiteY7" fmla="*/ 32385 h 58420"/>
                  <a:gd name="connsiteX8" fmla="*/ 33020 w 58420"/>
                  <a:gd name="connsiteY8" fmla="*/ 28575 h 58420"/>
                  <a:gd name="connsiteX9" fmla="*/ 29210 w 58420"/>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2700" y="58420"/>
                      <a:pt x="0" y="45085"/>
                      <a:pt x="0" y="29210"/>
                    </a:cubicBezTo>
                    <a:cubicBezTo>
                      <a:pt x="0" y="13335"/>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p>
            </p:txBody>
          </p:sp>
        </p:grpSp>
        <p:grpSp>
          <p:nvGrpSpPr>
            <p:cNvPr id="6" name="Graphic 336">
              <a:extLst>
                <a:ext uri="{FF2B5EF4-FFF2-40B4-BE49-F238E27FC236}">
                  <a16:creationId xmlns:a16="http://schemas.microsoft.com/office/drawing/2014/main" id="{9BCBA5F7-367B-FA4F-870A-AC797C6947EE}"/>
                </a:ext>
              </a:extLst>
            </p:cNvPr>
            <p:cNvGrpSpPr/>
            <p:nvPr/>
          </p:nvGrpSpPr>
          <p:grpSpPr>
            <a:xfrm>
              <a:off x="14282419" y="987425"/>
              <a:ext cx="58420" cy="58419"/>
              <a:chOff x="14282419" y="987425"/>
              <a:chExt cx="58420" cy="58419"/>
            </a:xfrm>
            <a:grpFill/>
          </p:grpSpPr>
          <p:sp>
            <p:nvSpPr>
              <p:cNvPr id="26" name="Freeform 25">
                <a:extLst>
                  <a:ext uri="{FF2B5EF4-FFF2-40B4-BE49-F238E27FC236}">
                    <a16:creationId xmlns:a16="http://schemas.microsoft.com/office/drawing/2014/main" id="{0CD5CD9C-02AB-4243-B9DB-C24867514938}"/>
                  </a:ext>
                </a:extLst>
              </p:cNvPr>
              <p:cNvSpPr/>
              <p:nvPr/>
            </p:nvSpPr>
            <p:spPr>
              <a:xfrm>
                <a:off x="14295119" y="1000087"/>
                <a:ext cx="33020" cy="33056"/>
              </a:xfrm>
              <a:custGeom>
                <a:avLst/>
                <a:gdLst>
                  <a:gd name="connsiteX0" fmla="*/ 33020 w 33020"/>
                  <a:gd name="connsiteY0" fmla="*/ 16547 h 33056"/>
                  <a:gd name="connsiteX1" fmla="*/ 16510 w 33020"/>
                  <a:gd name="connsiteY1" fmla="*/ 33057 h 33056"/>
                  <a:gd name="connsiteX2" fmla="*/ 0 w 33020"/>
                  <a:gd name="connsiteY2" fmla="*/ 16547 h 33056"/>
                  <a:gd name="connsiteX3" fmla="*/ 16510 w 33020"/>
                  <a:gd name="connsiteY3" fmla="*/ 37 h 33056"/>
                  <a:gd name="connsiteX4" fmla="*/ 33020 w 33020"/>
                  <a:gd name="connsiteY4" fmla="*/ 16547 h 33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56">
                    <a:moveTo>
                      <a:pt x="33020" y="16547"/>
                    </a:moveTo>
                    <a:cubicBezTo>
                      <a:pt x="33020" y="26072"/>
                      <a:pt x="25400" y="33057"/>
                      <a:pt x="16510" y="33057"/>
                    </a:cubicBezTo>
                    <a:cubicBezTo>
                      <a:pt x="6985" y="33057"/>
                      <a:pt x="0" y="25437"/>
                      <a:pt x="0" y="16547"/>
                    </a:cubicBezTo>
                    <a:cubicBezTo>
                      <a:pt x="0" y="7022"/>
                      <a:pt x="7620" y="37"/>
                      <a:pt x="16510" y="37"/>
                    </a:cubicBezTo>
                    <a:cubicBezTo>
                      <a:pt x="25400" y="-598"/>
                      <a:pt x="33020" y="7022"/>
                      <a:pt x="33020" y="16547"/>
                    </a:cubicBezTo>
                    <a:close/>
                  </a:path>
                </a:pathLst>
              </a:custGeom>
              <a:grpFill/>
              <a:ln w="6350"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6A7D4C87-FE85-7643-9472-88FEDE06953A}"/>
                  </a:ext>
                </a:extLst>
              </p:cNvPr>
              <p:cNvSpPr/>
              <p:nvPr/>
            </p:nvSpPr>
            <p:spPr>
              <a:xfrm>
                <a:off x="14282419" y="987425"/>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4765 h 58419"/>
                  <a:gd name="connsiteX6" fmla="*/ 25400 w 58420"/>
                  <a:gd name="connsiteY6" fmla="*/ 28575 h 58419"/>
                  <a:gd name="connsiteX7" fmla="*/ 29210 w 58420"/>
                  <a:gd name="connsiteY7" fmla="*/ 32385 h 58419"/>
                  <a:gd name="connsiteX8" fmla="*/ 33020 w 58420"/>
                  <a:gd name="connsiteY8" fmla="*/ 28575 h 58419"/>
                  <a:gd name="connsiteX9" fmla="*/ 29210 w 58420"/>
                  <a:gd name="connsiteY9" fmla="*/ 2476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2700" y="58420"/>
                      <a:pt x="0" y="45085"/>
                      <a:pt x="0" y="29210"/>
                    </a:cubicBezTo>
                    <a:cubicBezTo>
                      <a:pt x="0" y="12700"/>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p>
            </p:txBody>
          </p:sp>
        </p:grpSp>
        <p:grpSp>
          <p:nvGrpSpPr>
            <p:cNvPr id="7" name="Graphic 336">
              <a:extLst>
                <a:ext uri="{FF2B5EF4-FFF2-40B4-BE49-F238E27FC236}">
                  <a16:creationId xmlns:a16="http://schemas.microsoft.com/office/drawing/2014/main" id="{50C60DFC-DF81-374F-8A9C-8FCFBB457F39}"/>
                </a:ext>
              </a:extLst>
            </p:cNvPr>
            <p:cNvGrpSpPr/>
            <p:nvPr/>
          </p:nvGrpSpPr>
          <p:grpSpPr>
            <a:xfrm>
              <a:off x="14282419" y="1281430"/>
              <a:ext cx="58420" cy="58419"/>
              <a:chOff x="14282419" y="1281430"/>
              <a:chExt cx="58420" cy="58419"/>
            </a:xfrm>
            <a:grpFill/>
          </p:grpSpPr>
          <p:sp>
            <p:nvSpPr>
              <p:cNvPr id="24" name="Freeform 23">
                <a:extLst>
                  <a:ext uri="{FF2B5EF4-FFF2-40B4-BE49-F238E27FC236}">
                    <a16:creationId xmlns:a16="http://schemas.microsoft.com/office/drawing/2014/main" id="{7C987662-A6CD-3642-8ACA-82396DF0C657}"/>
                  </a:ext>
                </a:extLst>
              </p:cNvPr>
              <p:cNvSpPr/>
              <p:nvPr/>
            </p:nvSpPr>
            <p:spPr>
              <a:xfrm>
                <a:off x="14295119" y="1294093"/>
                <a:ext cx="33020" cy="33056"/>
              </a:xfrm>
              <a:custGeom>
                <a:avLst/>
                <a:gdLst>
                  <a:gd name="connsiteX0" fmla="*/ 33020 w 33020"/>
                  <a:gd name="connsiteY0" fmla="*/ 16547 h 33056"/>
                  <a:gd name="connsiteX1" fmla="*/ 16510 w 33020"/>
                  <a:gd name="connsiteY1" fmla="*/ 33057 h 33056"/>
                  <a:gd name="connsiteX2" fmla="*/ 0 w 33020"/>
                  <a:gd name="connsiteY2" fmla="*/ 16547 h 33056"/>
                  <a:gd name="connsiteX3" fmla="*/ 16510 w 33020"/>
                  <a:gd name="connsiteY3" fmla="*/ 37 h 33056"/>
                  <a:gd name="connsiteX4" fmla="*/ 33020 w 33020"/>
                  <a:gd name="connsiteY4" fmla="*/ 16547 h 33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56">
                    <a:moveTo>
                      <a:pt x="33020" y="16547"/>
                    </a:moveTo>
                    <a:cubicBezTo>
                      <a:pt x="33020" y="26072"/>
                      <a:pt x="25400" y="33057"/>
                      <a:pt x="16510" y="33057"/>
                    </a:cubicBezTo>
                    <a:cubicBezTo>
                      <a:pt x="6985" y="33057"/>
                      <a:pt x="0" y="25437"/>
                      <a:pt x="0" y="16547"/>
                    </a:cubicBezTo>
                    <a:cubicBezTo>
                      <a:pt x="0" y="7022"/>
                      <a:pt x="7620" y="37"/>
                      <a:pt x="16510" y="37"/>
                    </a:cubicBezTo>
                    <a:cubicBezTo>
                      <a:pt x="25400" y="-598"/>
                      <a:pt x="33020" y="7022"/>
                      <a:pt x="33020" y="16547"/>
                    </a:cubicBezTo>
                    <a:close/>
                  </a:path>
                </a:pathLst>
              </a:custGeom>
              <a:grpFill/>
              <a:ln w="635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124BB52F-401F-AA49-8073-BF35C26F2F11}"/>
                  </a:ext>
                </a:extLst>
              </p:cNvPr>
              <p:cNvSpPr/>
              <p:nvPr/>
            </p:nvSpPr>
            <p:spPr>
              <a:xfrm>
                <a:off x="14282419" y="128143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4765 h 58419"/>
                  <a:gd name="connsiteX6" fmla="*/ 25400 w 58420"/>
                  <a:gd name="connsiteY6" fmla="*/ 28575 h 58419"/>
                  <a:gd name="connsiteX7" fmla="*/ 29210 w 58420"/>
                  <a:gd name="connsiteY7" fmla="*/ 32385 h 58419"/>
                  <a:gd name="connsiteX8" fmla="*/ 33020 w 58420"/>
                  <a:gd name="connsiteY8" fmla="*/ 28575 h 58419"/>
                  <a:gd name="connsiteX9" fmla="*/ 29210 w 58420"/>
                  <a:gd name="connsiteY9" fmla="*/ 2476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2700" y="58420"/>
                      <a:pt x="0" y="45085"/>
                      <a:pt x="0" y="29210"/>
                    </a:cubicBezTo>
                    <a:cubicBezTo>
                      <a:pt x="0" y="12700"/>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p>
            </p:txBody>
          </p:sp>
        </p:grpSp>
        <p:grpSp>
          <p:nvGrpSpPr>
            <p:cNvPr id="8" name="Graphic 336">
              <a:extLst>
                <a:ext uri="{FF2B5EF4-FFF2-40B4-BE49-F238E27FC236}">
                  <a16:creationId xmlns:a16="http://schemas.microsoft.com/office/drawing/2014/main" id="{122BE024-A1CE-D842-8BE9-1B044CC4A029}"/>
                </a:ext>
              </a:extLst>
            </p:cNvPr>
            <p:cNvGrpSpPr/>
            <p:nvPr/>
          </p:nvGrpSpPr>
          <p:grpSpPr>
            <a:xfrm>
              <a:off x="14058900" y="1281430"/>
              <a:ext cx="58441" cy="58419"/>
              <a:chOff x="14058900" y="1281430"/>
              <a:chExt cx="58441" cy="58419"/>
            </a:xfrm>
            <a:grpFill/>
          </p:grpSpPr>
          <p:sp>
            <p:nvSpPr>
              <p:cNvPr id="22" name="Freeform 21">
                <a:extLst>
                  <a:ext uri="{FF2B5EF4-FFF2-40B4-BE49-F238E27FC236}">
                    <a16:creationId xmlns:a16="http://schemas.microsoft.com/office/drawing/2014/main" id="{654F7B68-D144-5949-8386-37A122529144}"/>
                  </a:ext>
                </a:extLst>
              </p:cNvPr>
              <p:cNvSpPr/>
              <p:nvPr/>
            </p:nvSpPr>
            <p:spPr>
              <a:xfrm>
                <a:off x="14072234" y="1294093"/>
                <a:ext cx="33019" cy="33056"/>
              </a:xfrm>
              <a:custGeom>
                <a:avLst/>
                <a:gdLst>
                  <a:gd name="connsiteX0" fmla="*/ 33020 w 33019"/>
                  <a:gd name="connsiteY0" fmla="*/ 16547 h 33056"/>
                  <a:gd name="connsiteX1" fmla="*/ 16510 w 33019"/>
                  <a:gd name="connsiteY1" fmla="*/ 33057 h 33056"/>
                  <a:gd name="connsiteX2" fmla="*/ 0 w 33019"/>
                  <a:gd name="connsiteY2" fmla="*/ 16547 h 33056"/>
                  <a:gd name="connsiteX3" fmla="*/ 16510 w 33019"/>
                  <a:gd name="connsiteY3" fmla="*/ 37 h 33056"/>
                  <a:gd name="connsiteX4" fmla="*/ 33020 w 33019"/>
                  <a:gd name="connsiteY4" fmla="*/ 16547 h 33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56">
                    <a:moveTo>
                      <a:pt x="33020" y="16547"/>
                    </a:moveTo>
                    <a:cubicBezTo>
                      <a:pt x="33020" y="26072"/>
                      <a:pt x="25400" y="33057"/>
                      <a:pt x="16510" y="33057"/>
                    </a:cubicBezTo>
                    <a:cubicBezTo>
                      <a:pt x="6985" y="33057"/>
                      <a:pt x="0" y="25437"/>
                      <a:pt x="0" y="16547"/>
                    </a:cubicBezTo>
                    <a:cubicBezTo>
                      <a:pt x="0" y="7022"/>
                      <a:pt x="7620" y="37"/>
                      <a:pt x="16510" y="37"/>
                    </a:cubicBezTo>
                    <a:cubicBezTo>
                      <a:pt x="25400" y="-598"/>
                      <a:pt x="33020" y="7022"/>
                      <a:pt x="33020" y="16547"/>
                    </a:cubicBezTo>
                    <a:close/>
                  </a:path>
                </a:pathLst>
              </a:custGeom>
              <a:grpFill/>
              <a:ln w="635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DF3FDCB9-6525-5A4A-91BB-152575706B20}"/>
                  </a:ext>
                </a:extLst>
              </p:cNvPr>
              <p:cNvSpPr/>
              <p:nvPr/>
            </p:nvSpPr>
            <p:spPr>
              <a:xfrm>
                <a:off x="14058900" y="1281430"/>
                <a:ext cx="58441" cy="58419"/>
              </a:xfrm>
              <a:custGeom>
                <a:avLst/>
                <a:gdLst>
                  <a:gd name="connsiteX0" fmla="*/ 29210 w 58441"/>
                  <a:gd name="connsiteY0" fmla="*/ 58420 h 58419"/>
                  <a:gd name="connsiteX1" fmla="*/ 0 w 58441"/>
                  <a:gd name="connsiteY1" fmla="*/ 29210 h 58419"/>
                  <a:gd name="connsiteX2" fmla="*/ 29210 w 58441"/>
                  <a:gd name="connsiteY2" fmla="*/ 0 h 58419"/>
                  <a:gd name="connsiteX3" fmla="*/ 58420 w 58441"/>
                  <a:gd name="connsiteY3" fmla="*/ 29210 h 58419"/>
                  <a:gd name="connsiteX4" fmla="*/ 29210 w 58441"/>
                  <a:gd name="connsiteY4" fmla="*/ 58420 h 58419"/>
                  <a:gd name="connsiteX5" fmla="*/ 29210 w 58441"/>
                  <a:gd name="connsiteY5" fmla="*/ 24765 h 58419"/>
                  <a:gd name="connsiteX6" fmla="*/ 25400 w 58441"/>
                  <a:gd name="connsiteY6" fmla="*/ 28575 h 58419"/>
                  <a:gd name="connsiteX7" fmla="*/ 29210 w 58441"/>
                  <a:gd name="connsiteY7" fmla="*/ 32385 h 58419"/>
                  <a:gd name="connsiteX8" fmla="*/ 33020 w 58441"/>
                  <a:gd name="connsiteY8" fmla="*/ 28575 h 58419"/>
                  <a:gd name="connsiteX9" fmla="*/ 29210 w 58441"/>
                  <a:gd name="connsiteY9" fmla="*/ 2476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19">
                    <a:moveTo>
                      <a:pt x="29210" y="58420"/>
                    </a:moveTo>
                    <a:cubicBezTo>
                      <a:pt x="12700" y="58420"/>
                      <a:pt x="0" y="45085"/>
                      <a:pt x="0" y="29210"/>
                    </a:cubicBezTo>
                    <a:cubicBezTo>
                      <a:pt x="0" y="12700"/>
                      <a:pt x="13335" y="0"/>
                      <a:pt x="29210" y="0"/>
                    </a:cubicBezTo>
                    <a:cubicBezTo>
                      <a:pt x="45720" y="0"/>
                      <a:pt x="58420" y="13335"/>
                      <a:pt x="58420" y="29210"/>
                    </a:cubicBezTo>
                    <a:cubicBezTo>
                      <a:pt x="59055" y="45085"/>
                      <a:pt x="45720"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655" y="26670"/>
                      <a:pt x="31750" y="24765"/>
                      <a:pt x="29210" y="24765"/>
                    </a:cubicBezTo>
                    <a:close/>
                  </a:path>
                </a:pathLst>
              </a:custGeom>
              <a:grpFill/>
              <a:ln w="6350" cap="flat">
                <a:noFill/>
                <a:prstDash val="solid"/>
                <a:miter/>
              </a:ln>
            </p:spPr>
            <p:txBody>
              <a:bodyPr rtlCol="0" anchor="ctr"/>
              <a:lstStyle/>
              <a:p>
                <a:endParaRPr lang="en-US"/>
              </a:p>
            </p:txBody>
          </p:sp>
        </p:grpSp>
        <p:grpSp>
          <p:nvGrpSpPr>
            <p:cNvPr id="9" name="Graphic 336">
              <a:extLst>
                <a:ext uri="{FF2B5EF4-FFF2-40B4-BE49-F238E27FC236}">
                  <a16:creationId xmlns:a16="http://schemas.microsoft.com/office/drawing/2014/main" id="{DF1067B4-A5A0-C74A-B24F-01C8ED838220}"/>
                </a:ext>
              </a:extLst>
            </p:cNvPr>
            <p:cNvGrpSpPr/>
            <p:nvPr/>
          </p:nvGrpSpPr>
          <p:grpSpPr>
            <a:xfrm>
              <a:off x="14058900" y="705484"/>
              <a:ext cx="58441" cy="58420"/>
              <a:chOff x="14058900" y="705484"/>
              <a:chExt cx="58441" cy="58420"/>
            </a:xfrm>
            <a:grpFill/>
          </p:grpSpPr>
          <p:sp>
            <p:nvSpPr>
              <p:cNvPr id="20" name="Freeform 19">
                <a:extLst>
                  <a:ext uri="{FF2B5EF4-FFF2-40B4-BE49-F238E27FC236}">
                    <a16:creationId xmlns:a16="http://schemas.microsoft.com/office/drawing/2014/main" id="{CF314756-1AF9-7B4F-844A-A5216B2D81C3}"/>
                  </a:ext>
                </a:extLst>
              </p:cNvPr>
              <p:cNvSpPr/>
              <p:nvPr/>
            </p:nvSpPr>
            <p:spPr>
              <a:xfrm>
                <a:off x="14072234" y="718147"/>
                <a:ext cx="33019" cy="33057"/>
              </a:xfrm>
              <a:custGeom>
                <a:avLst/>
                <a:gdLst>
                  <a:gd name="connsiteX0" fmla="*/ 33020 w 33019"/>
                  <a:gd name="connsiteY0" fmla="*/ 16547 h 33057"/>
                  <a:gd name="connsiteX1" fmla="*/ 16510 w 33019"/>
                  <a:gd name="connsiteY1" fmla="*/ 33057 h 33057"/>
                  <a:gd name="connsiteX2" fmla="*/ 0 w 33019"/>
                  <a:gd name="connsiteY2" fmla="*/ 16547 h 33057"/>
                  <a:gd name="connsiteX3" fmla="*/ 16510 w 33019"/>
                  <a:gd name="connsiteY3" fmla="*/ 37 h 33057"/>
                  <a:gd name="connsiteX4" fmla="*/ 33020 w 33019"/>
                  <a:gd name="connsiteY4" fmla="*/ 16547 h 33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57">
                    <a:moveTo>
                      <a:pt x="33020" y="16547"/>
                    </a:moveTo>
                    <a:cubicBezTo>
                      <a:pt x="33020" y="26072"/>
                      <a:pt x="25400" y="33057"/>
                      <a:pt x="16510" y="33057"/>
                    </a:cubicBezTo>
                    <a:cubicBezTo>
                      <a:pt x="6985" y="33057"/>
                      <a:pt x="0" y="25437"/>
                      <a:pt x="0" y="16547"/>
                    </a:cubicBezTo>
                    <a:cubicBezTo>
                      <a:pt x="0" y="7022"/>
                      <a:pt x="7620" y="37"/>
                      <a:pt x="16510" y="37"/>
                    </a:cubicBezTo>
                    <a:cubicBezTo>
                      <a:pt x="25400" y="-598"/>
                      <a:pt x="33020" y="7022"/>
                      <a:pt x="33020" y="16547"/>
                    </a:cubicBezTo>
                    <a:close/>
                  </a:path>
                </a:pathLst>
              </a:custGeom>
              <a:grpFill/>
              <a:ln w="6350"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84E0F577-1166-A945-B0C1-0E3D48A32F3B}"/>
                  </a:ext>
                </a:extLst>
              </p:cNvPr>
              <p:cNvSpPr/>
              <p:nvPr/>
            </p:nvSpPr>
            <p:spPr>
              <a:xfrm>
                <a:off x="14058900" y="705484"/>
                <a:ext cx="58441" cy="58420"/>
              </a:xfrm>
              <a:custGeom>
                <a:avLst/>
                <a:gdLst>
                  <a:gd name="connsiteX0" fmla="*/ 29210 w 58441"/>
                  <a:gd name="connsiteY0" fmla="*/ 58420 h 58420"/>
                  <a:gd name="connsiteX1" fmla="*/ 0 w 58441"/>
                  <a:gd name="connsiteY1" fmla="*/ 29210 h 58420"/>
                  <a:gd name="connsiteX2" fmla="*/ 29210 w 58441"/>
                  <a:gd name="connsiteY2" fmla="*/ 0 h 58420"/>
                  <a:gd name="connsiteX3" fmla="*/ 58420 w 58441"/>
                  <a:gd name="connsiteY3" fmla="*/ 29210 h 58420"/>
                  <a:gd name="connsiteX4" fmla="*/ 29210 w 58441"/>
                  <a:gd name="connsiteY4" fmla="*/ 58420 h 58420"/>
                  <a:gd name="connsiteX5" fmla="*/ 29210 w 58441"/>
                  <a:gd name="connsiteY5" fmla="*/ 24765 h 58420"/>
                  <a:gd name="connsiteX6" fmla="*/ 25400 w 58441"/>
                  <a:gd name="connsiteY6" fmla="*/ 28575 h 58420"/>
                  <a:gd name="connsiteX7" fmla="*/ 29210 w 58441"/>
                  <a:gd name="connsiteY7" fmla="*/ 32385 h 58420"/>
                  <a:gd name="connsiteX8" fmla="*/ 33020 w 58441"/>
                  <a:gd name="connsiteY8" fmla="*/ 28575 h 58420"/>
                  <a:gd name="connsiteX9" fmla="*/ 29210 w 58441"/>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20">
                    <a:moveTo>
                      <a:pt x="29210" y="58420"/>
                    </a:moveTo>
                    <a:cubicBezTo>
                      <a:pt x="12700" y="58420"/>
                      <a:pt x="0" y="45085"/>
                      <a:pt x="0" y="29210"/>
                    </a:cubicBezTo>
                    <a:cubicBezTo>
                      <a:pt x="0" y="12700"/>
                      <a:pt x="13335" y="0"/>
                      <a:pt x="29210" y="0"/>
                    </a:cubicBezTo>
                    <a:cubicBezTo>
                      <a:pt x="45720" y="0"/>
                      <a:pt x="58420" y="13335"/>
                      <a:pt x="58420" y="29210"/>
                    </a:cubicBezTo>
                    <a:cubicBezTo>
                      <a:pt x="59055" y="45085"/>
                      <a:pt x="45720"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020" y="26670"/>
                      <a:pt x="31750" y="24765"/>
                      <a:pt x="29210" y="24765"/>
                    </a:cubicBezTo>
                    <a:close/>
                  </a:path>
                </a:pathLst>
              </a:custGeom>
              <a:grpFill/>
              <a:ln w="6350" cap="flat">
                <a:noFill/>
                <a:prstDash val="solid"/>
                <a:miter/>
              </a:ln>
            </p:spPr>
            <p:txBody>
              <a:bodyPr rtlCol="0" anchor="ctr"/>
              <a:lstStyle/>
              <a:p>
                <a:endParaRPr lang="en-US"/>
              </a:p>
            </p:txBody>
          </p:sp>
        </p:grpSp>
        <p:grpSp>
          <p:nvGrpSpPr>
            <p:cNvPr id="10" name="Graphic 336">
              <a:extLst>
                <a:ext uri="{FF2B5EF4-FFF2-40B4-BE49-F238E27FC236}">
                  <a16:creationId xmlns:a16="http://schemas.microsoft.com/office/drawing/2014/main" id="{B858F09C-7798-524F-99B4-2D08D4903CE6}"/>
                </a:ext>
              </a:extLst>
            </p:cNvPr>
            <p:cNvGrpSpPr/>
            <p:nvPr/>
          </p:nvGrpSpPr>
          <p:grpSpPr>
            <a:xfrm>
              <a:off x="13915390" y="850264"/>
              <a:ext cx="58419" cy="58420"/>
              <a:chOff x="13915390" y="850264"/>
              <a:chExt cx="58419" cy="58420"/>
            </a:xfrm>
            <a:grpFill/>
          </p:grpSpPr>
          <p:sp>
            <p:nvSpPr>
              <p:cNvPr id="18" name="Freeform 17">
                <a:extLst>
                  <a:ext uri="{FF2B5EF4-FFF2-40B4-BE49-F238E27FC236}">
                    <a16:creationId xmlns:a16="http://schemas.microsoft.com/office/drawing/2014/main" id="{91816F55-1997-8C40-8EE1-F371ADA512EA}"/>
                  </a:ext>
                </a:extLst>
              </p:cNvPr>
              <p:cNvSpPr/>
              <p:nvPr/>
            </p:nvSpPr>
            <p:spPr>
              <a:xfrm>
                <a:off x="13928090" y="862964"/>
                <a:ext cx="33019" cy="33020"/>
              </a:xfrm>
              <a:custGeom>
                <a:avLst/>
                <a:gdLst>
                  <a:gd name="connsiteX0" fmla="*/ 33020 w 33019"/>
                  <a:gd name="connsiteY0" fmla="*/ 16510 h 33020"/>
                  <a:gd name="connsiteX1" fmla="*/ 16510 w 33019"/>
                  <a:gd name="connsiteY1" fmla="*/ 33020 h 33020"/>
                  <a:gd name="connsiteX2" fmla="*/ 0 w 33019"/>
                  <a:gd name="connsiteY2" fmla="*/ 16510 h 33020"/>
                  <a:gd name="connsiteX3" fmla="*/ 16510 w 33019"/>
                  <a:gd name="connsiteY3" fmla="*/ 0 h 33020"/>
                  <a:gd name="connsiteX4" fmla="*/ 33020 w 33019"/>
                  <a:gd name="connsiteY4" fmla="*/ 16510 h 3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20">
                    <a:moveTo>
                      <a:pt x="33020" y="16510"/>
                    </a:moveTo>
                    <a:cubicBezTo>
                      <a:pt x="33020" y="26035"/>
                      <a:pt x="25400" y="33020"/>
                      <a:pt x="16510" y="33020"/>
                    </a:cubicBezTo>
                    <a:cubicBezTo>
                      <a:pt x="6985" y="33020"/>
                      <a:pt x="0" y="25400"/>
                      <a:pt x="0" y="16510"/>
                    </a:cubicBezTo>
                    <a:cubicBezTo>
                      <a:pt x="0" y="6985"/>
                      <a:pt x="7620" y="0"/>
                      <a:pt x="16510" y="0"/>
                    </a:cubicBezTo>
                    <a:cubicBezTo>
                      <a:pt x="26035" y="0"/>
                      <a:pt x="33020" y="6985"/>
                      <a:pt x="33020" y="16510"/>
                    </a:cubicBezTo>
                    <a:close/>
                  </a:path>
                </a:pathLst>
              </a:custGeom>
              <a:grpFill/>
              <a:ln w="6350"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FDC7D927-1BC4-3A46-8485-20F6D5959765}"/>
                  </a:ext>
                </a:extLst>
              </p:cNvPr>
              <p:cNvSpPr/>
              <p:nvPr/>
            </p:nvSpPr>
            <p:spPr>
              <a:xfrm>
                <a:off x="13915390" y="850264"/>
                <a:ext cx="58419" cy="58420"/>
              </a:xfrm>
              <a:custGeom>
                <a:avLst/>
                <a:gdLst>
                  <a:gd name="connsiteX0" fmla="*/ 29210 w 58419"/>
                  <a:gd name="connsiteY0" fmla="*/ 58420 h 58420"/>
                  <a:gd name="connsiteX1" fmla="*/ 0 w 58419"/>
                  <a:gd name="connsiteY1" fmla="*/ 29210 h 58420"/>
                  <a:gd name="connsiteX2" fmla="*/ 29210 w 58419"/>
                  <a:gd name="connsiteY2" fmla="*/ 0 h 58420"/>
                  <a:gd name="connsiteX3" fmla="*/ 58420 w 58419"/>
                  <a:gd name="connsiteY3" fmla="*/ 29210 h 58420"/>
                  <a:gd name="connsiteX4" fmla="*/ 29210 w 58419"/>
                  <a:gd name="connsiteY4" fmla="*/ 58420 h 58420"/>
                  <a:gd name="connsiteX5" fmla="*/ 29210 w 58419"/>
                  <a:gd name="connsiteY5" fmla="*/ 25400 h 58420"/>
                  <a:gd name="connsiteX6" fmla="*/ 25400 w 58419"/>
                  <a:gd name="connsiteY6" fmla="*/ 29210 h 58420"/>
                  <a:gd name="connsiteX7" fmla="*/ 29210 w 58419"/>
                  <a:gd name="connsiteY7" fmla="*/ 33020 h 58420"/>
                  <a:gd name="connsiteX8" fmla="*/ 33020 w 58419"/>
                  <a:gd name="connsiteY8" fmla="*/ 29210 h 58420"/>
                  <a:gd name="connsiteX9" fmla="*/ 29210 w 58419"/>
                  <a:gd name="connsiteY9" fmla="*/ 25400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20">
                    <a:moveTo>
                      <a:pt x="29210" y="58420"/>
                    </a:moveTo>
                    <a:cubicBezTo>
                      <a:pt x="12700" y="58420"/>
                      <a:pt x="0" y="45085"/>
                      <a:pt x="0" y="29210"/>
                    </a:cubicBezTo>
                    <a:cubicBezTo>
                      <a:pt x="0" y="12700"/>
                      <a:pt x="13335" y="0"/>
                      <a:pt x="29210" y="0"/>
                    </a:cubicBezTo>
                    <a:cubicBezTo>
                      <a:pt x="45720" y="0"/>
                      <a:pt x="58420" y="13335"/>
                      <a:pt x="58420" y="29210"/>
                    </a:cubicBezTo>
                    <a:cubicBezTo>
                      <a:pt x="58420" y="45720"/>
                      <a:pt x="45720"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750" y="25400"/>
                      <a:pt x="29210" y="25400"/>
                    </a:cubicBezTo>
                    <a:close/>
                  </a:path>
                </a:pathLst>
              </a:custGeom>
              <a:grpFill/>
              <a:ln w="6350" cap="flat">
                <a:noFill/>
                <a:prstDash val="solid"/>
                <a:miter/>
              </a:ln>
            </p:spPr>
            <p:txBody>
              <a:bodyPr rtlCol="0" anchor="ctr"/>
              <a:lstStyle/>
              <a:p>
                <a:endParaRPr lang="en-US"/>
              </a:p>
            </p:txBody>
          </p:sp>
        </p:grpSp>
        <p:grpSp>
          <p:nvGrpSpPr>
            <p:cNvPr id="11" name="Graphic 336">
              <a:extLst>
                <a:ext uri="{FF2B5EF4-FFF2-40B4-BE49-F238E27FC236}">
                  <a16:creationId xmlns:a16="http://schemas.microsoft.com/office/drawing/2014/main" id="{2E24B2B1-4D43-B649-BA69-BB3FCC5CF9F7}"/>
                </a:ext>
              </a:extLst>
            </p:cNvPr>
            <p:cNvGrpSpPr/>
            <p:nvPr/>
          </p:nvGrpSpPr>
          <p:grpSpPr>
            <a:xfrm>
              <a:off x="13788390" y="716280"/>
              <a:ext cx="58441" cy="58419"/>
              <a:chOff x="13788390" y="716280"/>
              <a:chExt cx="58441" cy="58419"/>
            </a:xfrm>
            <a:grpFill/>
          </p:grpSpPr>
          <p:sp>
            <p:nvSpPr>
              <p:cNvPr id="16" name="Freeform 15">
                <a:extLst>
                  <a:ext uri="{FF2B5EF4-FFF2-40B4-BE49-F238E27FC236}">
                    <a16:creationId xmlns:a16="http://schemas.microsoft.com/office/drawing/2014/main" id="{E5310D8B-711F-B343-AAB1-4F3601B34AAB}"/>
                  </a:ext>
                </a:extLst>
              </p:cNvPr>
              <p:cNvSpPr/>
              <p:nvPr/>
            </p:nvSpPr>
            <p:spPr>
              <a:xfrm>
                <a:off x="13801725" y="72898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6985" y="33020"/>
                      <a:pt x="0" y="25400"/>
                      <a:pt x="0" y="16510"/>
                    </a:cubicBezTo>
                    <a:cubicBezTo>
                      <a:pt x="0" y="6985"/>
                      <a:pt x="7620" y="0"/>
                      <a:pt x="16510" y="0"/>
                    </a:cubicBezTo>
                    <a:cubicBezTo>
                      <a:pt x="25400" y="0"/>
                      <a:pt x="33020" y="6985"/>
                      <a:pt x="33020" y="16510"/>
                    </a:cubicBezTo>
                    <a:close/>
                  </a:path>
                </a:pathLst>
              </a:custGeom>
              <a:grpFill/>
              <a:ln w="6350"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010B4000-E364-1743-B150-7DA6424C6AB1}"/>
                  </a:ext>
                </a:extLst>
              </p:cNvPr>
              <p:cNvSpPr/>
              <p:nvPr/>
            </p:nvSpPr>
            <p:spPr>
              <a:xfrm>
                <a:off x="13788390" y="716280"/>
                <a:ext cx="58441" cy="58419"/>
              </a:xfrm>
              <a:custGeom>
                <a:avLst/>
                <a:gdLst>
                  <a:gd name="connsiteX0" fmla="*/ 29210 w 58441"/>
                  <a:gd name="connsiteY0" fmla="*/ 58420 h 58419"/>
                  <a:gd name="connsiteX1" fmla="*/ 0 w 58441"/>
                  <a:gd name="connsiteY1" fmla="*/ 29210 h 58419"/>
                  <a:gd name="connsiteX2" fmla="*/ 29210 w 58441"/>
                  <a:gd name="connsiteY2" fmla="*/ 0 h 58419"/>
                  <a:gd name="connsiteX3" fmla="*/ 58420 w 58441"/>
                  <a:gd name="connsiteY3" fmla="*/ 29210 h 58419"/>
                  <a:gd name="connsiteX4" fmla="*/ 29210 w 58441"/>
                  <a:gd name="connsiteY4" fmla="*/ 58420 h 58419"/>
                  <a:gd name="connsiteX5" fmla="*/ 29210 w 58441"/>
                  <a:gd name="connsiteY5" fmla="*/ 25400 h 58419"/>
                  <a:gd name="connsiteX6" fmla="*/ 25400 w 58441"/>
                  <a:gd name="connsiteY6" fmla="*/ 29210 h 58419"/>
                  <a:gd name="connsiteX7" fmla="*/ 29210 w 58441"/>
                  <a:gd name="connsiteY7" fmla="*/ 33020 h 58419"/>
                  <a:gd name="connsiteX8" fmla="*/ 33020 w 58441"/>
                  <a:gd name="connsiteY8" fmla="*/ 29210 h 58419"/>
                  <a:gd name="connsiteX9" fmla="*/ 29210 w 58441"/>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19">
                    <a:moveTo>
                      <a:pt x="29210" y="58420"/>
                    </a:moveTo>
                    <a:cubicBezTo>
                      <a:pt x="12700" y="58420"/>
                      <a:pt x="0" y="45085"/>
                      <a:pt x="0" y="29210"/>
                    </a:cubicBezTo>
                    <a:cubicBezTo>
                      <a:pt x="0" y="12700"/>
                      <a:pt x="13335" y="0"/>
                      <a:pt x="29210" y="0"/>
                    </a:cubicBezTo>
                    <a:cubicBezTo>
                      <a:pt x="45720" y="0"/>
                      <a:pt x="58420" y="13335"/>
                      <a:pt x="58420" y="29210"/>
                    </a:cubicBezTo>
                    <a:cubicBezTo>
                      <a:pt x="59055" y="45720"/>
                      <a:pt x="45720"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655" y="27305"/>
                      <a:pt x="31750" y="25400"/>
                      <a:pt x="29210" y="25400"/>
                    </a:cubicBezTo>
                    <a:close/>
                  </a:path>
                </a:pathLst>
              </a:custGeom>
              <a:grpFill/>
              <a:ln w="6350" cap="flat">
                <a:noFill/>
                <a:prstDash val="solid"/>
                <a:miter/>
              </a:ln>
            </p:spPr>
            <p:txBody>
              <a:bodyPr rtlCol="0" anchor="ctr"/>
              <a:lstStyle/>
              <a:p>
                <a:endParaRPr lang="en-US"/>
              </a:p>
            </p:txBody>
          </p:sp>
        </p:grpSp>
        <p:grpSp>
          <p:nvGrpSpPr>
            <p:cNvPr id="12" name="Graphic 336">
              <a:extLst>
                <a:ext uri="{FF2B5EF4-FFF2-40B4-BE49-F238E27FC236}">
                  <a16:creationId xmlns:a16="http://schemas.microsoft.com/office/drawing/2014/main" id="{440559F9-D462-3845-8271-CF847656BDFF}"/>
                </a:ext>
              </a:extLst>
            </p:cNvPr>
            <p:cNvGrpSpPr/>
            <p:nvPr/>
          </p:nvGrpSpPr>
          <p:grpSpPr>
            <a:xfrm>
              <a:off x="14088745" y="419734"/>
              <a:ext cx="58419" cy="58420"/>
              <a:chOff x="14088745" y="419734"/>
              <a:chExt cx="58419" cy="58420"/>
            </a:xfrm>
            <a:grpFill/>
          </p:grpSpPr>
          <p:sp>
            <p:nvSpPr>
              <p:cNvPr id="14" name="Freeform 13">
                <a:extLst>
                  <a:ext uri="{FF2B5EF4-FFF2-40B4-BE49-F238E27FC236}">
                    <a16:creationId xmlns:a16="http://schemas.microsoft.com/office/drawing/2014/main" id="{6041D9B8-D027-9747-AE53-B7887ED62A83}"/>
                  </a:ext>
                </a:extLst>
              </p:cNvPr>
              <p:cNvSpPr/>
              <p:nvPr/>
            </p:nvSpPr>
            <p:spPr>
              <a:xfrm>
                <a:off x="14101445" y="43180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6985" y="33020"/>
                      <a:pt x="0" y="25400"/>
                      <a:pt x="0" y="16510"/>
                    </a:cubicBezTo>
                    <a:cubicBezTo>
                      <a:pt x="0" y="7620"/>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6814038F-8CB8-9848-80D3-7573D1E0E19A}"/>
                  </a:ext>
                </a:extLst>
              </p:cNvPr>
              <p:cNvSpPr/>
              <p:nvPr/>
            </p:nvSpPr>
            <p:spPr>
              <a:xfrm>
                <a:off x="14088745" y="419734"/>
                <a:ext cx="58419" cy="58420"/>
              </a:xfrm>
              <a:custGeom>
                <a:avLst/>
                <a:gdLst>
                  <a:gd name="connsiteX0" fmla="*/ 29210 w 58419"/>
                  <a:gd name="connsiteY0" fmla="*/ 58420 h 58420"/>
                  <a:gd name="connsiteX1" fmla="*/ 0 w 58419"/>
                  <a:gd name="connsiteY1" fmla="*/ 29210 h 58420"/>
                  <a:gd name="connsiteX2" fmla="*/ 29210 w 58419"/>
                  <a:gd name="connsiteY2" fmla="*/ 0 h 58420"/>
                  <a:gd name="connsiteX3" fmla="*/ 58420 w 58419"/>
                  <a:gd name="connsiteY3" fmla="*/ 29210 h 58420"/>
                  <a:gd name="connsiteX4" fmla="*/ 29210 w 58419"/>
                  <a:gd name="connsiteY4" fmla="*/ 58420 h 58420"/>
                  <a:gd name="connsiteX5" fmla="*/ 29210 w 58419"/>
                  <a:gd name="connsiteY5" fmla="*/ 24765 h 58420"/>
                  <a:gd name="connsiteX6" fmla="*/ 25400 w 58419"/>
                  <a:gd name="connsiteY6" fmla="*/ 28575 h 58420"/>
                  <a:gd name="connsiteX7" fmla="*/ 29210 w 58419"/>
                  <a:gd name="connsiteY7" fmla="*/ 32385 h 58420"/>
                  <a:gd name="connsiteX8" fmla="*/ 33020 w 58419"/>
                  <a:gd name="connsiteY8" fmla="*/ 28575 h 58420"/>
                  <a:gd name="connsiteX9" fmla="*/ 29210 w 58419"/>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20">
                    <a:moveTo>
                      <a:pt x="29210" y="58420"/>
                    </a:moveTo>
                    <a:cubicBezTo>
                      <a:pt x="12700" y="58420"/>
                      <a:pt x="0" y="45085"/>
                      <a:pt x="0" y="29210"/>
                    </a:cubicBezTo>
                    <a:cubicBezTo>
                      <a:pt x="0" y="13335"/>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p>
            </p:txBody>
          </p:sp>
        </p:grpSp>
        <p:sp>
          <p:nvSpPr>
            <p:cNvPr id="13" name="Freeform 12">
              <a:extLst>
                <a:ext uri="{FF2B5EF4-FFF2-40B4-BE49-F238E27FC236}">
                  <a16:creationId xmlns:a16="http://schemas.microsoft.com/office/drawing/2014/main" id="{40D723E0-AF3B-B540-9499-12DA7E6D4D37}"/>
                </a:ext>
              </a:extLst>
            </p:cNvPr>
            <p:cNvSpPr/>
            <p:nvPr/>
          </p:nvSpPr>
          <p:spPr>
            <a:xfrm>
              <a:off x="14077950" y="726440"/>
              <a:ext cx="245427" cy="591820"/>
            </a:xfrm>
            <a:custGeom>
              <a:avLst/>
              <a:gdLst>
                <a:gd name="connsiteX0" fmla="*/ 20320 w 245427"/>
                <a:gd name="connsiteY0" fmla="*/ 591820 h 591820"/>
                <a:gd name="connsiteX1" fmla="*/ 0 w 245427"/>
                <a:gd name="connsiteY1" fmla="*/ 576580 h 591820"/>
                <a:gd name="connsiteX2" fmla="*/ 217170 w 245427"/>
                <a:gd name="connsiteY2" fmla="*/ 290195 h 591820"/>
                <a:gd name="connsiteX3" fmla="*/ 0 w 245427"/>
                <a:gd name="connsiteY3" fmla="*/ 15875 h 591820"/>
                <a:gd name="connsiteX4" fmla="*/ 19685 w 245427"/>
                <a:gd name="connsiteY4" fmla="*/ 0 h 591820"/>
                <a:gd name="connsiteX5" fmla="*/ 242570 w 245427"/>
                <a:gd name="connsiteY5" fmla="*/ 281940 h 591820"/>
                <a:gd name="connsiteX6" fmla="*/ 242570 w 245427"/>
                <a:gd name="connsiteY6" fmla="*/ 297815 h 591820"/>
                <a:gd name="connsiteX7" fmla="*/ 20320 w 245427"/>
                <a:gd name="connsiteY7" fmla="*/ 591820 h 591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427" h="591820">
                  <a:moveTo>
                    <a:pt x="20320" y="591820"/>
                  </a:moveTo>
                  <a:lnTo>
                    <a:pt x="0" y="576580"/>
                  </a:lnTo>
                  <a:lnTo>
                    <a:pt x="217170" y="290195"/>
                  </a:lnTo>
                  <a:lnTo>
                    <a:pt x="0" y="15875"/>
                  </a:lnTo>
                  <a:lnTo>
                    <a:pt x="19685" y="0"/>
                  </a:lnTo>
                  <a:lnTo>
                    <a:pt x="242570" y="281940"/>
                  </a:lnTo>
                  <a:cubicBezTo>
                    <a:pt x="246380" y="286385"/>
                    <a:pt x="246380" y="292735"/>
                    <a:pt x="242570" y="297815"/>
                  </a:cubicBezTo>
                  <a:lnTo>
                    <a:pt x="20320" y="591820"/>
                  </a:lnTo>
                  <a:close/>
                </a:path>
              </a:pathLst>
            </a:custGeom>
            <a:grpFill/>
            <a:ln w="6350" cap="flat">
              <a:noFill/>
              <a:prstDash val="solid"/>
              <a:miter/>
            </a:ln>
          </p:spPr>
          <p:txBody>
            <a:bodyPr rtlCol="0" anchor="ctr"/>
            <a:lstStyle/>
            <a:p>
              <a:endParaRPr lang="en-US"/>
            </a:p>
          </p:txBody>
        </p:sp>
      </p:grpSp>
      <p:grpSp>
        <p:nvGrpSpPr>
          <p:cNvPr id="30" name="Group 29">
            <a:extLst>
              <a:ext uri="{FF2B5EF4-FFF2-40B4-BE49-F238E27FC236}">
                <a16:creationId xmlns:a16="http://schemas.microsoft.com/office/drawing/2014/main" id="{3E7770A5-AA11-104F-8DFD-FE5EDAE1A439}"/>
              </a:ext>
            </a:extLst>
          </p:cNvPr>
          <p:cNvGrpSpPr>
            <a:grpSpLocks noChangeAspect="1"/>
          </p:cNvGrpSpPr>
          <p:nvPr/>
        </p:nvGrpSpPr>
        <p:grpSpPr>
          <a:xfrm>
            <a:off x="1387254" y="1458799"/>
            <a:ext cx="392830" cy="478185"/>
            <a:chOff x="16620490" y="450215"/>
            <a:chExt cx="756920" cy="921384"/>
          </a:xfrm>
          <a:solidFill>
            <a:srgbClr val="41547D"/>
          </a:solidFill>
        </p:grpSpPr>
        <p:sp>
          <p:nvSpPr>
            <p:cNvPr id="31" name="Freeform 30">
              <a:extLst>
                <a:ext uri="{FF2B5EF4-FFF2-40B4-BE49-F238E27FC236}">
                  <a16:creationId xmlns:a16="http://schemas.microsoft.com/office/drawing/2014/main" id="{1AE8B498-AAE1-D54A-A578-79D43A71E766}"/>
                </a:ext>
              </a:extLst>
            </p:cNvPr>
            <p:cNvSpPr/>
            <p:nvPr/>
          </p:nvSpPr>
          <p:spPr>
            <a:xfrm>
              <a:off x="16636770" y="467518"/>
              <a:ext cx="722859" cy="887571"/>
            </a:xfrm>
            <a:custGeom>
              <a:avLst/>
              <a:gdLst>
                <a:gd name="connsiteX0" fmla="*/ 708889 w 722859"/>
                <a:gd name="connsiteY0" fmla="*/ 887571 h 887571"/>
                <a:gd name="connsiteX1" fmla="*/ 40869 w 722859"/>
                <a:gd name="connsiteY1" fmla="*/ 887571 h 887571"/>
                <a:gd name="connsiteX2" fmla="*/ 28169 w 722859"/>
                <a:gd name="connsiteY2" fmla="*/ 874871 h 887571"/>
                <a:gd name="connsiteX3" fmla="*/ 28169 w 722859"/>
                <a:gd name="connsiteY3" fmla="*/ 689451 h 887571"/>
                <a:gd name="connsiteX4" fmla="*/ 33249 w 722859"/>
                <a:gd name="connsiteY4" fmla="*/ 679291 h 887571"/>
                <a:gd name="connsiteX5" fmla="*/ 263119 w 722859"/>
                <a:gd name="connsiteY5" fmla="*/ 509746 h 887571"/>
                <a:gd name="connsiteX6" fmla="*/ 447904 w 722859"/>
                <a:gd name="connsiteY6" fmla="*/ 350996 h 887571"/>
                <a:gd name="connsiteX7" fmla="*/ 456159 w 722859"/>
                <a:gd name="connsiteY7" fmla="*/ 251301 h 887571"/>
                <a:gd name="connsiteX8" fmla="*/ 301854 w 722859"/>
                <a:gd name="connsiteY8" fmla="*/ 219551 h 887571"/>
                <a:gd name="connsiteX9" fmla="*/ 139929 w 722859"/>
                <a:gd name="connsiteY9" fmla="*/ 309721 h 887571"/>
                <a:gd name="connsiteX10" fmla="*/ 124054 w 722859"/>
                <a:gd name="connsiteY10" fmla="*/ 306546 h 887571"/>
                <a:gd name="connsiteX11" fmla="*/ 2769 w 722859"/>
                <a:gd name="connsiteY11" fmla="*/ 162401 h 887571"/>
                <a:gd name="connsiteX12" fmla="*/ 229 w 722859"/>
                <a:gd name="connsiteY12" fmla="*/ 152241 h 887571"/>
                <a:gd name="connsiteX13" fmla="*/ 5944 w 722859"/>
                <a:gd name="connsiteY13" fmla="*/ 143351 h 887571"/>
                <a:gd name="connsiteX14" fmla="*/ 166599 w 722859"/>
                <a:gd name="connsiteY14" fmla="*/ 46831 h 887571"/>
                <a:gd name="connsiteX15" fmla="*/ 170409 w 722859"/>
                <a:gd name="connsiteY15" fmla="*/ 45561 h 887571"/>
                <a:gd name="connsiteX16" fmla="*/ 355194 w 722859"/>
                <a:gd name="connsiteY16" fmla="*/ 476 h 887571"/>
                <a:gd name="connsiteX17" fmla="*/ 362179 w 722859"/>
                <a:gd name="connsiteY17" fmla="*/ 476 h 887571"/>
                <a:gd name="connsiteX18" fmla="*/ 612369 w 722859"/>
                <a:gd name="connsiteY18" fmla="*/ 80486 h 887571"/>
                <a:gd name="connsiteX19" fmla="*/ 619989 w 722859"/>
                <a:gd name="connsiteY19" fmla="*/ 86836 h 887571"/>
                <a:gd name="connsiteX20" fmla="*/ 714604 w 722859"/>
                <a:gd name="connsiteY20" fmla="*/ 264636 h 887571"/>
                <a:gd name="connsiteX21" fmla="*/ 715239 w 722859"/>
                <a:gd name="connsiteY21" fmla="*/ 275431 h 887571"/>
                <a:gd name="connsiteX22" fmla="*/ 620624 w 722859"/>
                <a:gd name="connsiteY22" fmla="*/ 509746 h 887571"/>
                <a:gd name="connsiteX23" fmla="*/ 617449 w 722859"/>
                <a:gd name="connsiteY23" fmla="*/ 514826 h 887571"/>
                <a:gd name="connsiteX24" fmla="*/ 422504 w 722859"/>
                <a:gd name="connsiteY24" fmla="*/ 671671 h 887571"/>
                <a:gd name="connsiteX25" fmla="*/ 710159 w 722859"/>
                <a:gd name="connsiteY25" fmla="*/ 671671 h 887571"/>
                <a:gd name="connsiteX26" fmla="*/ 722859 w 722859"/>
                <a:gd name="connsiteY26" fmla="*/ 684371 h 887571"/>
                <a:gd name="connsiteX27" fmla="*/ 722859 w 722859"/>
                <a:gd name="connsiteY27" fmla="*/ 875506 h 887571"/>
                <a:gd name="connsiteX28" fmla="*/ 708889 w 722859"/>
                <a:gd name="connsiteY28" fmla="*/ 887571 h 887571"/>
                <a:gd name="connsiteX29" fmla="*/ 53569 w 722859"/>
                <a:gd name="connsiteY29" fmla="*/ 862171 h 887571"/>
                <a:gd name="connsiteX30" fmla="*/ 696189 w 722859"/>
                <a:gd name="connsiteY30" fmla="*/ 862171 h 887571"/>
                <a:gd name="connsiteX31" fmla="*/ 696189 w 722859"/>
                <a:gd name="connsiteY31" fmla="*/ 696436 h 887571"/>
                <a:gd name="connsiteX32" fmla="*/ 380594 w 722859"/>
                <a:gd name="connsiteY32" fmla="*/ 696436 h 887571"/>
                <a:gd name="connsiteX33" fmla="*/ 368529 w 722859"/>
                <a:gd name="connsiteY33" fmla="*/ 687546 h 887571"/>
                <a:gd name="connsiteX34" fmla="*/ 373609 w 722859"/>
                <a:gd name="connsiteY34" fmla="*/ 673576 h 887571"/>
                <a:gd name="connsiteX35" fmla="*/ 597129 w 722859"/>
                <a:gd name="connsiteY35" fmla="*/ 497046 h 887571"/>
                <a:gd name="connsiteX36" fmla="*/ 688569 w 722859"/>
                <a:gd name="connsiteY36" fmla="*/ 270986 h 887571"/>
                <a:gd name="connsiteX37" fmla="*/ 599669 w 722859"/>
                <a:gd name="connsiteY37" fmla="*/ 103346 h 887571"/>
                <a:gd name="connsiteX38" fmla="*/ 357734 w 722859"/>
                <a:gd name="connsiteY38" fmla="*/ 25876 h 887571"/>
                <a:gd name="connsiteX39" fmla="*/ 178029 w 722859"/>
                <a:gd name="connsiteY39" fmla="*/ 69691 h 887571"/>
                <a:gd name="connsiteX40" fmla="*/ 31979 w 722859"/>
                <a:gd name="connsiteY40" fmla="*/ 157321 h 887571"/>
                <a:gd name="connsiteX41" fmla="*/ 137389 w 722859"/>
                <a:gd name="connsiteY41" fmla="*/ 283051 h 887571"/>
                <a:gd name="connsiteX42" fmla="*/ 294234 w 722859"/>
                <a:gd name="connsiteY42" fmla="*/ 195421 h 887571"/>
                <a:gd name="connsiteX43" fmla="*/ 303124 w 722859"/>
                <a:gd name="connsiteY43" fmla="*/ 194151 h 887571"/>
                <a:gd name="connsiteX44" fmla="*/ 472669 w 722859"/>
                <a:gd name="connsiteY44" fmla="*/ 229076 h 887571"/>
                <a:gd name="connsiteX45" fmla="*/ 482829 w 722859"/>
                <a:gd name="connsiteY45" fmla="*/ 242411 h 887571"/>
                <a:gd name="connsiteX46" fmla="*/ 472669 w 722859"/>
                <a:gd name="connsiteY46" fmla="*/ 358616 h 887571"/>
                <a:gd name="connsiteX47" fmla="*/ 468224 w 722859"/>
                <a:gd name="connsiteY47" fmla="*/ 366871 h 887571"/>
                <a:gd name="connsiteX48" fmla="*/ 278994 w 722859"/>
                <a:gd name="connsiteY48" fmla="*/ 529431 h 887571"/>
                <a:gd name="connsiteX49" fmla="*/ 278359 w 722859"/>
                <a:gd name="connsiteY49" fmla="*/ 530066 h 887571"/>
                <a:gd name="connsiteX50" fmla="*/ 52934 w 722859"/>
                <a:gd name="connsiteY50" fmla="*/ 696436 h 887571"/>
                <a:gd name="connsiteX51" fmla="*/ 52934 w 722859"/>
                <a:gd name="connsiteY51" fmla="*/ 862171 h 88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22859" h="887571">
                  <a:moveTo>
                    <a:pt x="708889" y="887571"/>
                  </a:moveTo>
                  <a:lnTo>
                    <a:pt x="40869" y="887571"/>
                  </a:lnTo>
                  <a:cubicBezTo>
                    <a:pt x="33884" y="887571"/>
                    <a:pt x="28169" y="881856"/>
                    <a:pt x="28169" y="874871"/>
                  </a:cubicBezTo>
                  <a:lnTo>
                    <a:pt x="28169" y="689451"/>
                  </a:lnTo>
                  <a:cubicBezTo>
                    <a:pt x="28169" y="685641"/>
                    <a:pt x="30074" y="681831"/>
                    <a:pt x="33249" y="679291"/>
                  </a:cubicBezTo>
                  <a:cubicBezTo>
                    <a:pt x="117069" y="618331"/>
                    <a:pt x="255499" y="515461"/>
                    <a:pt x="263119" y="509746"/>
                  </a:cubicBezTo>
                  <a:lnTo>
                    <a:pt x="447904" y="350996"/>
                  </a:lnTo>
                  <a:lnTo>
                    <a:pt x="456159" y="251301"/>
                  </a:lnTo>
                  <a:lnTo>
                    <a:pt x="301854" y="219551"/>
                  </a:lnTo>
                  <a:lnTo>
                    <a:pt x="139929" y="309721"/>
                  </a:lnTo>
                  <a:cubicBezTo>
                    <a:pt x="134849" y="312896"/>
                    <a:pt x="127864" y="311626"/>
                    <a:pt x="124054" y="306546"/>
                  </a:cubicBezTo>
                  <a:lnTo>
                    <a:pt x="2769" y="162401"/>
                  </a:lnTo>
                  <a:cubicBezTo>
                    <a:pt x="229" y="159861"/>
                    <a:pt x="-406" y="156051"/>
                    <a:pt x="229" y="152241"/>
                  </a:cubicBezTo>
                  <a:cubicBezTo>
                    <a:pt x="864" y="148431"/>
                    <a:pt x="2769" y="145256"/>
                    <a:pt x="5944" y="143351"/>
                  </a:cubicBezTo>
                  <a:lnTo>
                    <a:pt x="166599" y="46831"/>
                  </a:lnTo>
                  <a:cubicBezTo>
                    <a:pt x="167869" y="46196"/>
                    <a:pt x="169139" y="45561"/>
                    <a:pt x="170409" y="45561"/>
                  </a:cubicBezTo>
                  <a:lnTo>
                    <a:pt x="355194" y="476"/>
                  </a:lnTo>
                  <a:cubicBezTo>
                    <a:pt x="357734" y="-159"/>
                    <a:pt x="359639" y="-159"/>
                    <a:pt x="362179" y="476"/>
                  </a:cubicBezTo>
                  <a:lnTo>
                    <a:pt x="612369" y="80486"/>
                  </a:lnTo>
                  <a:cubicBezTo>
                    <a:pt x="615544" y="81756"/>
                    <a:pt x="618084" y="83661"/>
                    <a:pt x="619989" y="86836"/>
                  </a:cubicBezTo>
                  <a:lnTo>
                    <a:pt x="714604" y="264636"/>
                  </a:lnTo>
                  <a:cubicBezTo>
                    <a:pt x="716509" y="267811"/>
                    <a:pt x="716509" y="271621"/>
                    <a:pt x="715239" y="275431"/>
                  </a:cubicBezTo>
                  <a:lnTo>
                    <a:pt x="620624" y="509746"/>
                  </a:lnTo>
                  <a:cubicBezTo>
                    <a:pt x="619989" y="511651"/>
                    <a:pt x="618719" y="513556"/>
                    <a:pt x="617449" y="514826"/>
                  </a:cubicBezTo>
                  <a:cubicBezTo>
                    <a:pt x="612369" y="519271"/>
                    <a:pt x="505689" y="611981"/>
                    <a:pt x="422504" y="671671"/>
                  </a:cubicBezTo>
                  <a:lnTo>
                    <a:pt x="710159" y="671671"/>
                  </a:lnTo>
                  <a:cubicBezTo>
                    <a:pt x="717144" y="671671"/>
                    <a:pt x="722859" y="677386"/>
                    <a:pt x="722859" y="684371"/>
                  </a:cubicBezTo>
                  <a:lnTo>
                    <a:pt x="722859" y="875506"/>
                  </a:lnTo>
                  <a:cubicBezTo>
                    <a:pt x="721589" y="881856"/>
                    <a:pt x="715874" y="887571"/>
                    <a:pt x="708889" y="887571"/>
                  </a:cubicBezTo>
                  <a:close/>
                  <a:moveTo>
                    <a:pt x="53569" y="862171"/>
                  </a:moveTo>
                  <a:lnTo>
                    <a:pt x="696189" y="862171"/>
                  </a:lnTo>
                  <a:lnTo>
                    <a:pt x="696189" y="696436"/>
                  </a:lnTo>
                  <a:lnTo>
                    <a:pt x="380594" y="696436"/>
                  </a:lnTo>
                  <a:cubicBezTo>
                    <a:pt x="374879" y="696436"/>
                    <a:pt x="369799" y="692626"/>
                    <a:pt x="368529" y="687546"/>
                  </a:cubicBezTo>
                  <a:cubicBezTo>
                    <a:pt x="367259" y="682466"/>
                    <a:pt x="369164" y="676116"/>
                    <a:pt x="373609" y="673576"/>
                  </a:cubicBezTo>
                  <a:cubicBezTo>
                    <a:pt x="451079" y="624046"/>
                    <a:pt x="578714" y="513556"/>
                    <a:pt x="597129" y="497046"/>
                  </a:cubicBezTo>
                  <a:lnTo>
                    <a:pt x="688569" y="270986"/>
                  </a:lnTo>
                  <a:lnTo>
                    <a:pt x="599669" y="103346"/>
                  </a:lnTo>
                  <a:lnTo>
                    <a:pt x="357734" y="25876"/>
                  </a:lnTo>
                  <a:lnTo>
                    <a:pt x="178029" y="69691"/>
                  </a:lnTo>
                  <a:lnTo>
                    <a:pt x="31979" y="157321"/>
                  </a:lnTo>
                  <a:lnTo>
                    <a:pt x="137389" y="283051"/>
                  </a:lnTo>
                  <a:lnTo>
                    <a:pt x="294234" y="195421"/>
                  </a:lnTo>
                  <a:cubicBezTo>
                    <a:pt x="296774" y="194151"/>
                    <a:pt x="299949" y="193516"/>
                    <a:pt x="303124" y="194151"/>
                  </a:cubicBezTo>
                  <a:lnTo>
                    <a:pt x="472669" y="229076"/>
                  </a:lnTo>
                  <a:cubicBezTo>
                    <a:pt x="479019" y="230346"/>
                    <a:pt x="483464" y="236061"/>
                    <a:pt x="482829" y="242411"/>
                  </a:cubicBezTo>
                  <a:lnTo>
                    <a:pt x="472669" y="358616"/>
                  </a:lnTo>
                  <a:cubicBezTo>
                    <a:pt x="472669" y="361791"/>
                    <a:pt x="470764" y="364966"/>
                    <a:pt x="468224" y="366871"/>
                  </a:cubicBezTo>
                  <a:lnTo>
                    <a:pt x="278994" y="529431"/>
                  </a:lnTo>
                  <a:cubicBezTo>
                    <a:pt x="278994" y="529431"/>
                    <a:pt x="278359" y="530066"/>
                    <a:pt x="278359" y="530066"/>
                  </a:cubicBezTo>
                  <a:cubicBezTo>
                    <a:pt x="277089" y="531336"/>
                    <a:pt x="139929" y="633571"/>
                    <a:pt x="52934" y="696436"/>
                  </a:cubicBezTo>
                  <a:lnTo>
                    <a:pt x="52934" y="862171"/>
                  </a:lnTo>
                  <a:close/>
                </a:path>
              </a:pathLst>
            </a:custGeom>
            <a:grpFill/>
            <a:ln w="6350" cap="flat">
              <a:noFill/>
              <a:prstDash val="solid"/>
              <a:miter/>
            </a:ln>
          </p:spPr>
          <p:txBody>
            <a:bodyPr rtlCol="0" anchor="ctr"/>
            <a:lstStyle/>
            <a:p>
              <a:endParaRPr lang="en-US">
                <a:solidFill>
                  <a:schemeClr val="tx2"/>
                </a:solidFill>
              </a:endParaRPr>
            </a:p>
          </p:txBody>
        </p:sp>
        <p:grpSp>
          <p:nvGrpSpPr>
            <p:cNvPr id="32" name="Graphic 336">
              <a:extLst>
                <a:ext uri="{FF2B5EF4-FFF2-40B4-BE49-F238E27FC236}">
                  <a16:creationId xmlns:a16="http://schemas.microsoft.com/office/drawing/2014/main" id="{EABF76E4-ABC1-2443-9300-98CA91BD50F0}"/>
                </a:ext>
              </a:extLst>
            </p:cNvPr>
            <p:cNvGrpSpPr/>
            <p:nvPr/>
          </p:nvGrpSpPr>
          <p:grpSpPr>
            <a:xfrm>
              <a:off x="17318990" y="1313180"/>
              <a:ext cx="58420" cy="58419"/>
              <a:chOff x="17318990" y="1313180"/>
              <a:chExt cx="58420" cy="58419"/>
            </a:xfrm>
            <a:grpFill/>
          </p:grpSpPr>
          <p:sp>
            <p:nvSpPr>
              <p:cNvPr id="79" name="Freeform 78">
                <a:extLst>
                  <a:ext uri="{FF2B5EF4-FFF2-40B4-BE49-F238E27FC236}">
                    <a16:creationId xmlns:a16="http://schemas.microsoft.com/office/drawing/2014/main" id="{B5AA1825-F382-D748-91C4-52C0EBC5F9F6}"/>
                  </a:ext>
                </a:extLst>
              </p:cNvPr>
              <p:cNvSpPr/>
              <p:nvPr/>
            </p:nvSpPr>
            <p:spPr>
              <a:xfrm>
                <a:off x="17331690" y="132588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6035" y="635"/>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80" name="Freeform 79">
                <a:extLst>
                  <a:ext uri="{FF2B5EF4-FFF2-40B4-BE49-F238E27FC236}">
                    <a16:creationId xmlns:a16="http://schemas.microsoft.com/office/drawing/2014/main" id="{6AE3E769-34F0-0042-8778-5F1629CBCB87}"/>
                  </a:ext>
                </a:extLst>
              </p:cNvPr>
              <p:cNvSpPr/>
              <p:nvPr/>
            </p:nvSpPr>
            <p:spPr>
              <a:xfrm>
                <a:off x="17318990" y="131318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115" y="26035"/>
                      <a:pt x="29210" y="2603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33" name="Graphic 336">
              <a:extLst>
                <a:ext uri="{FF2B5EF4-FFF2-40B4-BE49-F238E27FC236}">
                  <a16:creationId xmlns:a16="http://schemas.microsoft.com/office/drawing/2014/main" id="{BD47F97B-1C82-BF45-85B2-0A08AFF9F73D}"/>
                </a:ext>
              </a:extLst>
            </p:cNvPr>
            <p:cNvGrpSpPr/>
            <p:nvPr/>
          </p:nvGrpSpPr>
          <p:grpSpPr>
            <a:xfrm>
              <a:off x="16649699" y="1313180"/>
              <a:ext cx="58420" cy="58419"/>
              <a:chOff x="16649699" y="1313180"/>
              <a:chExt cx="58420" cy="58419"/>
            </a:xfrm>
            <a:grpFill/>
          </p:grpSpPr>
          <p:sp>
            <p:nvSpPr>
              <p:cNvPr id="77" name="Freeform 76">
                <a:extLst>
                  <a:ext uri="{FF2B5EF4-FFF2-40B4-BE49-F238E27FC236}">
                    <a16:creationId xmlns:a16="http://schemas.microsoft.com/office/drawing/2014/main" id="{0397BE28-8DD0-5347-B94B-23634B9C83A6}"/>
                  </a:ext>
                </a:extLst>
              </p:cNvPr>
              <p:cNvSpPr/>
              <p:nvPr/>
            </p:nvSpPr>
            <p:spPr>
              <a:xfrm>
                <a:off x="16661765" y="132588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6035" y="635"/>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78" name="Freeform 77">
                <a:extLst>
                  <a:ext uri="{FF2B5EF4-FFF2-40B4-BE49-F238E27FC236}">
                    <a16:creationId xmlns:a16="http://schemas.microsoft.com/office/drawing/2014/main" id="{5DAD225F-CDCB-794C-8B8D-C38A4014C32B}"/>
                  </a:ext>
                </a:extLst>
              </p:cNvPr>
              <p:cNvSpPr/>
              <p:nvPr/>
            </p:nvSpPr>
            <p:spPr>
              <a:xfrm>
                <a:off x="16649699" y="131318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115" y="26035"/>
                      <a:pt x="29210" y="2603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34" name="Graphic 336">
              <a:extLst>
                <a:ext uri="{FF2B5EF4-FFF2-40B4-BE49-F238E27FC236}">
                  <a16:creationId xmlns:a16="http://schemas.microsoft.com/office/drawing/2014/main" id="{100C6070-1FDB-104A-B08B-E57E8CDD4BD4}"/>
                </a:ext>
              </a:extLst>
            </p:cNvPr>
            <p:cNvGrpSpPr/>
            <p:nvPr/>
          </p:nvGrpSpPr>
          <p:grpSpPr>
            <a:xfrm>
              <a:off x="17318990" y="1123314"/>
              <a:ext cx="58420" cy="58420"/>
              <a:chOff x="17318990" y="1123314"/>
              <a:chExt cx="58420" cy="58420"/>
            </a:xfrm>
            <a:grpFill/>
          </p:grpSpPr>
          <p:sp>
            <p:nvSpPr>
              <p:cNvPr id="75" name="Freeform 74">
                <a:extLst>
                  <a:ext uri="{FF2B5EF4-FFF2-40B4-BE49-F238E27FC236}">
                    <a16:creationId xmlns:a16="http://schemas.microsoft.com/office/drawing/2014/main" id="{B19A59EA-BD99-B947-AF4D-43C3076800BC}"/>
                  </a:ext>
                </a:extLst>
              </p:cNvPr>
              <p:cNvSpPr/>
              <p:nvPr/>
            </p:nvSpPr>
            <p:spPr>
              <a:xfrm>
                <a:off x="17331690" y="1136014"/>
                <a:ext cx="33020" cy="33020"/>
              </a:xfrm>
              <a:custGeom>
                <a:avLst/>
                <a:gdLst>
                  <a:gd name="connsiteX0" fmla="*/ 33020 w 33020"/>
                  <a:gd name="connsiteY0" fmla="*/ 16510 h 33020"/>
                  <a:gd name="connsiteX1" fmla="*/ 16510 w 33020"/>
                  <a:gd name="connsiteY1" fmla="*/ 33020 h 33020"/>
                  <a:gd name="connsiteX2" fmla="*/ 0 w 33020"/>
                  <a:gd name="connsiteY2" fmla="*/ 16510 h 33020"/>
                  <a:gd name="connsiteX3" fmla="*/ 16510 w 33020"/>
                  <a:gd name="connsiteY3" fmla="*/ 0 h 33020"/>
                  <a:gd name="connsiteX4" fmla="*/ 33020 w 33020"/>
                  <a:gd name="connsiteY4" fmla="*/ 16510 h 3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20">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76" name="Freeform 75">
                <a:extLst>
                  <a:ext uri="{FF2B5EF4-FFF2-40B4-BE49-F238E27FC236}">
                    <a16:creationId xmlns:a16="http://schemas.microsoft.com/office/drawing/2014/main" id="{85A20DC7-DE25-E248-A420-EB4BE298E420}"/>
                  </a:ext>
                </a:extLst>
              </p:cNvPr>
              <p:cNvSpPr/>
              <p:nvPr/>
            </p:nvSpPr>
            <p:spPr>
              <a:xfrm>
                <a:off x="17318990" y="1123314"/>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5400 h 58420"/>
                  <a:gd name="connsiteX6" fmla="*/ 25400 w 58420"/>
                  <a:gd name="connsiteY6" fmla="*/ 29210 h 58420"/>
                  <a:gd name="connsiteX7" fmla="*/ 29210 w 58420"/>
                  <a:gd name="connsiteY7" fmla="*/ 33020 h 58420"/>
                  <a:gd name="connsiteX8" fmla="*/ 33020 w 58420"/>
                  <a:gd name="connsiteY8" fmla="*/ 29210 h 58420"/>
                  <a:gd name="connsiteX9" fmla="*/ 29210 w 58420"/>
                  <a:gd name="connsiteY9" fmla="*/ 25400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35" name="Graphic 336">
              <a:extLst>
                <a:ext uri="{FF2B5EF4-FFF2-40B4-BE49-F238E27FC236}">
                  <a16:creationId xmlns:a16="http://schemas.microsoft.com/office/drawing/2014/main" id="{E71638A1-027F-F547-B009-86B9B16E96CA}"/>
                </a:ext>
              </a:extLst>
            </p:cNvPr>
            <p:cNvGrpSpPr/>
            <p:nvPr/>
          </p:nvGrpSpPr>
          <p:grpSpPr>
            <a:xfrm>
              <a:off x="16988790" y="1123314"/>
              <a:ext cx="58420" cy="58420"/>
              <a:chOff x="16988790" y="1123314"/>
              <a:chExt cx="58420" cy="58420"/>
            </a:xfrm>
            <a:grpFill/>
          </p:grpSpPr>
          <p:sp>
            <p:nvSpPr>
              <p:cNvPr id="73" name="Freeform 72">
                <a:extLst>
                  <a:ext uri="{FF2B5EF4-FFF2-40B4-BE49-F238E27FC236}">
                    <a16:creationId xmlns:a16="http://schemas.microsoft.com/office/drawing/2014/main" id="{09367709-4ED0-CB4B-8A95-8DB77C9EC369}"/>
                  </a:ext>
                </a:extLst>
              </p:cNvPr>
              <p:cNvSpPr/>
              <p:nvPr/>
            </p:nvSpPr>
            <p:spPr>
              <a:xfrm>
                <a:off x="17001490" y="1136014"/>
                <a:ext cx="33020" cy="33020"/>
              </a:xfrm>
              <a:custGeom>
                <a:avLst/>
                <a:gdLst>
                  <a:gd name="connsiteX0" fmla="*/ 33020 w 33020"/>
                  <a:gd name="connsiteY0" fmla="*/ 16510 h 33020"/>
                  <a:gd name="connsiteX1" fmla="*/ 16510 w 33020"/>
                  <a:gd name="connsiteY1" fmla="*/ 33020 h 33020"/>
                  <a:gd name="connsiteX2" fmla="*/ 0 w 33020"/>
                  <a:gd name="connsiteY2" fmla="*/ 16510 h 33020"/>
                  <a:gd name="connsiteX3" fmla="*/ 16510 w 33020"/>
                  <a:gd name="connsiteY3" fmla="*/ 0 h 33020"/>
                  <a:gd name="connsiteX4" fmla="*/ 33020 w 33020"/>
                  <a:gd name="connsiteY4" fmla="*/ 16510 h 3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20">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74" name="Freeform 73">
                <a:extLst>
                  <a:ext uri="{FF2B5EF4-FFF2-40B4-BE49-F238E27FC236}">
                    <a16:creationId xmlns:a16="http://schemas.microsoft.com/office/drawing/2014/main" id="{2C0653CF-5341-6045-A7EF-DE6AB38BCDFB}"/>
                  </a:ext>
                </a:extLst>
              </p:cNvPr>
              <p:cNvSpPr/>
              <p:nvPr/>
            </p:nvSpPr>
            <p:spPr>
              <a:xfrm>
                <a:off x="16988790" y="1123314"/>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5400 h 58420"/>
                  <a:gd name="connsiteX6" fmla="*/ 25400 w 58420"/>
                  <a:gd name="connsiteY6" fmla="*/ 29210 h 58420"/>
                  <a:gd name="connsiteX7" fmla="*/ 29210 w 58420"/>
                  <a:gd name="connsiteY7" fmla="*/ 33020 h 58420"/>
                  <a:gd name="connsiteX8" fmla="*/ 33020 w 58420"/>
                  <a:gd name="connsiteY8" fmla="*/ 29210 h 58420"/>
                  <a:gd name="connsiteX9" fmla="*/ 29210 w 58420"/>
                  <a:gd name="connsiteY9" fmla="*/ 25400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720"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750" y="25400"/>
                      <a:pt x="29210"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36" name="Graphic 336">
              <a:extLst>
                <a:ext uri="{FF2B5EF4-FFF2-40B4-BE49-F238E27FC236}">
                  <a16:creationId xmlns:a16="http://schemas.microsoft.com/office/drawing/2014/main" id="{25FDFCB8-ABD9-2044-96F1-0C88EC5D6092}"/>
                </a:ext>
              </a:extLst>
            </p:cNvPr>
            <p:cNvGrpSpPr/>
            <p:nvPr/>
          </p:nvGrpSpPr>
          <p:grpSpPr>
            <a:xfrm>
              <a:off x="16649699" y="1127760"/>
              <a:ext cx="58420" cy="58419"/>
              <a:chOff x="16649699" y="1127760"/>
              <a:chExt cx="58420" cy="58419"/>
            </a:xfrm>
            <a:grpFill/>
          </p:grpSpPr>
          <p:sp>
            <p:nvSpPr>
              <p:cNvPr id="71" name="Freeform 70">
                <a:extLst>
                  <a:ext uri="{FF2B5EF4-FFF2-40B4-BE49-F238E27FC236}">
                    <a16:creationId xmlns:a16="http://schemas.microsoft.com/office/drawing/2014/main" id="{A749DEEC-E4C6-7C49-AC1D-8EE61C1C1323}"/>
                  </a:ext>
                </a:extLst>
              </p:cNvPr>
              <p:cNvSpPr/>
              <p:nvPr/>
            </p:nvSpPr>
            <p:spPr>
              <a:xfrm>
                <a:off x="16661765" y="114046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72" name="Freeform 71">
                <a:extLst>
                  <a:ext uri="{FF2B5EF4-FFF2-40B4-BE49-F238E27FC236}">
                    <a16:creationId xmlns:a16="http://schemas.microsoft.com/office/drawing/2014/main" id="{0A5E9D9A-588D-EF4D-82B7-0DEC63EA5B66}"/>
                  </a:ext>
                </a:extLst>
              </p:cNvPr>
              <p:cNvSpPr/>
              <p:nvPr/>
            </p:nvSpPr>
            <p:spPr>
              <a:xfrm>
                <a:off x="16649699" y="112776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5400 h 58419"/>
                  <a:gd name="connsiteX6" fmla="*/ 25400 w 58420"/>
                  <a:gd name="connsiteY6" fmla="*/ 29210 h 58419"/>
                  <a:gd name="connsiteX7" fmla="*/ 29210 w 58420"/>
                  <a:gd name="connsiteY7" fmla="*/ 33020 h 58419"/>
                  <a:gd name="connsiteX8" fmla="*/ 33020 w 58420"/>
                  <a:gd name="connsiteY8" fmla="*/ 29210 h 58419"/>
                  <a:gd name="connsiteX9" fmla="*/ 29210 w 58420"/>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37" name="Graphic 336">
              <a:extLst>
                <a:ext uri="{FF2B5EF4-FFF2-40B4-BE49-F238E27FC236}">
                  <a16:creationId xmlns:a16="http://schemas.microsoft.com/office/drawing/2014/main" id="{DE80A5B7-18CD-BA4D-871C-1C002CE6F48F}"/>
                </a:ext>
              </a:extLst>
            </p:cNvPr>
            <p:cNvGrpSpPr/>
            <p:nvPr/>
          </p:nvGrpSpPr>
          <p:grpSpPr>
            <a:xfrm>
              <a:off x="16742410" y="737234"/>
              <a:ext cx="58420" cy="58420"/>
              <a:chOff x="16742410" y="737234"/>
              <a:chExt cx="58420" cy="58420"/>
            </a:xfrm>
            <a:grpFill/>
          </p:grpSpPr>
          <p:sp>
            <p:nvSpPr>
              <p:cNvPr id="69" name="Freeform 68">
                <a:extLst>
                  <a:ext uri="{FF2B5EF4-FFF2-40B4-BE49-F238E27FC236}">
                    <a16:creationId xmlns:a16="http://schemas.microsoft.com/office/drawing/2014/main" id="{3FB95280-0D04-9D48-B4EF-42A8588360DA}"/>
                  </a:ext>
                </a:extLst>
              </p:cNvPr>
              <p:cNvSpPr/>
              <p:nvPr/>
            </p:nvSpPr>
            <p:spPr>
              <a:xfrm>
                <a:off x="16755110" y="749934"/>
                <a:ext cx="33020" cy="33020"/>
              </a:xfrm>
              <a:custGeom>
                <a:avLst/>
                <a:gdLst>
                  <a:gd name="connsiteX0" fmla="*/ 33020 w 33020"/>
                  <a:gd name="connsiteY0" fmla="*/ 16510 h 33020"/>
                  <a:gd name="connsiteX1" fmla="*/ 16510 w 33020"/>
                  <a:gd name="connsiteY1" fmla="*/ 33020 h 33020"/>
                  <a:gd name="connsiteX2" fmla="*/ 0 w 33020"/>
                  <a:gd name="connsiteY2" fmla="*/ 16510 h 33020"/>
                  <a:gd name="connsiteX3" fmla="*/ 16510 w 33020"/>
                  <a:gd name="connsiteY3" fmla="*/ 0 h 33020"/>
                  <a:gd name="connsiteX4" fmla="*/ 33020 w 33020"/>
                  <a:gd name="connsiteY4" fmla="*/ 16510 h 3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20">
                    <a:moveTo>
                      <a:pt x="33020" y="16510"/>
                    </a:moveTo>
                    <a:cubicBezTo>
                      <a:pt x="33020" y="25400"/>
                      <a:pt x="26035" y="33020"/>
                      <a:pt x="16510" y="33020"/>
                    </a:cubicBezTo>
                    <a:cubicBezTo>
                      <a:pt x="6985"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70" name="Freeform 69">
                <a:extLst>
                  <a:ext uri="{FF2B5EF4-FFF2-40B4-BE49-F238E27FC236}">
                    <a16:creationId xmlns:a16="http://schemas.microsoft.com/office/drawing/2014/main" id="{2807C5E2-8DE6-E840-AE3E-48D3452B1E3A}"/>
                  </a:ext>
                </a:extLst>
              </p:cNvPr>
              <p:cNvSpPr/>
              <p:nvPr/>
            </p:nvSpPr>
            <p:spPr>
              <a:xfrm>
                <a:off x="16742410" y="737234"/>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5400 h 58420"/>
                  <a:gd name="connsiteX6" fmla="*/ 25400 w 58420"/>
                  <a:gd name="connsiteY6" fmla="*/ 29210 h 58420"/>
                  <a:gd name="connsiteX7" fmla="*/ 29210 w 58420"/>
                  <a:gd name="connsiteY7" fmla="*/ 33020 h 58420"/>
                  <a:gd name="connsiteX8" fmla="*/ 33020 w 58420"/>
                  <a:gd name="connsiteY8" fmla="*/ 29210 h 58420"/>
                  <a:gd name="connsiteX9" fmla="*/ 29210 w 58420"/>
                  <a:gd name="connsiteY9" fmla="*/ 25400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38" name="Graphic 336">
              <a:extLst>
                <a:ext uri="{FF2B5EF4-FFF2-40B4-BE49-F238E27FC236}">
                  <a16:creationId xmlns:a16="http://schemas.microsoft.com/office/drawing/2014/main" id="{2810463D-1308-954D-94E3-0CD6C4461E89}"/>
                </a:ext>
              </a:extLst>
            </p:cNvPr>
            <p:cNvGrpSpPr/>
            <p:nvPr/>
          </p:nvGrpSpPr>
          <p:grpSpPr>
            <a:xfrm>
              <a:off x="16620490" y="591819"/>
              <a:ext cx="58420" cy="58420"/>
              <a:chOff x="16620490" y="591819"/>
              <a:chExt cx="58420" cy="58420"/>
            </a:xfrm>
            <a:grpFill/>
          </p:grpSpPr>
          <p:sp>
            <p:nvSpPr>
              <p:cNvPr id="67" name="Freeform 66">
                <a:extLst>
                  <a:ext uri="{FF2B5EF4-FFF2-40B4-BE49-F238E27FC236}">
                    <a16:creationId xmlns:a16="http://schemas.microsoft.com/office/drawing/2014/main" id="{AE1E362E-7E1C-8946-A8F1-9B5D18F955B9}"/>
                  </a:ext>
                </a:extLst>
              </p:cNvPr>
              <p:cNvSpPr/>
              <p:nvPr/>
            </p:nvSpPr>
            <p:spPr>
              <a:xfrm>
                <a:off x="16633190" y="605155"/>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68" name="Freeform 67">
                <a:extLst>
                  <a:ext uri="{FF2B5EF4-FFF2-40B4-BE49-F238E27FC236}">
                    <a16:creationId xmlns:a16="http://schemas.microsoft.com/office/drawing/2014/main" id="{1BF51C95-74A9-7A41-8630-89FBE8CA8DCE}"/>
                  </a:ext>
                </a:extLst>
              </p:cNvPr>
              <p:cNvSpPr/>
              <p:nvPr/>
            </p:nvSpPr>
            <p:spPr>
              <a:xfrm>
                <a:off x="16620490" y="591819"/>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6035 h 58420"/>
                  <a:gd name="connsiteX6" fmla="*/ 25400 w 58420"/>
                  <a:gd name="connsiteY6" fmla="*/ 29845 h 58420"/>
                  <a:gd name="connsiteX7" fmla="*/ 29210 w 58420"/>
                  <a:gd name="connsiteY7" fmla="*/ 33655 h 58420"/>
                  <a:gd name="connsiteX8" fmla="*/ 33020 w 58420"/>
                  <a:gd name="connsiteY8" fmla="*/ 29845 h 58420"/>
                  <a:gd name="connsiteX9" fmla="*/ 29210 w 58420"/>
                  <a:gd name="connsiteY9" fmla="*/ 2603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115" y="26035"/>
                      <a:pt x="29210" y="2603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39" name="Graphic 336">
              <a:extLst>
                <a:ext uri="{FF2B5EF4-FFF2-40B4-BE49-F238E27FC236}">
                  <a16:creationId xmlns:a16="http://schemas.microsoft.com/office/drawing/2014/main" id="{3974EF1A-A6D4-F841-9E0E-B3481CC5751F}"/>
                </a:ext>
              </a:extLst>
            </p:cNvPr>
            <p:cNvGrpSpPr/>
            <p:nvPr/>
          </p:nvGrpSpPr>
          <p:grpSpPr>
            <a:xfrm>
              <a:off x="16968469" y="450215"/>
              <a:ext cx="58420" cy="58419"/>
              <a:chOff x="16968469" y="450215"/>
              <a:chExt cx="58420" cy="58419"/>
            </a:xfrm>
            <a:grpFill/>
          </p:grpSpPr>
          <p:sp>
            <p:nvSpPr>
              <p:cNvPr id="65" name="Freeform 64">
                <a:extLst>
                  <a:ext uri="{FF2B5EF4-FFF2-40B4-BE49-F238E27FC236}">
                    <a16:creationId xmlns:a16="http://schemas.microsoft.com/office/drawing/2014/main" id="{F0754599-A69A-7C40-B322-AE0D210812BF}"/>
                  </a:ext>
                </a:extLst>
              </p:cNvPr>
              <p:cNvSpPr/>
              <p:nvPr/>
            </p:nvSpPr>
            <p:spPr>
              <a:xfrm>
                <a:off x="16980535" y="46355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66" name="Freeform 65">
                <a:extLst>
                  <a:ext uri="{FF2B5EF4-FFF2-40B4-BE49-F238E27FC236}">
                    <a16:creationId xmlns:a16="http://schemas.microsoft.com/office/drawing/2014/main" id="{67FD9E7F-5071-AF48-B0C5-A9D3EB8A047E}"/>
                  </a:ext>
                </a:extLst>
              </p:cNvPr>
              <p:cNvSpPr/>
              <p:nvPr/>
            </p:nvSpPr>
            <p:spPr>
              <a:xfrm>
                <a:off x="16968469" y="450215"/>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115" y="26035"/>
                      <a:pt x="29210" y="2603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40" name="Graphic 336">
              <a:extLst>
                <a:ext uri="{FF2B5EF4-FFF2-40B4-BE49-F238E27FC236}">
                  <a16:creationId xmlns:a16="http://schemas.microsoft.com/office/drawing/2014/main" id="{B502B52C-9707-AF49-98EF-07362A88B6AC}"/>
                </a:ext>
              </a:extLst>
            </p:cNvPr>
            <p:cNvGrpSpPr/>
            <p:nvPr/>
          </p:nvGrpSpPr>
          <p:grpSpPr>
            <a:xfrm>
              <a:off x="16780510" y="495300"/>
              <a:ext cx="58420" cy="58419"/>
              <a:chOff x="16780510" y="495300"/>
              <a:chExt cx="58420" cy="58419"/>
            </a:xfrm>
            <a:grpFill/>
          </p:grpSpPr>
          <p:sp>
            <p:nvSpPr>
              <p:cNvPr id="63" name="Freeform 62">
                <a:extLst>
                  <a:ext uri="{FF2B5EF4-FFF2-40B4-BE49-F238E27FC236}">
                    <a16:creationId xmlns:a16="http://schemas.microsoft.com/office/drawing/2014/main" id="{DE0C7EE8-433C-9240-BEBC-E08AA6E1DDAE}"/>
                  </a:ext>
                </a:extLst>
              </p:cNvPr>
              <p:cNvSpPr/>
              <p:nvPr/>
            </p:nvSpPr>
            <p:spPr>
              <a:xfrm>
                <a:off x="16793210" y="50800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5400" y="33020"/>
                      <a:pt x="16510" y="33020"/>
                    </a:cubicBezTo>
                    <a:cubicBezTo>
                      <a:pt x="7620" y="33020"/>
                      <a:pt x="0" y="25400"/>
                      <a:pt x="0" y="16510"/>
                    </a:cubicBezTo>
                    <a:cubicBezTo>
                      <a:pt x="0" y="7620"/>
                      <a:pt x="6985"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64" name="Freeform 63">
                <a:extLst>
                  <a:ext uri="{FF2B5EF4-FFF2-40B4-BE49-F238E27FC236}">
                    <a16:creationId xmlns:a16="http://schemas.microsoft.com/office/drawing/2014/main" id="{57BBE529-7A45-9643-8C91-6E27566CF088}"/>
                  </a:ext>
                </a:extLst>
              </p:cNvPr>
              <p:cNvSpPr/>
              <p:nvPr/>
            </p:nvSpPr>
            <p:spPr>
              <a:xfrm>
                <a:off x="16780510" y="49530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5400 h 58419"/>
                  <a:gd name="connsiteX6" fmla="*/ 25400 w 58420"/>
                  <a:gd name="connsiteY6" fmla="*/ 29210 h 58419"/>
                  <a:gd name="connsiteX7" fmla="*/ 29210 w 58420"/>
                  <a:gd name="connsiteY7" fmla="*/ 33020 h 58419"/>
                  <a:gd name="connsiteX8" fmla="*/ 33020 w 58420"/>
                  <a:gd name="connsiteY8" fmla="*/ 29210 h 58419"/>
                  <a:gd name="connsiteX9" fmla="*/ 29210 w 58420"/>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41" name="Graphic 336">
              <a:extLst>
                <a:ext uri="{FF2B5EF4-FFF2-40B4-BE49-F238E27FC236}">
                  <a16:creationId xmlns:a16="http://schemas.microsoft.com/office/drawing/2014/main" id="{3A858138-F90A-924E-B860-504DB5768EE0}"/>
                </a:ext>
              </a:extLst>
            </p:cNvPr>
            <p:cNvGrpSpPr/>
            <p:nvPr/>
          </p:nvGrpSpPr>
          <p:grpSpPr>
            <a:xfrm>
              <a:off x="17215485" y="530859"/>
              <a:ext cx="58420" cy="58420"/>
              <a:chOff x="17215485" y="530859"/>
              <a:chExt cx="58420" cy="58420"/>
            </a:xfrm>
            <a:grpFill/>
          </p:grpSpPr>
          <p:sp>
            <p:nvSpPr>
              <p:cNvPr id="61" name="Freeform 60">
                <a:extLst>
                  <a:ext uri="{FF2B5EF4-FFF2-40B4-BE49-F238E27FC236}">
                    <a16:creationId xmlns:a16="http://schemas.microsoft.com/office/drawing/2014/main" id="{FF268B8D-6404-BC4F-9BFE-C5219138D1F8}"/>
                  </a:ext>
                </a:extLst>
              </p:cNvPr>
              <p:cNvSpPr/>
              <p:nvPr/>
            </p:nvSpPr>
            <p:spPr>
              <a:xfrm>
                <a:off x="17228185" y="543559"/>
                <a:ext cx="33020" cy="33020"/>
              </a:xfrm>
              <a:custGeom>
                <a:avLst/>
                <a:gdLst>
                  <a:gd name="connsiteX0" fmla="*/ 33020 w 33020"/>
                  <a:gd name="connsiteY0" fmla="*/ 16510 h 33020"/>
                  <a:gd name="connsiteX1" fmla="*/ 16510 w 33020"/>
                  <a:gd name="connsiteY1" fmla="*/ 33020 h 33020"/>
                  <a:gd name="connsiteX2" fmla="*/ 0 w 33020"/>
                  <a:gd name="connsiteY2" fmla="*/ 16510 h 33020"/>
                  <a:gd name="connsiteX3" fmla="*/ 16510 w 33020"/>
                  <a:gd name="connsiteY3" fmla="*/ 0 h 33020"/>
                  <a:gd name="connsiteX4" fmla="*/ 33020 w 33020"/>
                  <a:gd name="connsiteY4" fmla="*/ 16510 h 3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20">
                    <a:moveTo>
                      <a:pt x="33020" y="16510"/>
                    </a:moveTo>
                    <a:cubicBezTo>
                      <a:pt x="33020" y="25400"/>
                      <a:pt x="26035" y="33020"/>
                      <a:pt x="16510" y="33020"/>
                    </a:cubicBezTo>
                    <a:cubicBezTo>
                      <a:pt x="7620" y="33020"/>
                      <a:pt x="0" y="25400"/>
                      <a:pt x="0" y="16510"/>
                    </a:cubicBezTo>
                    <a:cubicBezTo>
                      <a:pt x="0" y="7620"/>
                      <a:pt x="6985" y="0"/>
                      <a:pt x="16510" y="0"/>
                    </a:cubicBezTo>
                    <a:cubicBezTo>
                      <a:pt x="26035" y="635"/>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62" name="Freeform 61">
                <a:extLst>
                  <a:ext uri="{FF2B5EF4-FFF2-40B4-BE49-F238E27FC236}">
                    <a16:creationId xmlns:a16="http://schemas.microsoft.com/office/drawing/2014/main" id="{E5072132-E3D2-B644-B521-EBD3B0C99A01}"/>
                  </a:ext>
                </a:extLst>
              </p:cNvPr>
              <p:cNvSpPr/>
              <p:nvPr/>
            </p:nvSpPr>
            <p:spPr>
              <a:xfrm>
                <a:off x="17215485" y="530859"/>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6035 h 58420"/>
                  <a:gd name="connsiteX6" fmla="*/ 25400 w 58420"/>
                  <a:gd name="connsiteY6" fmla="*/ 29845 h 58420"/>
                  <a:gd name="connsiteX7" fmla="*/ 29210 w 58420"/>
                  <a:gd name="connsiteY7" fmla="*/ 33655 h 58420"/>
                  <a:gd name="connsiteX8" fmla="*/ 33020 w 58420"/>
                  <a:gd name="connsiteY8" fmla="*/ 29845 h 58420"/>
                  <a:gd name="connsiteX9" fmla="*/ 29210 w 58420"/>
                  <a:gd name="connsiteY9" fmla="*/ 2603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720"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750" y="26035"/>
                      <a:pt x="29210" y="2603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42" name="Graphic 336">
              <a:extLst>
                <a:ext uri="{FF2B5EF4-FFF2-40B4-BE49-F238E27FC236}">
                  <a16:creationId xmlns:a16="http://schemas.microsoft.com/office/drawing/2014/main" id="{C7A7C920-7DBB-3943-824A-B0528D583A1A}"/>
                </a:ext>
              </a:extLst>
            </p:cNvPr>
            <p:cNvGrpSpPr/>
            <p:nvPr/>
          </p:nvGrpSpPr>
          <p:grpSpPr>
            <a:xfrm>
              <a:off x="17309465" y="708025"/>
              <a:ext cx="58420" cy="58419"/>
              <a:chOff x="17309465" y="708025"/>
              <a:chExt cx="58420" cy="58419"/>
            </a:xfrm>
            <a:grpFill/>
          </p:grpSpPr>
          <p:sp>
            <p:nvSpPr>
              <p:cNvPr id="59" name="Freeform 58">
                <a:extLst>
                  <a:ext uri="{FF2B5EF4-FFF2-40B4-BE49-F238E27FC236}">
                    <a16:creationId xmlns:a16="http://schemas.microsoft.com/office/drawing/2014/main" id="{2DC1F52D-D3A5-544A-AE70-607117A80CD1}"/>
                  </a:ext>
                </a:extLst>
              </p:cNvPr>
              <p:cNvSpPr/>
              <p:nvPr/>
            </p:nvSpPr>
            <p:spPr>
              <a:xfrm>
                <a:off x="17322165" y="720725"/>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5400" y="635"/>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60" name="Freeform 59">
                <a:extLst>
                  <a:ext uri="{FF2B5EF4-FFF2-40B4-BE49-F238E27FC236}">
                    <a16:creationId xmlns:a16="http://schemas.microsoft.com/office/drawing/2014/main" id="{1BDE11D8-7328-4640-BF48-5D0FDDD56A60}"/>
                  </a:ext>
                </a:extLst>
              </p:cNvPr>
              <p:cNvSpPr/>
              <p:nvPr/>
            </p:nvSpPr>
            <p:spPr>
              <a:xfrm>
                <a:off x="17309465" y="708025"/>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3335"/>
                      <a:pt x="13335" y="0"/>
                      <a:pt x="29210" y="0"/>
                    </a:cubicBezTo>
                    <a:cubicBezTo>
                      <a:pt x="45085" y="0"/>
                      <a:pt x="58420" y="12700"/>
                      <a:pt x="58420" y="29210"/>
                    </a:cubicBezTo>
                    <a:cubicBezTo>
                      <a:pt x="58420"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305"/>
                      <a:pt x="31115" y="26035"/>
                      <a:pt x="29210" y="2603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43" name="Graphic 336">
              <a:extLst>
                <a:ext uri="{FF2B5EF4-FFF2-40B4-BE49-F238E27FC236}">
                  <a16:creationId xmlns:a16="http://schemas.microsoft.com/office/drawing/2014/main" id="{93774A63-82C9-B149-AEC0-269C680B749E}"/>
                </a:ext>
              </a:extLst>
            </p:cNvPr>
            <p:cNvGrpSpPr/>
            <p:nvPr/>
          </p:nvGrpSpPr>
          <p:grpSpPr>
            <a:xfrm>
              <a:off x="17215485" y="942339"/>
              <a:ext cx="58420" cy="58420"/>
              <a:chOff x="17215485" y="942339"/>
              <a:chExt cx="58420" cy="58420"/>
            </a:xfrm>
            <a:grpFill/>
          </p:grpSpPr>
          <p:sp>
            <p:nvSpPr>
              <p:cNvPr id="57" name="Freeform 56">
                <a:extLst>
                  <a:ext uri="{FF2B5EF4-FFF2-40B4-BE49-F238E27FC236}">
                    <a16:creationId xmlns:a16="http://schemas.microsoft.com/office/drawing/2014/main" id="{B6D136D3-D95B-F842-8414-295B2700695B}"/>
                  </a:ext>
                </a:extLst>
              </p:cNvPr>
              <p:cNvSpPr/>
              <p:nvPr/>
            </p:nvSpPr>
            <p:spPr>
              <a:xfrm>
                <a:off x="17228185" y="955675"/>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6985"/>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58" name="Freeform 57">
                <a:extLst>
                  <a:ext uri="{FF2B5EF4-FFF2-40B4-BE49-F238E27FC236}">
                    <a16:creationId xmlns:a16="http://schemas.microsoft.com/office/drawing/2014/main" id="{AB08C669-38CA-3F4B-B6D5-0D020C0834C3}"/>
                  </a:ext>
                </a:extLst>
              </p:cNvPr>
              <p:cNvSpPr/>
              <p:nvPr/>
            </p:nvSpPr>
            <p:spPr>
              <a:xfrm>
                <a:off x="17215485" y="942339"/>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6035 h 58420"/>
                  <a:gd name="connsiteX6" fmla="*/ 25400 w 58420"/>
                  <a:gd name="connsiteY6" fmla="*/ 29845 h 58420"/>
                  <a:gd name="connsiteX7" fmla="*/ 29210 w 58420"/>
                  <a:gd name="connsiteY7" fmla="*/ 33655 h 58420"/>
                  <a:gd name="connsiteX8" fmla="*/ 33020 w 58420"/>
                  <a:gd name="connsiteY8" fmla="*/ 29845 h 58420"/>
                  <a:gd name="connsiteX9" fmla="*/ 29210 w 58420"/>
                  <a:gd name="connsiteY9" fmla="*/ 2603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720"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750" y="26035"/>
                      <a:pt x="29210" y="2603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44" name="Graphic 336">
              <a:extLst>
                <a:ext uri="{FF2B5EF4-FFF2-40B4-BE49-F238E27FC236}">
                  <a16:creationId xmlns:a16="http://schemas.microsoft.com/office/drawing/2014/main" id="{AB86A246-70C3-BB46-A74F-AAB45EA64CC0}"/>
                </a:ext>
              </a:extLst>
            </p:cNvPr>
            <p:cNvGrpSpPr/>
            <p:nvPr/>
          </p:nvGrpSpPr>
          <p:grpSpPr>
            <a:xfrm>
              <a:off x="16908144" y="644525"/>
              <a:ext cx="58420" cy="58419"/>
              <a:chOff x="16908144" y="644525"/>
              <a:chExt cx="58420" cy="58419"/>
            </a:xfrm>
            <a:grpFill/>
          </p:grpSpPr>
          <p:sp>
            <p:nvSpPr>
              <p:cNvPr id="55" name="Freeform 54">
                <a:extLst>
                  <a:ext uri="{FF2B5EF4-FFF2-40B4-BE49-F238E27FC236}">
                    <a16:creationId xmlns:a16="http://schemas.microsoft.com/office/drawing/2014/main" id="{33F9B14F-B2B5-D148-B59F-B13071C2FF93}"/>
                  </a:ext>
                </a:extLst>
              </p:cNvPr>
              <p:cNvSpPr/>
              <p:nvPr/>
            </p:nvSpPr>
            <p:spPr>
              <a:xfrm>
                <a:off x="16920844" y="657225"/>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56" name="Freeform 55">
                <a:extLst>
                  <a:ext uri="{FF2B5EF4-FFF2-40B4-BE49-F238E27FC236}">
                    <a16:creationId xmlns:a16="http://schemas.microsoft.com/office/drawing/2014/main" id="{3078220C-59B3-E244-A421-24094A683699}"/>
                  </a:ext>
                </a:extLst>
              </p:cNvPr>
              <p:cNvSpPr/>
              <p:nvPr/>
            </p:nvSpPr>
            <p:spPr>
              <a:xfrm>
                <a:off x="16908144" y="644525"/>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5400 h 58419"/>
                  <a:gd name="connsiteX6" fmla="*/ 25400 w 58420"/>
                  <a:gd name="connsiteY6" fmla="*/ 29210 h 58419"/>
                  <a:gd name="connsiteX7" fmla="*/ 29210 w 58420"/>
                  <a:gd name="connsiteY7" fmla="*/ 33020 h 58419"/>
                  <a:gd name="connsiteX8" fmla="*/ 33020 w 58420"/>
                  <a:gd name="connsiteY8" fmla="*/ 29210 h 58419"/>
                  <a:gd name="connsiteX9" fmla="*/ 29210 w 58420"/>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3335"/>
                      <a:pt x="13335" y="0"/>
                      <a:pt x="29210" y="0"/>
                    </a:cubicBezTo>
                    <a:cubicBezTo>
                      <a:pt x="45085" y="0"/>
                      <a:pt x="58420" y="12700"/>
                      <a:pt x="58420" y="29210"/>
                    </a:cubicBezTo>
                    <a:cubicBezTo>
                      <a:pt x="58420" y="45085"/>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45" name="Graphic 336">
              <a:extLst>
                <a:ext uri="{FF2B5EF4-FFF2-40B4-BE49-F238E27FC236}">
                  <a16:creationId xmlns:a16="http://schemas.microsoft.com/office/drawing/2014/main" id="{CAD25CCE-FFE5-F645-93A3-E151864F9287}"/>
                </a:ext>
              </a:extLst>
            </p:cNvPr>
            <p:cNvGrpSpPr/>
            <p:nvPr/>
          </p:nvGrpSpPr>
          <p:grpSpPr>
            <a:xfrm>
              <a:off x="17068165" y="795019"/>
              <a:ext cx="58420" cy="58419"/>
              <a:chOff x="17068165" y="795019"/>
              <a:chExt cx="58420" cy="58419"/>
            </a:xfrm>
            <a:grpFill/>
          </p:grpSpPr>
          <p:sp>
            <p:nvSpPr>
              <p:cNvPr id="53" name="Freeform 52">
                <a:extLst>
                  <a:ext uri="{FF2B5EF4-FFF2-40B4-BE49-F238E27FC236}">
                    <a16:creationId xmlns:a16="http://schemas.microsoft.com/office/drawing/2014/main" id="{75F1841A-8A2E-5F48-9515-579FFE7A6F4A}"/>
                  </a:ext>
                </a:extLst>
              </p:cNvPr>
              <p:cNvSpPr/>
              <p:nvPr/>
            </p:nvSpPr>
            <p:spPr>
              <a:xfrm>
                <a:off x="17080230" y="807719"/>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5400"/>
                      <a:pt x="25400"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54" name="Freeform 53">
                <a:extLst>
                  <a:ext uri="{FF2B5EF4-FFF2-40B4-BE49-F238E27FC236}">
                    <a16:creationId xmlns:a16="http://schemas.microsoft.com/office/drawing/2014/main" id="{D1D28CA6-7EAC-E145-A002-AC3367D779B8}"/>
                  </a:ext>
                </a:extLst>
              </p:cNvPr>
              <p:cNvSpPr/>
              <p:nvPr/>
            </p:nvSpPr>
            <p:spPr>
              <a:xfrm>
                <a:off x="17068165" y="795019"/>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3335"/>
                      <a:pt x="13335" y="0"/>
                      <a:pt x="29210" y="0"/>
                    </a:cubicBezTo>
                    <a:cubicBezTo>
                      <a:pt x="45085" y="0"/>
                      <a:pt x="58420" y="12700"/>
                      <a:pt x="58420" y="29210"/>
                    </a:cubicBezTo>
                    <a:cubicBezTo>
                      <a:pt x="57785"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2385" y="27305"/>
                      <a:pt x="31115" y="26035"/>
                      <a:pt x="29210" y="2603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46" name="Graphic 336">
              <a:extLst>
                <a:ext uri="{FF2B5EF4-FFF2-40B4-BE49-F238E27FC236}">
                  <a16:creationId xmlns:a16="http://schemas.microsoft.com/office/drawing/2014/main" id="{37F148DA-ABA1-6449-ACE5-668F87B13767}"/>
                </a:ext>
              </a:extLst>
            </p:cNvPr>
            <p:cNvGrpSpPr/>
            <p:nvPr/>
          </p:nvGrpSpPr>
          <p:grpSpPr>
            <a:xfrm>
              <a:off x="17077690" y="678815"/>
              <a:ext cx="58420" cy="58419"/>
              <a:chOff x="17077690" y="678815"/>
              <a:chExt cx="58420" cy="58419"/>
            </a:xfrm>
            <a:grpFill/>
          </p:grpSpPr>
          <p:sp>
            <p:nvSpPr>
              <p:cNvPr id="51" name="Freeform 50">
                <a:extLst>
                  <a:ext uri="{FF2B5EF4-FFF2-40B4-BE49-F238E27FC236}">
                    <a16:creationId xmlns:a16="http://schemas.microsoft.com/office/drawing/2014/main" id="{33FAB6EB-E2D8-314B-B4F0-E9D2050F3AB4}"/>
                  </a:ext>
                </a:extLst>
              </p:cNvPr>
              <p:cNvSpPr/>
              <p:nvPr/>
            </p:nvSpPr>
            <p:spPr>
              <a:xfrm>
                <a:off x="17089755" y="69215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52" name="Freeform 51">
                <a:extLst>
                  <a:ext uri="{FF2B5EF4-FFF2-40B4-BE49-F238E27FC236}">
                    <a16:creationId xmlns:a16="http://schemas.microsoft.com/office/drawing/2014/main" id="{6B753E02-EBA3-C446-B12B-17A0BEE4A152}"/>
                  </a:ext>
                </a:extLst>
              </p:cNvPr>
              <p:cNvSpPr/>
              <p:nvPr/>
            </p:nvSpPr>
            <p:spPr>
              <a:xfrm>
                <a:off x="17077690" y="678815"/>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3335"/>
                      <a:pt x="13335" y="0"/>
                      <a:pt x="29210" y="0"/>
                    </a:cubicBezTo>
                    <a:cubicBezTo>
                      <a:pt x="45085" y="0"/>
                      <a:pt x="58420" y="12700"/>
                      <a:pt x="58420" y="29210"/>
                    </a:cubicBezTo>
                    <a:cubicBezTo>
                      <a:pt x="57785"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2385" y="27940"/>
                      <a:pt x="31115" y="26035"/>
                      <a:pt x="29210" y="2603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47" name="Graphic 336">
              <a:extLst>
                <a:ext uri="{FF2B5EF4-FFF2-40B4-BE49-F238E27FC236}">
                  <a16:creationId xmlns:a16="http://schemas.microsoft.com/office/drawing/2014/main" id="{DB83EA45-4FA7-E445-891E-5A271D222D40}"/>
                </a:ext>
              </a:extLst>
            </p:cNvPr>
            <p:cNvGrpSpPr/>
            <p:nvPr/>
          </p:nvGrpSpPr>
          <p:grpSpPr>
            <a:xfrm>
              <a:off x="16878935" y="957580"/>
              <a:ext cx="58420" cy="58419"/>
              <a:chOff x="16878935" y="957580"/>
              <a:chExt cx="58420" cy="58419"/>
            </a:xfrm>
            <a:grpFill/>
          </p:grpSpPr>
          <p:sp>
            <p:nvSpPr>
              <p:cNvPr id="49" name="Freeform 48">
                <a:extLst>
                  <a:ext uri="{FF2B5EF4-FFF2-40B4-BE49-F238E27FC236}">
                    <a16:creationId xmlns:a16="http://schemas.microsoft.com/office/drawing/2014/main" id="{7B95F681-336C-164D-8FA0-B302184FC496}"/>
                  </a:ext>
                </a:extLst>
              </p:cNvPr>
              <p:cNvSpPr/>
              <p:nvPr/>
            </p:nvSpPr>
            <p:spPr>
              <a:xfrm>
                <a:off x="16891635" y="97028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50" name="Freeform 49">
                <a:extLst>
                  <a:ext uri="{FF2B5EF4-FFF2-40B4-BE49-F238E27FC236}">
                    <a16:creationId xmlns:a16="http://schemas.microsoft.com/office/drawing/2014/main" id="{02AFED3A-1B62-EA4D-A4A6-C2AB50E6D4FA}"/>
                  </a:ext>
                </a:extLst>
              </p:cNvPr>
              <p:cNvSpPr/>
              <p:nvPr/>
            </p:nvSpPr>
            <p:spPr>
              <a:xfrm>
                <a:off x="16878935" y="95758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5400 h 58419"/>
                  <a:gd name="connsiteX6" fmla="*/ 25400 w 58420"/>
                  <a:gd name="connsiteY6" fmla="*/ 29210 h 58419"/>
                  <a:gd name="connsiteX7" fmla="*/ 29210 w 58420"/>
                  <a:gd name="connsiteY7" fmla="*/ 33020 h 58419"/>
                  <a:gd name="connsiteX8" fmla="*/ 33020 w 58420"/>
                  <a:gd name="connsiteY8" fmla="*/ 29210 h 58419"/>
                  <a:gd name="connsiteX9" fmla="*/ 29210 w 58420"/>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3335"/>
                      <a:pt x="13335" y="0"/>
                      <a:pt x="29210" y="0"/>
                    </a:cubicBezTo>
                    <a:cubicBezTo>
                      <a:pt x="45085" y="0"/>
                      <a:pt x="58420" y="12700"/>
                      <a:pt x="58420" y="29210"/>
                    </a:cubicBezTo>
                    <a:cubicBezTo>
                      <a:pt x="58420" y="45085"/>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solidFill>
                    <a:schemeClr val="tx2"/>
                  </a:solidFill>
                </a:endParaRPr>
              </a:p>
            </p:txBody>
          </p:sp>
        </p:grpSp>
        <p:sp>
          <p:nvSpPr>
            <p:cNvPr id="48" name="Freeform 47">
              <a:extLst>
                <a:ext uri="{FF2B5EF4-FFF2-40B4-BE49-F238E27FC236}">
                  <a16:creationId xmlns:a16="http://schemas.microsoft.com/office/drawing/2014/main" id="{0C35867E-E481-4740-A25A-D5F4F4C1923F}"/>
                </a:ext>
              </a:extLst>
            </p:cNvPr>
            <p:cNvSpPr/>
            <p:nvPr/>
          </p:nvSpPr>
          <p:spPr>
            <a:xfrm>
              <a:off x="16895357" y="725805"/>
              <a:ext cx="448398" cy="432434"/>
            </a:xfrm>
            <a:custGeom>
              <a:avLst/>
              <a:gdLst>
                <a:gd name="connsiteX0" fmla="*/ 111213 w 448398"/>
                <a:gd name="connsiteY0" fmla="*/ 432435 h 432434"/>
                <a:gd name="connsiteX1" fmla="*/ 1993 w 448398"/>
                <a:gd name="connsiteY1" fmla="*/ 267970 h 432434"/>
                <a:gd name="connsiteX2" fmla="*/ 1358 w 448398"/>
                <a:gd name="connsiteY2" fmla="*/ 255270 h 432434"/>
                <a:gd name="connsiteX3" fmla="*/ 12153 w 448398"/>
                <a:gd name="connsiteY3" fmla="*/ 248285 h 432434"/>
                <a:gd name="connsiteX4" fmla="*/ 320128 w 448398"/>
                <a:gd name="connsiteY4" fmla="*/ 234950 h 432434"/>
                <a:gd name="connsiteX5" fmla="*/ 192493 w 448398"/>
                <a:gd name="connsiteY5" fmla="*/ 107950 h 432434"/>
                <a:gd name="connsiteX6" fmla="*/ 189318 w 448398"/>
                <a:gd name="connsiteY6" fmla="*/ 95885 h 432434"/>
                <a:gd name="connsiteX7" fmla="*/ 197573 w 448398"/>
                <a:gd name="connsiteY7" fmla="*/ 86995 h 432434"/>
                <a:gd name="connsiteX8" fmla="*/ 439508 w 448398"/>
                <a:gd name="connsiteY8" fmla="*/ 0 h 432434"/>
                <a:gd name="connsiteX9" fmla="*/ 448398 w 448398"/>
                <a:gd name="connsiteY9" fmla="*/ 24130 h 432434"/>
                <a:gd name="connsiteX10" fmla="*/ 225513 w 448398"/>
                <a:gd name="connsiteY10" fmla="*/ 104140 h 432434"/>
                <a:gd name="connsiteX11" fmla="*/ 358863 w 448398"/>
                <a:gd name="connsiteY11" fmla="*/ 237490 h 432434"/>
                <a:gd name="connsiteX12" fmla="*/ 362038 w 448398"/>
                <a:gd name="connsiteY12" fmla="*/ 250825 h 432434"/>
                <a:gd name="connsiteX13" fmla="*/ 350608 w 448398"/>
                <a:gd name="connsiteY13" fmla="*/ 259080 h 432434"/>
                <a:gd name="connsiteX14" fmla="*/ 36283 w 448398"/>
                <a:gd name="connsiteY14" fmla="*/ 273050 h 432434"/>
                <a:gd name="connsiteX15" fmla="*/ 132803 w 448398"/>
                <a:gd name="connsiteY15" fmla="*/ 418465 h 432434"/>
                <a:gd name="connsiteX16" fmla="*/ 111213 w 448398"/>
                <a:gd name="connsiteY16" fmla="*/ 432435 h 43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398" h="432434">
                  <a:moveTo>
                    <a:pt x="111213" y="432435"/>
                  </a:moveTo>
                  <a:lnTo>
                    <a:pt x="1993" y="267970"/>
                  </a:lnTo>
                  <a:cubicBezTo>
                    <a:pt x="-547" y="264160"/>
                    <a:pt x="-547" y="259080"/>
                    <a:pt x="1358" y="255270"/>
                  </a:cubicBezTo>
                  <a:cubicBezTo>
                    <a:pt x="3263" y="251460"/>
                    <a:pt x="7708" y="248285"/>
                    <a:pt x="12153" y="248285"/>
                  </a:cubicBezTo>
                  <a:lnTo>
                    <a:pt x="320128" y="234950"/>
                  </a:lnTo>
                  <a:lnTo>
                    <a:pt x="192493" y="107950"/>
                  </a:lnTo>
                  <a:cubicBezTo>
                    <a:pt x="189318" y="104775"/>
                    <a:pt x="188048" y="100330"/>
                    <a:pt x="189318" y="95885"/>
                  </a:cubicBezTo>
                  <a:cubicBezTo>
                    <a:pt x="189953" y="91440"/>
                    <a:pt x="193128" y="88265"/>
                    <a:pt x="197573" y="86995"/>
                  </a:cubicBezTo>
                  <a:lnTo>
                    <a:pt x="439508" y="0"/>
                  </a:lnTo>
                  <a:lnTo>
                    <a:pt x="448398" y="24130"/>
                  </a:lnTo>
                  <a:lnTo>
                    <a:pt x="225513" y="104140"/>
                  </a:lnTo>
                  <a:lnTo>
                    <a:pt x="358863" y="237490"/>
                  </a:lnTo>
                  <a:cubicBezTo>
                    <a:pt x="362673" y="241300"/>
                    <a:pt x="363308" y="246380"/>
                    <a:pt x="362038" y="250825"/>
                  </a:cubicBezTo>
                  <a:cubicBezTo>
                    <a:pt x="360133" y="255270"/>
                    <a:pt x="355688" y="258445"/>
                    <a:pt x="350608" y="259080"/>
                  </a:cubicBezTo>
                  <a:lnTo>
                    <a:pt x="36283" y="273050"/>
                  </a:lnTo>
                  <a:lnTo>
                    <a:pt x="132803" y="418465"/>
                  </a:lnTo>
                  <a:lnTo>
                    <a:pt x="111213" y="432435"/>
                  </a:lnTo>
                  <a:close/>
                </a:path>
              </a:pathLst>
            </a:custGeom>
            <a:grpFill/>
            <a:ln w="6350" cap="flat">
              <a:noFill/>
              <a:prstDash val="solid"/>
              <a:miter/>
            </a:ln>
          </p:spPr>
          <p:txBody>
            <a:bodyPr rtlCol="0" anchor="ctr"/>
            <a:lstStyle/>
            <a:p>
              <a:endParaRPr lang="en-US">
                <a:solidFill>
                  <a:schemeClr val="tx2"/>
                </a:solidFill>
              </a:endParaRPr>
            </a:p>
          </p:txBody>
        </p:sp>
      </p:grpSp>
      <p:grpSp>
        <p:nvGrpSpPr>
          <p:cNvPr id="81" name="Group 80">
            <a:extLst>
              <a:ext uri="{FF2B5EF4-FFF2-40B4-BE49-F238E27FC236}">
                <a16:creationId xmlns:a16="http://schemas.microsoft.com/office/drawing/2014/main" id="{9360DCB3-132E-E848-A40A-3DC28C33839A}"/>
              </a:ext>
            </a:extLst>
          </p:cNvPr>
          <p:cNvGrpSpPr>
            <a:grpSpLocks noChangeAspect="1"/>
          </p:cNvGrpSpPr>
          <p:nvPr/>
        </p:nvGrpSpPr>
        <p:grpSpPr>
          <a:xfrm>
            <a:off x="2184167" y="1459029"/>
            <a:ext cx="385251" cy="477856"/>
            <a:chOff x="19630390" y="450850"/>
            <a:chExt cx="742315" cy="920750"/>
          </a:xfrm>
          <a:solidFill>
            <a:srgbClr val="41547D"/>
          </a:solidFill>
        </p:grpSpPr>
        <p:sp>
          <p:nvSpPr>
            <p:cNvPr id="82" name="Freeform 81">
              <a:extLst>
                <a:ext uri="{FF2B5EF4-FFF2-40B4-BE49-F238E27FC236}">
                  <a16:creationId xmlns:a16="http://schemas.microsoft.com/office/drawing/2014/main" id="{C85C86C0-EC3C-3E41-A707-339FC411D7C4}"/>
                </a:ext>
              </a:extLst>
            </p:cNvPr>
            <p:cNvSpPr/>
            <p:nvPr/>
          </p:nvSpPr>
          <p:spPr>
            <a:xfrm>
              <a:off x="19646036" y="467359"/>
              <a:ext cx="709620" cy="889000"/>
            </a:xfrm>
            <a:custGeom>
              <a:avLst/>
              <a:gdLst>
                <a:gd name="connsiteX0" fmla="*/ 353924 w 709620"/>
                <a:gd name="connsiteY0" fmla="*/ 888365 h 889000"/>
                <a:gd name="connsiteX1" fmla="*/ 352019 w 709620"/>
                <a:gd name="connsiteY1" fmla="*/ 888365 h 889000"/>
                <a:gd name="connsiteX2" fmla="*/ 208509 w 709620"/>
                <a:gd name="connsiteY2" fmla="*/ 869950 h 889000"/>
                <a:gd name="connsiteX3" fmla="*/ 204064 w 709620"/>
                <a:gd name="connsiteY3" fmla="*/ 868680 h 889000"/>
                <a:gd name="connsiteX4" fmla="*/ 6579 w 709620"/>
                <a:gd name="connsiteY4" fmla="*/ 755650 h 889000"/>
                <a:gd name="connsiteX5" fmla="*/ 229 w 709620"/>
                <a:gd name="connsiteY5" fmla="*/ 747395 h 889000"/>
                <a:gd name="connsiteX6" fmla="*/ 2769 w 709620"/>
                <a:gd name="connsiteY6" fmla="*/ 737235 h 889000"/>
                <a:gd name="connsiteX7" fmla="*/ 111354 w 709620"/>
                <a:gd name="connsiteY7" fmla="*/ 595630 h 889000"/>
                <a:gd name="connsiteX8" fmla="*/ 120244 w 709620"/>
                <a:gd name="connsiteY8" fmla="*/ 590550 h 889000"/>
                <a:gd name="connsiteX9" fmla="*/ 129769 w 709620"/>
                <a:gd name="connsiteY9" fmla="*/ 594360 h 889000"/>
                <a:gd name="connsiteX10" fmla="*/ 230734 w 709620"/>
                <a:gd name="connsiteY10" fmla="*/ 654050 h 889000"/>
                <a:gd name="connsiteX11" fmla="*/ 352654 w 709620"/>
                <a:gd name="connsiteY11" fmla="*/ 681355 h 889000"/>
                <a:gd name="connsiteX12" fmla="*/ 441554 w 709620"/>
                <a:gd name="connsiteY12" fmla="*/ 654050 h 889000"/>
                <a:gd name="connsiteX13" fmla="*/ 400914 w 709620"/>
                <a:gd name="connsiteY13" fmla="*/ 549910 h 889000"/>
                <a:gd name="connsiteX14" fmla="*/ 227559 w 709620"/>
                <a:gd name="connsiteY14" fmla="*/ 546100 h 889000"/>
                <a:gd name="connsiteX15" fmla="*/ 218034 w 709620"/>
                <a:gd name="connsiteY15" fmla="*/ 542925 h 889000"/>
                <a:gd name="connsiteX16" fmla="*/ 213589 w 709620"/>
                <a:gd name="connsiteY16" fmla="*/ 533400 h 889000"/>
                <a:gd name="connsiteX17" fmla="*/ 213589 w 709620"/>
                <a:gd name="connsiteY17" fmla="*/ 347345 h 889000"/>
                <a:gd name="connsiteX18" fmla="*/ 217399 w 709620"/>
                <a:gd name="connsiteY18" fmla="*/ 337820 h 889000"/>
                <a:gd name="connsiteX19" fmla="*/ 226924 w 709620"/>
                <a:gd name="connsiteY19" fmla="*/ 334645 h 889000"/>
                <a:gd name="connsiteX20" fmla="*/ 400914 w 709620"/>
                <a:gd name="connsiteY20" fmla="*/ 335915 h 889000"/>
                <a:gd name="connsiteX21" fmla="*/ 440919 w 709620"/>
                <a:gd name="connsiteY21" fmla="*/ 238125 h 889000"/>
                <a:gd name="connsiteX22" fmla="*/ 351384 w 709620"/>
                <a:gd name="connsiteY22" fmla="*/ 210185 h 889000"/>
                <a:gd name="connsiteX23" fmla="*/ 229464 w 709620"/>
                <a:gd name="connsiteY23" fmla="*/ 229235 h 889000"/>
                <a:gd name="connsiteX24" fmla="*/ 132309 w 709620"/>
                <a:gd name="connsiteY24" fmla="*/ 288925 h 889000"/>
                <a:gd name="connsiteX25" fmla="*/ 122784 w 709620"/>
                <a:gd name="connsiteY25" fmla="*/ 292100 h 889000"/>
                <a:gd name="connsiteX26" fmla="*/ 113894 w 709620"/>
                <a:gd name="connsiteY26" fmla="*/ 287020 h 889000"/>
                <a:gd name="connsiteX27" fmla="*/ 12294 w 709620"/>
                <a:gd name="connsiteY27" fmla="*/ 155575 h 889000"/>
                <a:gd name="connsiteX28" fmla="*/ 9754 w 709620"/>
                <a:gd name="connsiteY28" fmla="*/ 145415 h 889000"/>
                <a:gd name="connsiteX29" fmla="*/ 15469 w 709620"/>
                <a:gd name="connsiteY29" fmla="*/ 137160 h 889000"/>
                <a:gd name="connsiteX30" fmla="*/ 202159 w 709620"/>
                <a:gd name="connsiteY30" fmla="*/ 19685 h 889000"/>
                <a:gd name="connsiteX31" fmla="*/ 207239 w 709620"/>
                <a:gd name="connsiteY31" fmla="*/ 17780 h 889000"/>
                <a:gd name="connsiteX32" fmla="*/ 350114 w 709620"/>
                <a:gd name="connsiteY32" fmla="*/ 0 h 889000"/>
                <a:gd name="connsiteX33" fmla="*/ 353289 w 709620"/>
                <a:gd name="connsiteY33" fmla="*/ 0 h 889000"/>
                <a:gd name="connsiteX34" fmla="*/ 496799 w 709620"/>
                <a:gd name="connsiteY34" fmla="*/ 17780 h 889000"/>
                <a:gd name="connsiteX35" fmla="*/ 501879 w 709620"/>
                <a:gd name="connsiteY35" fmla="*/ 19685 h 889000"/>
                <a:gd name="connsiteX36" fmla="*/ 672059 w 709620"/>
                <a:gd name="connsiteY36" fmla="*/ 126365 h 889000"/>
                <a:gd name="connsiteX37" fmla="*/ 677774 w 709620"/>
                <a:gd name="connsiteY37" fmla="*/ 137160 h 889000"/>
                <a:gd name="connsiteX38" fmla="*/ 675234 w 709620"/>
                <a:gd name="connsiteY38" fmla="*/ 328930 h 889000"/>
                <a:gd name="connsiteX39" fmla="*/ 669519 w 709620"/>
                <a:gd name="connsiteY39" fmla="*/ 339725 h 889000"/>
                <a:gd name="connsiteX40" fmla="*/ 529184 w 709620"/>
                <a:gd name="connsiteY40" fmla="*/ 429895 h 889000"/>
                <a:gd name="connsiteX41" fmla="*/ 668884 w 709620"/>
                <a:gd name="connsiteY41" fmla="*/ 504825 h 889000"/>
                <a:gd name="connsiteX42" fmla="*/ 675234 w 709620"/>
                <a:gd name="connsiteY42" fmla="*/ 514350 h 889000"/>
                <a:gd name="connsiteX43" fmla="*/ 709524 w 709620"/>
                <a:gd name="connsiteY43" fmla="*/ 742315 h 889000"/>
                <a:gd name="connsiteX44" fmla="*/ 703174 w 709620"/>
                <a:gd name="connsiteY44" fmla="*/ 755015 h 889000"/>
                <a:gd name="connsiteX45" fmla="*/ 501879 w 709620"/>
                <a:gd name="connsiteY45" fmla="*/ 869950 h 889000"/>
                <a:gd name="connsiteX46" fmla="*/ 497434 w 709620"/>
                <a:gd name="connsiteY46" fmla="*/ 871220 h 889000"/>
                <a:gd name="connsiteX47" fmla="*/ 353924 w 709620"/>
                <a:gd name="connsiteY47" fmla="*/ 889000 h 889000"/>
                <a:gd name="connsiteX48" fmla="*/ 353924 w 709620"/>
                <a:gd name="connsiteY48" fmla="*/ 888365 h 889000"/>
                <a:gd name="connsiteX49" fmla="*/ 214224 w 709620"/>
                <a:gd name="connsiteY49" fmla="*/ 845185 h 889000"/>
                <a:gd name="connsiteX50" fmla="*/ 353924 w 709620"/>
                <a:gd name="connsiteY50" fmla="*/ 862965 h 889000"/>
                <a:gd name="connsiteX51" fmla="*/ 493624 w 709620"/>
                <a:gd name="connsiteY51" fmla="*/ 845820 h 889000"/>
                <a:gd name="connsiteX52" fmla="*/ 684759 w 709620"/>
                <a:gd name="connsiteY52" fmla="*/ 736600 h 889000"/>
                <a:gd name="connsiteX53" fmla="*/ 653009 w 709620"/>
                <a:gd name="connsiteY53" fmla="*/ 523240 h 889000"/>
                <a:gd name="connsiteX54" fmla="*/ 499974 w 709620"/>
                <a:gd name="connsiteY54" fmla="*/ 441325 h 889000"/>
                <a:gd name="connsiteX55" fmla="*/ 492989 w 709620"/>
                <a:gd name="connsiteY55" fmla="*/ 430530 h 889000"/>
                <a:gd name="connsiteX56" fmla="*/ 498704 w 709620"/>
                <a:gd name="connsiteY56" fmla="*/ 419100 h 889000"/>
                <a:gd name="connsiteX57" fmla="*/ 651739 w 709620"/>
                <a:gd name="connsiteY57" fmla="*/ 320675 h 889000"/>
                <a:gd name="connsiteX58" fmla="*/ 654279 w 709620"/>
                <a:gd name="connsiteY58" fmla="*/ 142875 h 889000"/>
                <a:gd name="connsiteX59" fmla="*/ 492989 w 709620"/>
                <a:gd name="connsiteY59" fmla="*/ 41275 h 889000"/>
                <a:gd name="connsiteX60" fmla="*/ 353924 w 709620"/>
                <a:gd name="connsiteY60" fmla="*/ 24130 h 889000"/>
                <a:gd name="connsiteX61" fmla="*/ 214859 w 709620"/>
                <a:gd name="connsiteY61" fmla="*/ 41275 h 889000"/>
                <a:gd name="connsiteX62" fmla="*/ 42774 w 709620"/>
                <a:gd name="connsiteY62" fmla="*/ 149860 h 889000"/>
                <a:gd name="connsiteX63" fmla="*/ 127864 w 709620"/>
                <a:gd name="connsiteY63" fmla="*/ 260350 h 889000"/>
                <a:gd name="connsiteX64" fmla="*/ 221844 w 709620"/>
                <a:gd name="connsiteY64" fmla="*/ 204470 h 889000"/>
                <a:gd name="connsiteX65" fmla="*/ 225654 w 709620"/>
                <a:gd name="connsiteY65" fmla="*/ 203200 h 889000"/>
                <a:gd name="connsiteX66" fmla="*/ 352019 w 709620"/>
                <a:gd name="connsiteY66" fmla="*/ 183515 h 889000"/>
                <a:gd name="connsiteX67" fmla="*/ 357734 w 709620"/>
                <a:gd name="connsiteY67" fmla="*/ 184150 h 889000"/>
                <a:gd name="connsiteX68" fmla="*/ 463144 w 709620"/>
                <a:gd name="connsiteY68" fmla="*/ 216535 h 889000"/>
                <a:gd name="connsiteX69" fmla="*/ 470764 w 709620"/>
                <a:gd name="connsiteY69" fmla="*/ 223520 h 889000"/>
                <a:gd name="connsiteX70" fmla="*/ 470764 w 709620"/>
                <a:gd name="connsiteY70" fmla="*/ 233680 h 889000"/>
                <a:gd name="connsiteX71" fmla="*/ 421869 w 709620"/>
                <a:gd name="connsiteY71" fmla="*/ 352425 h 889000"/>
                <a:gd name="connsiteX72" fmla="*/ 409804 w 709620"/>
                <a:gd name="connsiteY72" fmla="*/ 360045 h 889000"/>
                <a:gd name="connsiteX73" fmla="*/ 238989 w 709620"/>
                <a:gd name="connsiteY73" fmla="*/ 359410 h 889000"/>
                <a:gd name="connsiteX74" fmla="*/ 238989 w 709620"/>
                <a:gd name="connsiteY74" fmla="*/ 519430 h 889000"/>
                <a:gd name="connsiteX75" fmla="*/ 409804 w 709620"/>
                <a:gd name="connsiteY75" fmla="*/ 523875 h 889000"/>
                <a:gd name="connsiteX76" fmla="*/ 421234 w 709620"/>
                <a:gd name="connsiteY76" fmla="*/ 532130 h 889000"/>
                <a:gd name="connsiteX77" fmla="*/ 470129 w 709620"/>
                <a:gd name="connsiteY77" fmla="*/ 656590 h 889000"/>
                <a:gd name="connsiteX78" fmla="*/ 469494 w 709620"/>
                <a:gd name="connsiteY78" fmla="*/ 666750 h 889000"/>
                <a:gd name="connsiteX79" fmla="*/ 461874 w 709620"/>
                <a:gd name="connsiteY79" fmla="*/ 673100 h 889000"/>
                <a:gd name="connsiteX80" fmla="*/ 356464 w 709620"/>
                <a:gd name="connsiteY80" fmla="*/ 705485 h 889000"/>
                <a:gd name="connsiteX81" fmla="*/ 350114 w 709620"/>
                <a:gd name="connsiteY81" fmla="*/ 705485 h 889000"/>
                <a:gd name="connsiteX82" fmla="*/ 223749 w 709620"/>
                <a:gd name="connsiteY82" fmla="*/ 676910 h 889000"/>
                <a:gd name="connsiteX83" fmla="*/ 221844 w 709620"/>
                <a:gd name="connsiteY83" fmla="*/ 676275 h 889000"/>
                <a:gd name="connsiteX84" fmla="*/ 122784 w 709620"/>
                <a:gd name="connsiteY84" fmla="*/ 620395 h 889000"/>
                <a:gd name="connsiteX85" fmla="*/ 31344 w 709620"/>
                <a:gd name="connsiteY85" fmla="*/ 739775 h 889000"/>
                <a:gd name="connsiteX86" fmla="*/ 214224 w 709620"/>
                <a:gd name="connsiteY86" fmla="*/ 845185 h 88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09620" h="889000">
                  <a:moveTo>
                    <a:pt x="353924" y="888365"/>
                  </a:moveTo>
                  <a:cubicBezTo>
                    <a:pt x="353289" y="888365"/>
                    <a:pt x="352654" y="888365"/>
                    <a:pt x="352019" y="888365"/>
                  </a:cubicBezTo>
                  <a:lnTo>
                    <a:pt x="208509" y="869950"/>
                  </a:lnTo>
                  <a:cubicBezTo>
                    <a:pt x="206604" y="869950"/>
                    <a:pt x="205334" y="869315"/>
                    <a:pt x="204064" y="868680"/>
                  </a:cubicBezTo>
                  <a:lnTo>
                    <a:pt x="6579" y="755650"/>
                  </a:lnTo>
                  <a:cubicBezTo>
                    <a:pt x="3404" y="753745"/>
                    <a:pt x="864" y="750570"/>
                    <a:pt x="229" y="747395"/>
                  </a:cubicBezTo>
                  <a:cubicBezTo>
                    <a:pt x="-406" y="743585"/>
                    <a:pt x="229" y="739775"/>
                    <a:pt x="2769" y="737235"/>
                  </a:cubicBezTo>
                  <a:lnTo>
                    <a:pt x="111354" y="595630"/>
                  </a:lnTo>
                  <a:cubicBezTo>
                    <a:pt x="113259" y="592455"/>
                    <a:pt x="117069" y="591185"/>
                    <a:pt x="120244" y="590550"/>
                  </a:cubicBezTo>
                  <a:cubicBezTo>
                    <a:pt x="124054" y="590550"/>
                    <a:pt x="127229" y="591820"/>
                    <a:pt x="129769" y="594360"/>
                  </a:cubicBezTo>
                  <a:cubicBezTo>
                    <a:pt x="158344" y="622300"/>
                    <a:pt x="221844" y="650240"/>
                    <a:pt x="230734" y="654050"/>
                  </a:cubicBezTo>
                  <a:lnTo>
                    <a:pt x="352654" y="681355"/>
                  </a:lnTo>
                  <a:lnTo>
                    <a:pt x="441554" y="654050"/>
                  </a:lnTo>
                  <a:lnTo>
                    <a:pt x="400914" y="549910"/>
                  </a:lnTo>
                  <a:cubicBezTo>
                    <a:pt x="334874" y="548005"/>
                    <a:pt x="236449" y="545465"/>
                    <a:pt x="227559" y="546100"/>
                  </a:cubicBezTo>
                  <a:cubicBezTo>
                    <a:pt x="223749" y="546100"/>
                    <a:pt x="220574" y="545465"/>
                    <a:pt x="218034" y="542925"/>
                  </a:cubicBezTo>
                  <a:cubicBezTo>
                    <a:pt x="215494" y="540385"/>
                    <a:pt x="213589" y="537210"/>
                    <a:pt x="213589" y="533400"/>
                  </a:cubicBezTo>
                  <a:lnTo>
                    <a:pt x="213589" y="347345"/>
                  </a:lnTo>
                  <a:cubicBezTo>
                    <a:pt x="213589" y="343535"/>
                    <a:pt x="214859" y="340360"/>
                    <a:pt x="217399" y="337820"/>
                  </a:cubicBezTo>
                  <a:cubicBezTo>
                    <a:pt x="219939" y="335280"/>
                    <a:pt x="223114" y="334010"/>
                    <a:pt x="226924" y="334645"/>
                  </a:cubicBezTo>
                  <a:cubicBezTo>
                    <a:pt x="238989" y="335280"/>
                    <a:pt x="349479" y="335915"/>
                    <a:pt x="400914" y="335915"/>
                  </a:cubicBezTo>
                  <a:lnTo>
                    <a:pt x="440919" y="238125"/>
                  </a:lnTo>
                  <a:lnTo>
                    <a:pt x="351384" y="210185"/>
                  </a:lnTo>
                  <a:lnTo>
                    <a:pt x="229464" y="229235"/>
                  </a:lnTo>
                  <a:cubicBezTo>
                    <a:pt x="218669" y="234315"/>
                    <a:pt x="160884" y="263525"/>
                    <a:pt x="132309" y="288925"/>
                  </a:cubicBezTo>
                  <a:cubicBezTo>
                    <a:pt x="129769" y="291465"/>
                    <a:pt x="125959" y="292100"/>
                    <a:pt x="122784" y="292100"/>
                  </a:cubicBezTo>
                  <a:cubicBezTo>
                    <a:pt x="118974" y="291465"/>
                    <a:pt x="115799" y="290195"/>
                    <a:pt x="113894" y="287020"/>
                  </a:cubicBezTo>
                  <a:lnTo>
                    <a:pt x="12294" y="155575"/>
                  </a:lnTo>
                  <a:cubicBezTo>
                    <a:pt x="10389" y="153035"/>
                    <a:pt x="9119" y="149225"/>
                    <a:pt x="9754" y="145415"/>
                  </a:cubicBezTo>
                  <a:cubicBezTo>
                    <a:pt x="10389" y="141605"/>
                    <a:pt x="12294" y="139065"/>
                    <a:pt x="15469" y="137160"/>
                  </a:cubicBezTo>
                  <a:lnTo>
                    <a:pt x="202159" y="19685"/>
                  </a:lnTo>
                  <a:cubicBezTo>
                    <a:pt x="203429" y="18415"/>
                    <a:pt x="205334" y="17780"/>
                    <a:pt x="207239" y="17780"/>
                  </a:cubicBezTo>
                  <a:lnTo>
                    <a:pt x="350114" y="0"/>
                  </a:lnTo>
                  <a:cubicBezTo>
                    <a:pt x="351384" y="0"/>
                    <a:pt x="352019" y="0"/>
                    <a:pt x="353289" y="0"/>
                  </a:cubicBezTo>
                  <a:lnTo>
                    <a:pt x="496799" y="17780"/>
                  </a:lnTo>
                  <a:cubicBezTo>
                    <a:pt x="498704" y="17780"/>
                    <a:pt x="500609" y="18415"/>
                    <a:pt x="501879" y="19685"/>
                  </a:cubicBezTo>
                  <a:lnTo>
                    <a:pt x="672059" y="126365"/>
                  </a:lnTo>
                  <a:cubicBezTo>
                    <a:pt x="675869" y="128905"/>
                    <a:pt x="677774" y="132715"/>
                    <a:pt x="677774" y="137160"/>
                  </a:cubicBezTo>
                  <a:lnTo>
                    <a:pt x="675234" y="328930"/>
                  </a:lnTo>
                  <a:cubicBezTo>
                    <a:pt x="675234" y="333375"/>
                    <a:pt x="672694" y="337185"/>
                    <a:pt x="669519" y="339725"/>
                  </a:cubicBezTo>
                  <a:lnTo>
                    <a:pt x="529184" y="429895"/>
                  </a:lnTo>
                  <a:lnTo>
                    <a:pt x="668884" y="504825"/>
                  </a:lnTo>
                  <a:cubicBezTo>
                    <a:pt x="672694" y="506730"/>
                    <a:pt x="674599" y="509905"/>
                    <a:pt x="675234" y="514350"/>
                  </a:cubicBezTo>
                  <a:lnTo>
                    <a:pt x="709524" y="742315"/>
                  </a:lnTo>
                  <a:cubicBezTo>
                    <a:pt x="710159" y="747395"/>
                    <a:pt x="707619" y="752475"/>
                    <a:pt x="703174" y="755015"/>
                  </a:cubicBezTo>
                  <a:lnTo>
                    <a:pt x="501879" y="869950"/>
                  </a:lnTo>
                  <a:cubicBezTo>
                    <a:pt x="500609" y="870585"/>
                    <a:pt x="498704" y="871220"/>
                    <a:pt x="497434" y="871220"/>
                  </a:cubicBezTo>
                  <a:lnTo>
                    <a:pt x="353924" y="889000"/>
                  </a:lnTo>
                  <a:cubicBezTo>
                    <a:pt x="354559" y="888365"/>
                    <a:pt x="354559" y="888365"/>
                    <a:pt x="353924" y="888365"/>
                  </a:cubicBezTo>
                  <a:close/>
                  <a:moveTo>
                    <a:pt x="214224" y="845185"/>
                  </a:moveTo>
                  <a:lnTo>
                    <a:pt x="353924" y="862965"/>
                  </a:lnTo>
                  <a:lnTo>
                    <a:pt x="493624" y="845820"/>
                  </a:lnTo>
                  <a:lnTo>
                    <a:pt x="684759" y="736600"/>
                  </a:lnTo>
                  <a:lnTo>
                    <a:pt x="653009" y="523240"/>
                  </a:lnTo>
                  <a:lnTo>
                    <a:pt x="499974" y="441325"/>
                  </a:lnTo>
                  <a:cubicBezTo>
                    <a:pt x="496164" y="439420"/>
                    <a:pt x="493624" y="434975"/>
                    <a:pt x="492989" y="430530"/>
                  </a:cubicBezTo>
                  <a:cubicBezTo>
                    <a:pt x="492989" y="426085"/>
                    <a:pt x="494894" y="421640"/>
                    <a:pt x="498704" y="419100"/>
                  </a:cubicBezTo>
                  <a:lnTo>
                    <a:pt x="651739" y="320675"/>
                  </a:lnTo>
                  <a:lnTo>
                    <a:pt x="654279" y="142875"/>
                  </a:lnTo>
                  <a:lnTo>
                    <a:pt x="492989" y="41275"/>
                  </a:lnTo>
                  <a:lnTo>
                    <a:pt x="353924" y="24130"/>
                  </a:lnTo>
                  <a:lnTo>
                    <a:pt x="214859" y="41275"/>
                  </a:lnTo>
                  <a:lnTo>
                    <a:pt x="42774" y="149860"/>
                  </a:lnTo>
                  <a:lnTo>
                    <a:pt x="127864" y="260350"/>
                  </a:lnTo>
                  <a:cubicBezTo>
                    <a:pt x="163424" y="233045"/>
                    <a:pt x="219304" y="205740"/>
                    <a:pt x="221844" y="204470"/>
                  </a:cubicBezTo>
                  <a:cubicBezTo>
                    <a:pt x="223114" y="203835"/>
                    <a:pt x="224384" y="203835"/>
                    <a:pt x="225654" y="203200"/>
                  </a:cubicBezTo>
                  <a:lnTo>
                    <a:pt x="352019" y="183515"/>
                  </a:lnTo>
                  <a:cubicBezTo>
                    <a:pt x="353924" y="183515"/>
                    <a:pt x="355829" y="183515"/>
                    <a:pt x="357734" y="184150"/>
                  </a:cubicBezTo>
                  <a:lnTo>
                    <a:pt x="463144" y="216535"/>
                  </a:lnTo>
                  <a:cubicBezTo>
                    <a:pt x="466319" y="217805"/>
                    <a:pt x="469494" y="219710"/>
                    <a:pt x="470764" y="223520"/>
                  </a:cubicBezTo>
                  <a:cubicBezTo>
                    <a:pt x="472034" y="226695"/>
                    <a:pt x="472669" y="230505"/>
                    <a:pt x="470764" y="233680"/>
                  </a:cubicBezTo>
                  <a:lnTo>
                    <a:pt x="421869" y="352425"/>
                  </a:lnTo>
                  <a:cubicBezTo>
                    <a:pt x="419964" y="357505"/>
                    <a:pt x="415519" y="360045"/>
                    <a:pt x="409804" y="360045"/>
                  </a:cubicBezTo>
                  <a:cubicBezTo>
                    <a:pt x="404089" y="360045"/>
                    <a:pt x="282169" y="360045"/>
                    <a:pt x="238989" y="359410"/>
                  </a:cubicBezTo>
                  <a:lnTo>
                    <a:pt x="238989" y="519430"/>
                  </a:lnTo>
                  <a:cubicBezTo>
                    <a:pt x="278359" y="519430"/>
                    <a:pt x="385674" y="522605"/>
                    <a:pt x="409804" y="523875"/>
                  </a:cubicBezTo>
                  <a:cubicBezTo>
                    <a:pt x="414884" y="523875"/>
                    <a:pt x="419329" y="527050"/>
                    <a:pt x="421234" y="532130"/>
                  </a:cubicBezTo>
                  <a:lnTo>
                    <a:pt x="470129" y="656590"/>
                  </a:lnTo>
                  <a:cubicBezTo>
                    <a:pt x="471399" y="659765"/>
                    <a:pt x="471399" y="663575"/>
                    <a:pt x="469494" y="666750"/>
                  </a:cubicBezTo>
                  <a:cubicBezTo>
                    <a:pt x="468224" y="669925"/>
                    <a:pt x="465049" y="672465"/>
                    <a:pt x="461874" y="673100"/>
                  </a:cubicBezTo>
                  <a:lnTo>
                    <a:pt x="356464" y="705485"/>
                  </a:lnTo>
                  <a:cubicBezTo>
                    <a:pt x="354559" y="706120"/>
                    <a:pt x="352019" y="706120"/>
                    <a:pt x="350114" y="705485"/>
                  </a:cubicBezTo>
                  <a:lnTo>
                    <a:pt x="223749" y="676910"/>
                  </a:lnTo>
                  <a:cubicBezTo>
                    <a:pt x="223114" y="676910"/>
                    <a:pt x="222479" y="676275"/>
                    <a:pt x="221844" y="676275"/>
                  </a:cubicBezTo>
                  <a:cubicBezTo>
                    <a:pt x="219304" y="675005"/>
                    <a:pt x="158979" y="649605"/>
                    <a:pt x="122784" y="620395"/>
                  </a:cubicBezTo>
                  <a:lnTo>
                    <a:pt x="31344" y="739775"/>
                  </a:lnTo>
                  <a:lnTo>
                    <a:pt x="214224" y="845185"/>
                  </a:lnTo>
                  <a:close/>
                </a:path>
              </a:pathLst>
            </a:custGeom>
            <a:grpFill/>
            <a:ln w="6350" cap="flat">
              <a:noFill/>
              <a:prstDash val="solid"/>
              <a:miter/>
            </a:ln>
          </p:spPr>
          <p:txBody>
            <a:bodyPr rtlCol="0" anchor="ctr"/>
            <a:lstStyle/>
            <a:p>
              <a:endParaRPr lang="en-US">
                <a:solidFill>
                  <a:schemeClr val="tx2"/>
                </a:solidFill>
              </a:endParaRPr>
            </a:p>
          </p:txBody>
        </p:sp>
        <p:grpSp>
          <p:nvGrpSpPr>
            <p:cNvPr id="83" name="Graphic 336">
              <a:extLst>
                <a:ext uri="{FF2B5EF4-FFF2-40B4-BE49-F238E27FC236}">
                  <a16:creationId xmlns:a16="http://schemas.microsoft.com/office/drawing/2014/main" id="{C1F10E20-C6EB-4841-9B4D-5D16E61F76C0}"/>
                </a:ext>
              </a:extLst>
            </p:cNvPr>
            <p:cNvGrpSpPr/>
            <p:nvPr/>
          </p:nvGrpSpPr>
          <p:grpSpPr>
            <a:xfrm>
              <a:off x="19739609" y="1040130"/>
              <a:ext cx="57150" cy="57150"/>
              <a:chOff x="19739609" y="1040130"/>
              <a:chExt cx="57150" cy="57150"/>
            </a:xfrm>
            <a:grpFill/>
          </p:grpSpPr>
          <p:sp>
            <p:nvSpPr>
              <p:cNvPr id="157" name="Freeform 156">
                <a:extLst>
                  <a:ext uri="{FF2B5EF4-FFF2-40B4-BE49-F238E27FC236}">
                    <a16:creationId xmlns:a16="http://schemas.microsoft.com/office/drawing/2014/main" id="{910F2A92-6487-1640-96E0-CC1F0DB94041}"/>
                  </a:ext>
                </a:extLst>
              </p:cNvPr>
              <p:cNvSpPr/>
              <p:nvPr/>
            </p:nvSpPr>
            <p:spPr>
              <a:xfrm>
                <a:off x="19751674" y="105283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58" name="Freeform 157">
                <a:extLst>
                  <a:ext uri="{FF2B5EF4-FFF2-40B4-BE49-F238E27FC236}">
                    <a16:creationId xmlns:a16="http://schemas.microsoft.com/office/drawing/2014/main" id="{2EF0B6E4-0F57-DA41-B0CF-60710496D4CA}"/>
                  </a:ext>
                </a:extLst>
              </p:cNvPr>
              <p:cNvSpPr/>
              <p:nvPr/>
            </p:nvSpPr>
            <p:spPr>
              <a:xfrm>
                <a:off x="19739609" y="104013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6515" y="43815"/>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115" y="26670"/>
                      <a:pt x="29845"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84" name="Graphic 336">
              <a:extLst>
                <a:ext uri="{FF2B5EF4-FFF2-40B4-BE49-F238E27FC236}">
                  <a16:creationId xmlns:a16="http://schemas.microsoft.com/office/drawing/2014/main" id="{B9BB4A88-D6B2-FA4F-BF6B-5FA3AFB0D301}"/>
                </a:ext>
              </a:extLst>
            </p:cNvPr>
            <p:cNvGrpSpPr/>
            <p:nvPr/>
          </p:nvGrpSpPr>
          <p:grpSpPr>
            <a:xfrm>
              <a:off x="19844384" y="970914"/>
              <a:ext cx="57150" cy="57150"/>
              <a:chOff x="19844384" y="970914"/>
              <a:chExt cx="57150" cy="57150"/>
            </a:xfrm>
            <a:grpFill/>
          </p:grpSpPr>
          <p:sp>
            <p:nvSpPr>
              <p:cNvPr id="155" name="Freeform 154">
                <a:extLst>
                  <a:ext uri="{FF2B5EF4-FFF2-40B4-BE49-F238E27FC236}">
                    <a16:creationId xmlns:a16="http://schemas.microsoft.com/office/drawing/2014/main" id="{0FE89039-A6CF-0F43-BDEB-32A6E7BD82C9}"/>
                  </a:ext>
                </a:extLst>
              </p:cNvPr>
              <p:cNvSpPr/>
              <p:nvPr/>
            </p:nvSpPr>
            <p:spPr>
              <a:xfrm>
                <a:off x="19857084" y="983614"/>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6" y="0"/>
                      <a:pt x="15875" y="0"/>
                    </a:cubicBezTo>
                    <a:cubicBezTo>
                      <a:pt x="24765"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56" name="Freeform 155">
                <a:extLst>
                  <a:ext uri="{FF2B5EF4-FFF2-40B4-BE49-F238E27FC236}">
                    <a16:creationId xmlns:a16="http://schemas.microsoft.com/office/drawing/2014/main" id="{AC2B1627-1987-6A4D-9868-007881BA6646}"/>
                  </a:ext>
                </a:extLst>
              </p:cNvPr>
              <p:cNvSpPr/>
              <p:nvPr/>
            </p:nvSpPr>
            <p:spPr>
              <a:xfrm>
                <a:off x="19844384" y="97091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3815"/>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85" name="Graphic 336">
              <a:extLst>
                <a:ext uri="{FF2B5EF4-FFF2-40B4-BE49-F238E27FC236}">
                  <a16:creationId xmlns:a16="http://schemas.microsoft.com/office/drawing/2014/main" id="{A95C8A28-FFAC-C94D-AE93-B36168508746}"/>
                </a:ext>
              </a:extLst>
            </p:cNvPr>
            <p:cNvGrpSpPr/>
            <p:nvPr/>
          </p:nvGrpSpPr>
          <p:grpSpPr>
            <a:xfrm>
              <a:off x="19844384" y="786130"/>
              <a:ext cx="57150" cy="57150"/>
              <a:chOff x="19844384" y="786130"/>
              <a:chExt cx="57150" cy="57150"/>
            </a:xfrm>
            <a:grpFill/>
          </p:grpSpPr>
          <p:sp>
            <p:nvSpPr>
              <p:cNvPr id="153" name="Freeform 152">
                <a:extLst>
                  <a:ext uri="{FF2B5EF4-FFF2-40B4-BE49-F238E27FC236}">
                    <a16:creationId xmlns:a16="http://schemas.microsoft.com/office/drawing/2014/main" id="{3853C643-BE6A-DE41-8602-A729E0C4FBA6}"/>
                  </a:ext>
                </a:extLst>
              </p:cNvPr>
              <p:cNvSpPr/>
              <p:nvPr/>
            </p:nvSpPr>
            <p:spPr>
              <a:xfrm>
                <a:off x="19857084" y="79883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6" y="0"/>
                      <a:pt x="15875" y="0"/>
                    </a:cubicBezTo>
                    <a:cubicBezTo>
                      <a:pt x="24765"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54" name="Freeform 153">
                <a:extLst>
                  <a:ext uri="{FF2B5EF4-FFF2-40B4-BE49-F238E27FC236}">
                    <a16:creationId xmlns:a16="http://schemas.microsoft.com/office/drawing/2014/main" id="{28EE99A7-74AB-7D40-81A5-4CEAB9974AE7}"/>
                  </a:ext>
                </a:extLst>
              </p:cNvPr>
              <p:cNvSpPr/>
              <p:nvPr/>
            </p:nvSpPr>
            <p:spPr>
              <a:xfrm>
                <a:off x="19844384" y="78613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86" name="Graphic 336">
              <a:extLst>
                <a:ext uri="{FF2B5EF4-FFF2-40B4-BE49-F238E27FC236}">
                  <a16:creationId xmlns:a16="http://schemas.microsoft.com/office/drawing/2014/main" id="{B566D07E-2E4D-824D-8D16-AF238472D164}"/>
                </a:ext>
              </a:extLst>
            </p:cNvPr>
            <p:cNvGrpSpPr/>
            <p:nvPr/>
          </p:nvGrpSpPr>
          <p:grpSpPr>
            <a:xfrm>
              <a:off x="20124420" y="868044"/>
              <a:ext cx="57150" cy="57150"/>
              <a:chOff x="20124420" y="868044"/>
              <a:chExt cx="57150" cy="57150"/>
            </a:xfrm>
            <a:grpFill/>
          </p:grpSpPr>
          <p:sp>
            <p:nvSpPr>
              <p:cNvPr id="151" name="Freeform 150">
                <a:extLst>
                  <a:ext uri="{FF2B5EF4-FFF2-40B4-BE49-F238E27FC236}">
                    <a16:creationId xmlns:a16="http://schemas.microsoft.com/office/drawing/2014/main" id="{6087165B-37F7-544C-A0CC-0596CDE4C9CF}"/>
                  </a:ext>
                </a:extLst>
              </p:cNvPr>
              <p:cNvSpPr/>
              <p:nvPr/>
            </p:nvSpPr>
            <p:spPr>
              <a:xfrm>
                <a:off x="20136484" y="88138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6" y="0"/>
                      <a:pt x="15875" y="0"/>
                    </a:cubicBezTo>
                    <a:cubicBezTo>
                      <a:pt x="24765"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52" name="Freeform 151">
                <a:extLst>
                  <a:ext uri="{FF2B5EF4-FFF2-40B4-BE49-F238E27FC236}">
                    <a16:creationId xmlns:a16="http://schemas.microsoft.com/office/drawing/2014/main" id="{75384EE7-5C15-F648-99F1-F028ABDAE1FA}"/>
                  </a:ext>
                </a:extLst>
              </p:cNvPr>
              <p:cNvSpPr/>
              <p:nvPr/>
            </p:nvSpPr>
            <p:spPr>
              <a:xfrm>
                <a:off x="20124420" y="86804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6035 h 57150"/>
                  <a:gd name="connsiteX6" fmla="*/ 25400 w 57150"/>
                  <a:gd name="connsiteY6" fmla="*/ 29210 h 57150"/>
                  <a:gd name="connsiteX7" fmla="*/ 28575 w 57150"/>
                  <a:gd name="connsiteY7" fmla="*/ 32385 h 57150"/>
                  <a:gd name="connsiteX8" fmla="*/ 31750 w 57150"/>
                  <a:gd name="connsiteY8" fmla="*/ 29210 h 57150"/>
                  <a:gd name="connsiteX9" fmla="*/ 28575 w 57150"/>
                  <a:gd name="connsiteY9" fmla="*/ 2603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6514" y="44450"/>
                      <a:pt x="43814" y="57150"/>
                      <a:pt x="28575" y="57150"/>
                    </a:cubicBezTo>
                    <a:close/>
                    <a:moveTo>
                      <a:pt x="28575" y="26035"/>
                    </a:moveTo>
                    <a:cubicBezTo>
                      <a:pt x="26670" y="26035"/>
                      <a:pt x="25400" y="27305"/>
                      <a:pt x="25400" y="29210"/>
                    </a:cubicBezTo>
                    <a:cubicBezTo>
                      <a:pt x="25400" y="31115"/>
                      <a:pt x="26670" y="32385"/>
                      <a:pt x="28575" y="32385"/>
                    </a:cubicBezTo>
                    <a:cubicBezTo>
                      <a:pt x="30480" y="32385"/>
                      <a:pt x="31750" y="31115"/>
                      <a:pt x="31750" y="29210"/>
                    </a:cubicBezTo>
                    <a:cubicBezTo>
                      <a:pt x="31750" y="27305"/>
                      <a:pt x="29845" y="26035"/>
                      <a:pt x="28575" y="2603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87" name="Graphic 336">
              <a:extLst>
                <a:ext uri="{FF2B5EF4-FFF2-40B4-BE49-F238E27FC236}">
                  <a16:creationId xmlns:a16="http://schemas.microsoft.com/office/drawing/2014/main" id="{7A1FBA47-2828-5A49-BA0C-5918643A19F1}"/>
                </a:ext>
              </a:extLst>
            </p:cNvPr>
            <p:cNvGrpSpPr/>
            <p:nvPr/>
          </p:nvGrpSpPr>
          <p:grpSpPr>
            <a:xfrm>
              <a:off x="20281265" y="953135"/>
              <a:ext cx="57150" cy="57150"/>
              <a:chOff x="20281265" y="953135"/>
              <a:chExt cx="57150" cy="57150"/>
            </a:xfrm>
            <a:grpFill/>
          </p:grpSpPr>
          <p:sp>
            <p:nvSpPr>
              <p:cNvPr id="149" name="Freeform 148">
                <a:extLst>
                  <a:ext uri="{FF2B5EF4-FFF2-40B4-BE49-F238E27FC236}">
                    <a16:creationId xmlns:a16="http://schemas.microsoft.com/office/drawing/2014/main" id="{58D566AB-997F-5B43-957E-1B8347783E69}"/>
                  </a:ext>
                </a:extLst>
              </p:cNvPr>
              <p:cNvSpPr/>
              <p:nvPr/>
            </p:nvSpPr>
            <p:spPr>
              <a:xfrm>
                <a:off x="20293965" y="96583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50" name="Freeform 149">
                <a:extLst>
                  <a:ext uri="{FF2B5EF4-FFF2-40B4-BE49-F238E27FC236}">
                    <a16:creationId xmlns:a16="http://schemas.microsoft.com/office/drawing/2014/main" id="{B2C748F6-D677-9745-BED1-7A313FDB1F4A}"/>
                  </a:ext>
                </a:extLst>
              </p:cNvPr>
              <p:cNvSpPr/>
              <p:nvPr/>
            </p:nvSpPr>
            <p:spPr>
              <a:xfrm>
                <a:off x="20281265" y="95313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88" name="Graphic 336">
              <a:extLst>
                <a:ext uri="{FF2B5EF4-FFF2-40B4-BE49-F238E27FC236}">
                  <a16:creationId xmlns:a16="http://schemas.microsoft.com/office/drawing/2014/main" id="{6C117FFB-21FC-AE49-BC61-019F3814F50E}"/>
                </a:ext>
              </a:extLst>
            </p:cNvPr>
            <p:cNvGrpSpPr/>
            <p:nvPr/>
          </p:nvGrpSpPr>
          <p:grpSpPr>
            <a:xfrm>
              <a:off x="19827874" y="1296035"/>
              <a:ext cx="57150" cy="57150"/>
              <a:chOff x="19827874" y="1296035"/>
              <a:chExt cx="57150" cy="57150"/>
            </a:xfrm>
            <a:grpFill/>
          </p:grpSpPr>
          <p:sp>
            <p:nvSpPr>
              <p:cNvPr id="147" name="Freeform 146">
                <a:extLst>
                  <a:ext uri="{FF2B5EF4-FFF2-40B4-BE49-F238E27FC236}">
                    <a16:creationId xmlns:a16="http://schemas.microsoft.com/office/drawing/2014/main" id="{109AE5FC-24F4-6B45-A6F5-47C9ED4228E0}"/>
                  </a:ext>
                </a:extLst>
              </p:cNvPr>
              <p:cNvSpPr/>
              <p:nvPr/>
            </p:nvSpPr>
            <p:spPr>
              <a:xfrm>
                <a:off x="19840574" y="130873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5" y="0"/>
                      <a:pt x="15875" y="0"/>
                    </a:cubicBezTo>
                    <a:cubicBezTo>
                      <a:pt x="24130"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48" name="Freeform 147">
                <a:extLst>
                  <a:ext uri="{FF2B5EF4-FFF2-40B4-BE49-F238E27FC236}">
                    <a16:creationId xmlns:a16="http://schemas.microsoft.com/office/drawing/2014/main" id="{1560B78B-001A-E943-A897-7249815BEB83}"/>
                  </a:ext>
                </a:extLst>
              </p:cNvPr>
              <p:cNvSpPr/>
              <p:nvPr/>
            </p:nvSpPr>
            <p:spPr>
              <a:xfrm>
                <a:off x="19827874" y="129603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6515" y="44450"/>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115" y="27305"/>
                      <a:pt x="29845"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89" name="Graphic 336">
              <a:extLst>
                <a:ext uri="{FF2B5EF4-FFF2-40B4-BE49-F238E27FC236}">
                  <a16:creationId xmlns:a16="http://schemas.microsoft.com/office/drawing/2014/main" id="{F026243C-6E2D-7F4C-9CFF-2142F980791F}"/>
                </a:ext>
              </a:extLst>
            </p:cNvPr>
            <p:cNvGrpSpPr/>
            <p:nvPr/>
          </p:nvGrpSpPr>
          <p:grpSpPr>
            <a:xfrm>
              <a:off x="19827874" y="467994"/>
              <a:ext cx="57150" cy="57150"/>
              <a:chOff x="19827874" y="467994"/>
              <a:chExt cx="57150" cy="57150"/>
            </a:xfrm>
            <a:grpFill/>
          </p:grpSpPr>
          <p:sp>
            <p:nvSpPr>
              <p:cNvPr id="145" name="Freeform 144">
                <a:extLst>
                  <a:ext uri="{FF2B5EF4-FFF2-40B4-BE49-F238E27FC236}">
                    <a16:creationId xmlns:a16="http://schemas.microsoft.com/office/drawing/2014/main" id="{492B5D24-5FAF-674C-86BC-50FDCC97F01C}"/>
                  </a:ext>
                </a:extLst>
              </p:cNvPr>
              <p:cNvSpPr/>
              <p:nvPr/>
            </p:nvSpPr>
            <p:spPr>
              <a:xfrm>
                <a:off x="19840574" y="480694"/>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5" y="0"/>
                      <a:pt x="15875" y="0"/>
                    </a:cubicBezTo>
                    <a:cubicBezTo>
                      <a:pt x="24130" y="635"/>
                      <a:pt x="31750" y="7620"/>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46" name="Freeform 145">
                <a:extLst>
                  <a:ext uri="{FF2B5EF4-FFF2-40B4-BE49-F238E27FC236}">
                    <a16:creationId xmlns:a16="http://schemas.microsoft.com/office/drawing/2014/main" id="{39913E6F-11F2-A742-A1F2-A322330E289F}"/>
                  </a:ext>
                </a:extLst>
              </p:cNvPr>
              <p:cNvSpPr/>
              <p:nvPr/>
            </p:nvSpPr>
            <p:spPr>
              <a:xfrm>
                <a:off x="19827874" y="46799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6035 h 57150"/>
                  <a:gd name="connsiteX6" fmla="*/ 25400 w 57150"/>
                  <a:gd name="connsiteY6" fmla="*/ 29210 h 57150"/>
                  <a:gd name="connsiteX7" fmla="*/ 28575 w 57150"/>
                  <a:gd name="connsiteY7" fmla="*/ 32385 h 57150"/>
                  <a:gd name="connsiteX8" fmla="*/ 31750 w 57150"/>
                  <a:gd name="connsiteY8" fmla="*/ 29210 h 57150"/>
                  <a:gd name="connsiteX9" fmla="*/ 28575 w 57150"/>
                  <a:gd name="connsiteY9" fmla="*/ 2603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3815" y="57150"/>
                      <a:pt x="28575" y="57150"/>
                    </a:cubicBezTo>
                    <a:close/>
                    <a:moveTo>
                      <a:pt x="28575" y="26035"/>
                    </a:moveTo>
                    <a:cubicBezTo>
                      <a:pt x="26670" y="26035"/>
                      <a:pt x="25400" y="27305"/>
                      <a:pt x="25400" y="29210"/>
                    </a:cubicBezTo>
                    <a:cubicBezTo>
                      <a:pt x="25400" y="31115"/>
                      <a:pt x="26670" y="32385"/>
                      <a:pt x="28575" y="32385"/>
                    </a:cubicBezTo>
                    <a:cubicBezTo>
                      <a:pt x="30480" y="32385"/>
                      <a:pt x="31750" y="31115"/>
                      <a:pt x="31750" y="29210"/>
                    </a:cubicBezTo>
                    <a:cubicBezTo>
                      <a:pt x="31750" y="27305"/>
                      <a:pt x="29845" y="26035"/>
                      <a:pt x="28575" y="2603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90" name="Graphic 336">
              <a:extLst>
                <a:ext uri="{FF2B5EF4-FFF2-40B4-BE49-F238E27FC236}">
                  <a16:creationId xmlns:a16="http://schemas.microsoft.com/office/drawing/2014/main" id="{C2C8026A-EC9A-004D-BCFA-D3C3D6E416D7}"/>
                </a:ext>
              </a:extLst>
            </p:cNvPr>
            <p:cNvGrpSpPr/>
            <p:nvPr/>
          </p:nvGrpSpPr>
          <p:grpSpPr>
            <a:xfrm>
              <a:off x="20114259" y="1296035"/>
              <a:ext cx="57150" cy="57150"/>
              <a:chOff x="20114259" y="1296035"/>
              <a:chExt cx="57150" cy="57150"/>
            </a:xfrm>
            <a:grpFill/>
          </p:grpSpPr>
          <p:sp>
            <p:nvSpPr>
              <p:cNvPr id="143" name="Freeform 142">
                <a:extLst>
                  <a:ext uri="{FF2B5EF4-FFF2-40B4-BE49-F238E27FC236}">
                    <a16:creationId xmlns:a16="http://schemas.microsoft.com/office/drawing/2014/main" id="{72C3E9EF-AF12-5A46-87F1-80CA40547B78}"/>
                  </a:ext>
                </a:extLst>
              </p:cNvPr>
              <p:cNvSpPr/>
              <p:nvPr/>
            </p:nvSpPr>
            <p:spPr>
              <a:xfrm>
                <a:off x="20126959" y="130873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6" y="31750"/>
                      <a:pt x="0" y="24765"/>
                      <a:pt x="0" y="15875"/>
                    </a:cubicBezTo>
                    <a:cubicBezTo>
                      <a:pt x="0" y="6985"/>
                      <a:pt x="6986" y="0"/>
                      <a:pt x="15875" y="0"/>
                    </a:cubicBezTo>
                    <a:cubicBezTo>
                      <a:pt x="24765"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44" name="Freeform 143">
                <a:extLst>
                  <a:ext uri="{FF2B5EF4-FFF2-40B4-BE49-F238E27FC236}">
                    <a16:creationId xmlns:a16="http://schemas.microsoft.com/office/drawing/2014/main" id="{16F17D53-B405-364B-86A9-6B1824292648}"/>
                  </a:ext>
                </a:extLst>
              </p:cNvPr>
              <p:cNvSpPr/>
              <p:nvPr/>
            </p:nvSpPr>
            <p:spPr>
              <a:xfrm>
                <a:off x="20114259" y="129603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91" name="Graphic 336">
              <a:extLst>
                <a:ext uri="{FF2B5EF4-FFF2-40B4-BE49-F238E27FC236}">
                  <a16:creationId xmlns:a16="http://schemas.microsoft.com/office/drawing/2014/main" id="{D07EEAE6-5C3A-0142-9DF9-1BE4D8F68C5A}"/>
                </a:ext>
              </a:extLst>
            </p:cNvPr>
            <p:cNvGrpSpPr/>
            <p:nvPr/>
          </p:nvGrpSpPr>
          <p:grpSpPr>
            <a:xfrm>
              <a:off x="20114259" y="467994"/>
              <a:ext cx="57150" cy="57150"/>
              <a:chOff x="20114259" y="467994"/>
              <a:chExt cx="57150" cy="57150"/>
            </a:xfrm>
            <a:grpFill/>
          </p:grpSpPr>
          <p:sp>
            <p:nvSpPr>
              <p:cNvPr id="141" name="Freeform 140">
                <a:extLst>
                  <a:ext uri="{FF2B5EF4-FFF2-40B4-BE49-F238E27FC236}">
                    <a16:creationId xmlns:a16="http://schemas.microsoft.com/office/drawing/2014/main" id="{9523C6E5-4805-804C-82D2-14F3E48C2A84}"/>
                  </a:ext>
                </a:extLst>
              </p:cNvPr>
              <p:cNvSpPr/>
              <p:nvPr/>
            </p:nvSpPr>
            <p:spPr>
              <a:xfrm>
                <a:off x="20126959" y="480694"/>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6" y="31750"/>
                      <a:pt x="0" y="24765"/>
                      <a:pt x="0" y="15875"/>
                    </a:cubicBezTo>
                    <a:cubicBezTo>
                      <a:pt x="0" y="6985"/>
                      <a:pt x="6986" y="0"/>
                      <a:pt x="15875" y="0"/>
                    </a:cubicBezTo>
                    <a:cubicBezTo>
                      <a:pt x="24765" y="635"/>
                      <a:pt x="31750" y="7620"/>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42" name="Freeform 141">
                <a:extLst>
                  <a:ext uri="{FF2B5EF4-FFF2-40B4-BE49-F238E27FC236}">
                    <a16:creationId xmlns:a16="http://schemas.microsoft.com/office/drawing/2014/main" id="{A577E635-58BF-EA41-B248-E1960C9319EE}"/>
                  </a:ext>
                </a:extLst>
              </p:cNvPr>
              <p:cNvSpPr/>
              <p:nvPr/>
            </p:nvSpPr>
            <p:spPr>
              <a:xfrm>
                <a:off x="20114259" y="46799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6035 h 57150"/>
                  <a:gd name="connsiteX6" fmla="*/ 25400 w 57150"/>
                  <a:gd name="connsiteY6" fmla="*/ 29210 h 57150"/>
                  <a:gd name="connsiteX7" fmla="*/ 28575 w 57150"/>
                  <a:gd name="connsiteY7" fmla="*/ 32385 h 57150"/>
                  <a:gd name="connsiteX8" fmla="*/ 31750 w 57150"/>
                  <a:gd name="connsiteY8" fmla="*/ 29210 h 57150"/>
                  <a:gd name="connsiteX9" fmla="*/ 28575 w 57150"/>
                  <a:gd name="connsiteY9" fmla="*/ 2603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6035"/>
                    </a:moveTo>
                    <a:cubicBezTo>
                      <a:pt x="26670" y="26035"/>
                      <a:pt x="25400" y="27305"/>
                      <a:pt x="25400" y="29210"/>
                    </a:cubicBezTo>
                    <a:cubicBezTo>
                      <a:pt x="25400" y="31115"/>
                      <a:pt x="26670" y="32385"/>
                      <a:pt x="28575" y="32385"/>
                    </a:cubicBezTo>
                    <a:cubicBezTo>
                      <a:pt x="30480" y="32385"/>
                      <a:pt x="31750" y="31115"/>
                      <a:pt x="31750" y="29210"/>
                    </a:cubicBezTo>
                    <a:cubicBezTo>
                      <a:pt x="31750" y="27305"/>
                      <a:pt x="30480" y="26035"/>
                      <a:pt x="28575" y="2603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92" name="Graphic 336">
              <a:extLst>
                <a:ext uri="{FF2B5EF4-FFF2-40B4-BE49-F238E27FC236}">
                  <a16:creationId xmlns:a16="http://schemas.microsoft.com/office/drawing/2014/main" id="{3C1BE2E3-4D97-7742-B5DF-15A193440BC7}"/>
                </a:ext>
              </a:extLst>
            </p:cNvPr>
            <p:cNvGrpSpPr/>
            <p:nvPr/>
          </p:nvGrpSpPr>
          <p:grpSpPr>
            <a:xfrm>
              <a:off x="19971384" y="450850"/>
              <a:ext cx="57150" cy="57150"/>
              <a:chOff x="19971384" y="450850"/>
              <a:chExt cx="57150" cy="57150"/>
            </a:xfrm>
            <a:grpFill/>
          </p:grpSpPr>
          <p:sp>
            <p:nvSpPr>
              <p:cNvPr id="139" name="Freeform 138">
                <a:extLst>
                  <a:ext uri="{FF2B5EF4-FFF2-40B4-BE49-F238E27FC236}">
                    <a16:creationId xmlns:a16="http://schemas.microsoft.com/office/drawing/2014/main" id="{BD0E1A05-0113-284E-97A9-CE2966694C2B}"/>
                  </a:ext>
                </a:extLst>
              </p:cNvPr>
              <p:cNvSpPr/>
              <p:nvPr/>
            </p:nvSpPr>
            <p:spPr>
              <a:xfrm>
                <a:off x="19984084" y="46355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6" y="31750"/>
                      <a:pt x="0" y="24765"/>
                      <a:pt x="0" y="15875"/>
                    </a:cubicBezTo>
                    <a:cubicBezTo>
                      <a:pt x="0" y="6985"/>
                      <a:pt x="6986" y="0"/>
                      <a:pt x="15875" y="0"/>
                    </a:cubicBezTo>
                    <a:cubicBezTo>
                      <a:pt x="24130"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40" name="Freeform 139">
                <a:extLst>
                  <a:ext uri="{FF2B5EF4-FFF2-40B4-BE49-F238E27FC236}">
                    <a16:creationId xmlns:a16="http://schemas.microsoft.com/office/drawing/2014/main" id="{C8B947A1-84FD-F949-B29F-B03C2DDBB46B}"/>
                  </a:ext>
                </a:extLst>
              </p:cNvPr>
              <p:cNvSpPr/>
              <p:nvPr/>
            </p:nvSpPr>
            <p:spPr>
              <a:xfrm>
                <a:off x="19971384" y="45085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29845"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93" name="Graphic 336">
              <a:extLst>
                <a:ext uri="{FF2B5EF4-FFF2-40B4-BE49-F238E27FC236}">
                  <a16:creationId xmlns:a16="http://schemas.microsoft.com/office/drawing/2014/main" id="{7D18AA09-50AD-BD42-97E5-29D1F034F073}"/>
                </a:ext>
              </a:extLst>
            </p:cNvPr>
            <p:cNvGrpSpPr/>
            <p:nvPr/>
          </p:nvGrpSpPr>
          <p:grpSpPr>
            <a:xfrm>
              <a:off x="19971384" y="635634"/>
              <a:ext cx="57150" cy="57150"/>
              <a:chOff x="19971384" y="635634"/>
              <a:chExt cx="57150" cy="57150"/>
            </a:xfrm>
            <a:grpFill/>
          </p:grpSpPr>
          <p:sp>
            <p:nvSpPr>
              <p:cNvPr id="137" name="Freeform 136">
                <a:extLst>
                  <a:ext uri="{FF2B5EF4-FFF2-40B4-BE49-F238E27FC236}">
                    <a16:creationId xmlns:a16="http://schemas.microsoft.com/office/drawing/2014/main" id="{FB103047-52CA-6146-872A-EA9C14071DFF}"/>
                  </a:ext>
                </a:extLst>
              </p:cNvPr>
              <p:cNvSpPr/>
              <p:nvPr/>
            </p:nvSpPr>
            <p:spPr>
              <a:xfrm>
                <a:off x="19984084" y="648334"/>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6" y="31750"/>
                      <a:pt x="0" y="24765"/>
                      <a:pt x="0" y="15875"/>
                    </a:cubicBezTo>
                    <a:cubicBezTo>
                      <a:pt x="0" y="6985"/>
                      <a:pt x="6986" y="0"/>
                      <a:pt x="15875" y="0"/>
                    </a:cubicBezTo>
                    <a:cubicBezTo>
                      <a:pt x="24130"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38" name="Freeform 137">
                <a:extLst>
                  <a:ext uri="{FF2B5EF4-FFF2-40B4-BE49-F238E27FC236}">
                    <a16:creationId xmlns:a16="http://schemas.microsoft.com/office/drawing/2014/main" id="{69CDA809-30AB-C04A-B2D1-185182D9A613}"/>
                  </a:ext>
                </a:extLst>
              </p:cNvPr>
              <p:cNvSpPr/>
              <p:nvPr/>
            </p:nvSpPr>
            <p:spPr>
              <a:xfrm>
                <a:off x="19971384" y="63563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29845"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94" name="Graphic 336">
              <a:extLst>
                <a:ext uri="{FF2B5EF4-FFF2-40B4-BE49-F238E27FC236}">
                  <a16:creationId xmlns:a16="http://schemas.microsoft.com/office/drawing/2014/main" id="{DE6094A5-940A-264B-AEC1-AED1E99602A5}"/>
                </a:ext>
              </a:extLst>
            </p:cNvPr>
            <p:cNvGrpSpPr/>
            <p:nvPr/>
          </p:nvGrpSpPr>
          <p:grpSpPr>
            <a:xfrm>
              <a:off x="19971384" y="1132205"/>
              <a:ext cx="57150" cy="57150"/>
              <a:chOff x="19971384" y="1132205"/>
              <a:chExt cx="57150" cy="57150"/>
            </a:xfrm>
            <a:grpFill/>
          </p:grpSpPr>
          <p:sp>
            <p:nvSpPr>
              <p:cNvPr id="135" name="Freeform 134">
                <a:extLst>
                  <a:ext uri="{FF2B5EF4-FFF2-40B4-BE49-F238E27FC236}">
                    <a16:creationId xmlns:a16="http://schemas.microsoft.com/office/drawing/2014/main" id="{0A45D76C-6D3A-DA4D-912B-1E79B0ABBDC6}"/>
                  </a:ext>
                </a:extLst>
              </p:cNvPr>
              <p:cNvSpPr/>
              <p:nvPr/>
            </p:nvSpPr>
            <p:spPr>
              <a:xfrm>
                <a:off x="19984084" y="114490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6" y="31750"/>
                      <a:pt x="0" y="24765"/>
                      <a:pt x="0" y="15875"/>
                    </a:cubicBezTo>
                    <a:cubicBezTo>
                      <a:pt x="0" y="6985"/>
                      <a:pt x="6986" y="0"/>
                      <a:pt x="15875" y="0"/>
                    </a:cubicBezTo>
                    <a:cubicBezTo>
                      <a:pt x="24130"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36" name="Freeform 135">
                <a:extLst>
                  <a:ext uri="{FF2B5EF4-FFF2-40B4-BE49-F238E27FC236}">
                    <a16:creationId xmlns:a16="http://schemas.microsoft.com/office/drawing/2014/main" id="{6BB9ABF5-4B3D-B34B-9B0A-6144991A25B5}"/>
                  </a:ext>
                </a:extLst>
              </p:cNvPr>
              <p:cNvSpPr/>
              <p:nvPr/>
            </p:nvSpPr>
            <p:spPr>
              <a:xfrm>
                <a:off x="19971384" y="113220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29845"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95" name="Graphic 336">
              <a:extLst>
                <a:ext uri="{FF2B5EF4-FFF2-40B4-BE49-F238E27FC236}">
                  <a16:creationId xmlns:a16="http://schemas.microsoft.com/office/drawing/2014/main" id="{FB81D811-4A63-394E-B76D-D68CB411F062}"/>
                </a:ext>
              </a:extLst>
            </p:cNvPr>
            <p:cNvGrpSpPr/>
            <p:nvPr/>
          </p:nvGrpSpPr>
          <p:grpSpPr>
            <a:xfrm>
              <a:off x="20076795" y="1099819"/>
              <a:ext cx="57150" cy="57150"/>
              <a:chOff x="20076795" y="1099819"/>
              <a:chExt cx="57150" cy="57150"/>
            </a:xfrm>
            <a:grpFill/>
          </p:grpSpPr>
          <p:sp>
            <p:nvSpPr>
              <p:cNvPr id="133" name="Freeform 132">
                <a:extLst>
                  <a:ext uri="{FF2B5EF4-FFF2-40B4-BE49-F238E27FC236}">
                    <a16:creationId xmlns:a16="http://schemas.microsoft.com/office/drawing/2014/main" id="{5F036EF2-4254-5546-9630-80E905E4B403}"/>
                  </a:ext>
                </a:extLst>
              </p:cNvPr>
              <p:cNvSpPr/>
              <p:nvPr/>
            </p:nvSpPr>
            <p:spPr>
              <a:xfrm>
                <a:off x="20089495" y="1112519"/>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4" y="31750"/>
                      <a:pt x="15875" y="31750"/>
                    </a:cubicBezTo>
                    <a:cubicBezTo>
                      <a:pt x="6985" y="31750"/>
                      <a:pt x="0" y="24765"/>
                      <a:pt x="0" y="15875"/>
                    </a:cubicBezTo>
                    <a:cubicBezTo>
                      <a:pt x="0" y="6985"/>
                      <a:pt x="6985" y="0"/>
                      <a:pt x="15875" y="0"/>
                    </a:cubicBezTo>
                    <a:cubicBezTo>
                      <a:pt x="24764"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34" name="Freeform 133">
                <a:extLst>
                  <a:ext uri="{FF2B5EF4-FFF2-40B4-BE49-F238E27FC236}">
                    <a16:creationId xmlns:a16="http://schemas.microsoft.com/office/drawing/2014/main" id="{8F396502-A8FF-9A4E-8C21-0B77FC529717}"/>
                  </a:ext>
                </a:extLst>
              </p:cNvPr>
              <p:cNvSpPr/>
              <p:nvPr/>
            </p:nvSpPr>
            <p:spPr>
              <a:xfrm>
                <a:off x="20076795" y="1099819"/>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96" name="Graphic 336">
              <a:extLst>
                <a:ext uri="{FF2B5EF4-FFF2-40B4-BE49-F238E27FC236}">
                  <a16:creationId xmlns:a16="http://schemas.microsoft.com/office/drawing/2014/main" id="{CD20EF89-2C73-4043-AA68-AFE4DAE22ABE}"/>
                </a:ext>
              </a:extLst>
            </p:cNvPr>
            <p:cNvGrpSpPr/>
            <p:nvPr/>
          </p:nvGrpSpPr>
          <p:grpSpPr>
            <a:xfrm>
              <a:off x="20076795" y="668019"/>
              <a:ext cx="57150" cy="57150"/>
              <a:chOff x="20076795" y="668019"/>
              <a:chExt cx="57150" cy="57150"/>
            </a:xfrm>
            <a:grpFill/>
          </p:grpSpPr>
          <p:sp>
            <p:nvSpPr>
              <p:cNvPr id="131" name="Freeform 130">
                <a:extLst>
                  <a:ext uri="{FF2B5EF4-FFF2-40B4-BE49-F238E27FC236}">
                    <a16:creationId xmlns:a16="http://schemas.microsoft.com/office/drawing/2014/main" id="{26F441DC-A04A-A842-9CD7-48C91F06CC21}"/>
                  </a:ext>
                </a:extLst>
              </p:cNvPr>
              <p:cNvSpPr/>
              <p:nvPr/>
            </p:nvSpPr>
            <p:spPr>
              <a:xfrm>
                <a:off x="20089495" y="68135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4" y="31750"/>
                      <a:pt x="15875" y="31750"/>
                    </a:cubicBezTo>
                    <a:cubicBezTo>
                      <a:pt x="6985" y="31750"/>
                      <a:pt x="0" y="24765"/>
                      <a:pt x="0" y="15875"/>
                    </a:cubicBezTo>
                    <a:cubicBezTo>
                      <a:pt x="0" y="6985"/>
                      <a:pt x="6985" y="0"/>
                      <a:pt x="15875" y="0"/>
                    </a:cubicBezTo>
                    <a:cubicBezTo>
                      <a:pt x="24764"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32" name="Freeform 131">
                <a:extLst>
                  <a:ext uri="{FF2B5EF4-FFF2-40B4-BE49-F238E27FC236}">
                    <a16:creationId xmlns:a16="http://schemas.microsoft.com/office/drawing/2014/main" id="{604A4496-A848-3E49-B7E1-5DE36AB53806}"/>
                  </a:ext>
                </a:extLst>
              </p:cNvPr>
              <p:cNvSpPr/>
              <p:nvPr/>
            </p:nvSpPr>
            <p:spPr>
              <a:xfrm>
                <a:off x="20076795" y="668019"/>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6035 h 57150"/>
                  <a:gd name="connsiteX6" fmla="*/ 25400 w 57150"/>
                  <a:gd name="connsiteY6" fmla="*/ 29210 h 57150"/>
                  <a:gd name="connsiteX7" fmla="*/ 28575 w 57150"/>
                  <a:gd name="connsiteY7" fmla="*/ 32385 h 57150"/>
                  <a:gd name="connsiteX8" fmla="*/ 31750 w 57150"/>
                  <a:gd name="connsiteY8" fmla="*/ 29210 h 57150"/>
                  <a:gd name="connsiteX9" fmla="*/ 28575 w 57150"/>
                  <a:gd name="connsiteY9" fmla="*/ 2603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6035"/>
                    </a:moveTo>
                    <a:cubicBezTo>
                      <a:pt x="26670" y="26035"/>
                      <a:pt x="25400" y="27305"/>
                      <a:pt x="25400" y="29210"/>
                    </a:cubicBezTo>
                    <a:cubicBezTo>
                      <a:pt x="25400" y="31115"/>
                      <a:pt x="26670" y="32385"/>
                      <a:pt x="28575" y="32385"/>
                    </a:cubicBezTo>
                    <a:cubicBezTo>
                      <a:pt x="30480" y="32385"/>
                      <a:pt x="31750" y="31115"/>
                      <a:pt x="31750" y="29210"/>
                    </a:cubicBezTo>
                    <a:cubicBezTo>
                      <a:pt x="31750" y="27305"/>
                      <a:pt x="30480" y="26035"/>
                      <a:pt x="28575" y="2603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97" name="Graphic 336">
              <a:extLst>
                <a:ext uri="{FF2B5EF4-FFF2-40B4-BE49-F238E27FC236}">
                  <a16:creationId xmlns:a16="http://schemas.microsoft.com/office/drawing/2014/main" id="{FB10F8CF-8638-A249-8BDA-4F28C2D9B774}"/>
                </a:ext>
              </a:extLst>
            </p:cNvPr>
            <p:cNvGrpSpPr/>
            <p:nvPr/>
          </p:nvGrpSpPr>
          <p:grpSpPr>
            <a:xfrm>
              <a:off x="20027899" y="786130"/>
              <a:ext cx="57150" cy="57150"/>
              <a:chOff x="20027899" y="786130"/>
              <a:chExt cx="57150" cy="57150"/>
            </a:xfrm>
            <a:grpFill/>
          </p:grpSpPr>
          <p:sp>
            <p:nvSpPr>
              <p:cNvPr id="129" name="Freeform 128">
                <a:extLst>
                  <a:ext uri="{FF2B5EF4-FFF2-40B4-BE49-F238E27FC236}">
                    <a16:creationId xmlns:a16="http://schemas.microsoft.com/office/drawing/2014/main" id="{310E9707-5E5C-0C4C-8ADA-B0EC8F1CBD2F}"/>
                  </a:ext>
                </a:extLst>
              </p:cNvPr>
              <p:cNvSpPr/>
              <p:nvPr/>
            </p:nvSpPr>
            <p:spPr>
              <a:xfrm>
                <a:off x="20040599" y="79883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30" name="Freeform 129">
                <a:extLst>
                  <a:ext uri="{FF2B5EF4-FFF2-40B4-BE49-F238E27FC236}">
                    <a16:creationId xmlns:a16="http://schemas.microsoft.com/office/drawing/2014/main" id="{07DF57CF-A0D3-6640-951A-083F41BF8358}"/>
                  </a:ext>
                </a:extLst>
              </p:cNvPr>
              <p:cNvSpPr/>
              <p:nvPr/>
            </p:nvSpPr>
            <p:spPr>
              <a:xfrm>
                <a:off x="20027899" y="78613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98" name="Graphic 336">
              <a:extLst>
                <a:ext uri="{FF2B5EF4-FFF2-40B4-BE49-F238E27FC236}">
                  <a16:creationId xmlns:a16="http://schemas.microsoft.com/office/drawing/2014/main" id="{679A756A-ADB9-E344-9E51-7C7F0E152029}"/>
                </a:ext>
              </a:extLst>
            </p:cNvPr>
            <p:cNvGrpSpPr/>
            <p:nvPr/>
          </p:nvGrpSpPr>
          <p:grpSpPr>
            <a:xfrm>
              <a:off x="20027899" y="974725"/>
              <a:ext cx="57150" cy="57150"/>
              <a:chOff x="20027899" y="974725"/>
              <a:chExt cx="57150" cy="57150"/>
            </a:xfrm>
            <a:grpFill/>
          </p:grpSpPr>
          <p:sp>
            <p:nvSpPr>
              <p:cNvPr id="127" name="Freeform 126">
                <a:extLst>
                  <a:ext uri="{FF2B5EF4-FFF2-40B4-BE49-F238E27FC236}">
                    <a16:creationId xmlns:a16="http://schemas.microsoft.com/office/drawing/2014/main" id="{C7038058-8DB5-8342-8CC6-C14EFADDF2F1}"/>
                  </a:ext>
                </a:extLst>
              </p:cNvPr>
              <p:cNvSpPr/>
              <p:nvPr/>
            </p:nvSpPr>
            <p:spPr>
              <a:xfrm>
                <a:off x="20040599" y="98742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28" name="Freeform 127">
                <a:extLst>
                  <a:ext uri="{FF2B5EF4-FFF2-40B4-BE49-F238E27FC236}">
                    <a16:creationId xmlns:a16="http://schemas.microsoft.com/office/drawing/2014/main" id="{97F8F51E-AC10-DB41-BB41-A6504A5932C8}"/>
                  </a:ext>
                </a:extLst>
              </p:cNvPr>
              <p:cNvSpPr/>
              <p:nvPr/>
            </p:nvSpPr>
            <p:spPr>
              <a:xfrm>
                <a:off x="20027899" y="97472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99" name="Graphic 336">
              <a:extLst>
                <a:ext uri="{FF2B5EF4-FFF2-40B4-BE49-F238E27FC236}">
                  <a16:creationId xmlns:a16="http://schemas.microsoft.com/office/drawing/2014/main" id="{A4CB2068-2754-CD42-9F52-E83F5FAED8CA}"/>
                </a:ext>
              </a:extLst>
            </p:cNvPr>
            <p:cNvGrpSpPr/>
            <p:nvPr/>
          </p:nvGrpSpPr>
          <p:grpSpPr>
            <a:xfrm>
              <a:off x="19844384" y="655955"/>
              <a:ext cx="57150" cy="57150"/>
              <a:chOff x="19844384" y="655955"/>
              <a:chExt cx="57150" cy="57150"/>
            </a:xfrm>
            <a:grpFill/>
          </p:grpSpPr>
          <p:sp>
            <p:nvSpPr>
              <p:cNvPr id="125" name="Freeform 124">
                <a:extLst>
                  <a:ext uri="{FF2B5EF4-FFF2-40B4-BE49-F238E27FC236}">
                    <a16:creationId xmlns:a16="http://schemas.microsoft.com/office/drawing/2014/main" id="{8D85AFF0-E533-704C-903C-40A85ED0A206}"/>
                  </a:ext>
                </a:extLst>
              </p:cNvPr>
              <p:cNvSpPr/>
              <p:nvPr/>
            </p:nvSpPr>
            <p:spPr>
              <a:xfrm>
                <a:off x="19857084" y="66865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6" y="0"/>
                      <a:pt x="15875" y="0"/>
                    </a:cubicBezTo>
                    <a:cubicBezTo>
                      <a:pt x="24765"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26" name="Freeform 125">
                <a:extLst>
                  <a:ext uri="{FF2B5EF4-FFF2-40B4-BE49-F238E27FC236}">
                    <a16:creationId xmlns:a16="http://schemas.microsoft.com/office/drawing/2014/main" id="{D910EC90-922C-A943-A6A9-D8F552F64CEF}"/>
                  </a:ext>
                </a:extLst>
              </p:cNvPr>
              <p:cNvSpPr/>
              <p:nvPr/>
            </p:nvSpPr>
            <p:spPr>
              <a:xfrm>
                <a:off x="19844384" y="65595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3815"/>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00" name="Graphic 336">
              <a:extLst>
                <a:ext uri="{FF2B5EF4-FFF2-40B4-BE49-F238E27FC236}">
                  <a16:creationId xmlns:a16="http://schemas.microsoft.com/office/drawing/2014/main" id="{31345EB7-849A-EC42-9318-F8C7EC6FA7FC}"/>
                </a:ext>
              </a:extLst>
            </p:cNvPr>
            <p:cNvGrpSpPr/>
            <p:nvPr/>
          </p:nvGrpSpPr>
          <p:grpSpPr>
            <a:xfrm>
              <a:off x="19844384" y="1103630"/>
              <a:ext cx="57150" cy="57150"/>
              <a:chOff x="19844384" y="1103630"/>
              <a:chExt cx="57150" cy="57150"/>
            </a:xfrm>
            <a:grpFill/>
          </p:grpSpPr>
          <p:sp>
            <p:nvSpPr>
              <p:cNvPr id="123" name="Freeform 122">
                <a:extLst>
                  <a:ext uri="{FF2B5EF4-FFF2-40B4-BE49-F238E27FC236}">
                    <a16:creationId xmlns:a16="http://schemas.microsoft.com/office/drawing/2014/main" id="{3E5C3770-A9ED-984B-919D-E914C8CA6652}"/>
                  </a:ext>
                </a:extLst>
              </p:cNvPr>
              <p:cNvSpPr/>
              <p:nvPr/>
            </p:nvSpPr>
            <p:spPr>
              <a:xfrm>
                <a:off x="19857084" y="111633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6" y="0"/>
                      <a:pt x="15875" y="0"/>
                    </a:cubicBezTo>
                    <a:cubicBezTo>
                      <a:pt x="24765" y="0"/>
                      <a:pt x="31750" y="7620"/>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24" name="Freeform 123">
                <a:extLst>
                  <a:ext uri="{FF2B5EF4-FFF2-40B4-BE49-F238E27FC236}">
                    <a16:creationId xmlns:a16="http://schemas.microsoft.com/office/drawing/2014/main" id="{4E7D739E-7FA3-8148-8AF1-85F11EA5C3E0}"/>
                  </a:ext>
                </a:extLst>
              </p:cNvPr>
              <p:cNvSpPr/>
              <p:nvPr/>
            </p:nvSpPr>
            <p:spPr>
              <a:xfrm>
                <a:off x="19844384" y="110363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01" name="Graphic 336">
              <a:extLst>
                <a:ext uri="{FF2B5EF4-FFF2-40B4-BE49-F238E27FC236}">
                  <a16:creationId xmlns:a16="http://schemas.microsoft.com/office/drawing/2014/main" id="{F8706A3C-6D82-1041-B559-087E3C25C8BF}"/>
                </a:ext>
              </a:extLst>
            </p:cNvPr>
            <p:cNvGrpSpPr/>
            <p:nvPr/>
          </p:nvGrpSpPr>
          <p:grpSpPr>
            <a:xfrm>
              <a:off x="19971384" y="1314450"/>
              <a:ext cx="57150" cy="57150"/>
              <a:chOff x="19971384" y="1314450"/>
              <a:chExt cx="57150" cy="57150"/>
            </a:xfrm>
            <a:grpFill/>
          </p:grpSpPr>
          <p:sp>
            <p:nvSpPr>
              <p:cNvPr id="121" name="Freeform 120">
                <a:extLst>
                  <a:ext uri="{FF2B5EF4-FFF2-40B4-BE49-F238E27FC236}">
                    <a16:creationId xmlns:a16="http://schemas.microsoft.com/office/drawing/2014/main" id="{93FE0167-CA0E-9846-B1A3-C904D66A075A}"/>
                  </a:ext>
                </a:extLst>
              </p:cNvPr>
              <p:cNvSpPr/>
              <p:nvPr/>
            </p:nvSpPr>
            <p:spPr>
              <a:xfrm>
                <a:off x="19984084" y="132715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6" y="31750"/>
                      <a:pt x="0" y="24765"/>
                      <a:pt x="0" y="15875"/>
                    </a:cubicBezTo>
                    <a:cubicBezTo>
                      <a:pt x="0" y="6985"/>
                      <a:pt x="6986" y="0"/>
                      <a:pt x="15875" y="0"/>
                    </a:cubicBezTo>
                    <a:cubicBezTo>
                      <a:pt x="24130"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22" name="Freeform 121">
                <a:extLst>
                  <a:ext uri="{FF2B5EF4-FFF2-40B4-BE49-F238E27FC236}">
                    <a16:creationId xmlns:a16="http://schemas.microsoft.com/office/drawing/2014/main" id="{6F40DF82-E6B1-0547-870E-DB7CF429B6CD}"/>
                  </a:ext>
                </a:extLst>
              </p:cNvPr>
              <p:cNvSpPr/>
              <p:nvPr/>
            </p:nvSpPr>
            <p:spPr>
              <a:xfrm>
                <a:off x="19971384" y="131445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29845"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02" name="Graphic 336">
              <a:extLst>
                <a:ext uri="{FF2B5EF4-FFF2-40B4-BE49-F238E27FC236}">
                  <a16:creationId xmlns:a16="http://schemas.microsoft.com/office/drawing/2014/main" id="{2A363E7F-FE81-E74F-9BA1-7B8DF40529F2}"/>
                </a:ext>
              </a:extLst>
            </p:cNvPr>
            <p:cNvGrpSpPr/>
            <p:nvPr/>
          </p:nvGrpSpPr>
          <p:grpSpPr>
            <a:xfrm>
              <a:off x="20281265" y="766444"/>
              <a:ext cx="57150" cy="57150"/>
              <a:chOff x="20281265" y="766444"/>
              <a:chExt cx="57150" cy="57150"/>
            </a:xfrm>
            <a:grpFill/>
          </p:grpSpPr>
          <p:sp>
            <p:nvSpPr>
              <p:cNvPr id="119" name="Freeform 118">
                <a:extLst>
                  <a:ext uri="{FF2B5EF4-FFF2-40B4-BE49-F238E27FC236}">
                    <a16:creationId xmlns:a16="http://schemas.microsoft.com/office/drawing/2014/main" id="{11F623A1-FF1D-2142-817C-B05EF5D9E5C2}"/>
                  </a:ext>
                </a:extLst>
              </p:cNvPr>
              <p:cNvSpPr/>
              <p:nvPr/>
            </p:nvSpPr>
            <p:spPr>
              <a:xfrm>
                <a:off x="20293965" y="779144"/>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20" name="Freeform 119">
                <a:extLst>
                  <a:ext uri="{FF2B5EF4-FFF2-40B4-BE49-F238E27FC236}">
                    <a16:creationId xmlns:a16="http://schemas.microsoft.com/office/drawing/2014/main" id="{8B69F8F4-30CD-0447-83AD-C47A8BE45480}"/>
                  </a:ext>
                </a:extLst>
              </p:cNvPr>
              <p:cNvSpPr/>
              <p:nvPr/>
            </p:nvSpPr>
            <p:spPr>
              <a:xfrm>
                <a:off x="20281265" y="76644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03" name="Graphic 336">
              <a:extLst>
                <a:ext uri="{FF2B5EF4-FFF2-40B4-BE49-F238E27FC236}">
                  <a16:creationId xmlns:a16="http://schemas.microsoft.com/office/drawing/2014/main" id="{D158F3FD-20A1-C04B-9636-E78458354798}"/>
                </a:ext>
              </a:extLst>
            </p:cNvPr>
            <p:cNvGrpSpPr/>
            <p:nvPr/>
          </p:nvGrpSpPr>
          <p:grpSpPr>
            <a:xfrm>
              <a:off x="20284440" y="575309"/>
              <a:ext cx="57150" cy="57150"/>
              <a:chOff x="20284440" y="575309"/>
              <a:chExt cx="57150" cy="57150"/>
            </a:xfrm>
            <a:grpFill/>
          </p:grpSpPr>
          <p:sp>
            <p:nvSpPr>
              <p:cNvPr id="117" name="Freeform 116">
                <a:extLst>
                  <a:ext uri="{FF2B5EF4-FFF2-40B4-BE49-F238E27FC236}">
                    <a16:creationId xmlns:a16="http://schemas.microsoft.com/office/drawing/2014/main" id="{BE99D483-82E1-D34A-A4A3-E4B63C37F89D}"/>
                  </a:ext>
                </a:extLst>
              </p:cNvPr>
              <p:cNvSpPr/>
              <p:nvPr/>
            </p:nvSpPr>
            <p:spPr>
              <a:xfrm>
                <a:off x="20297140" y="588009"/>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18" name="Freeform 117">
                <a:extLst>
                  <a:ext uri="{FF2B5EF4-FFF2-40B4-BE49-F238E27FC236}">
                    <a16:creationId xmlns:a16="http://schemas.microsoft.com/office/drawing/2014/main" id="{7996323E-9E9D-EF49-BE37-7460A281E626}"/>
                  </a:ext>
                </a:extLst>
              </p:cNvPr>
              <p:cNvSpPr/>
              <p:nvPr/>
            </p:nvSpPr>
            <p:spPr>
              <a:xfrm>
                <a:off x="20284440" y="575309"/>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29845"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04" name="Graphic 336">
              <a:extLst>
                <a:ext uri="{FF2B5EF4-FFF2-40B4-BE49-F238E27FC236}">
                  <a16:creationId xmlns:a16="http://schemas.microsoft.com/office/drawing/2014/main" id="{D8980AB9-BAEF-6E47-AFAF-3C2B58524C05}"/>
                </a:ext>
              </a:extLst>
            </p:cNvPr>
            <p:cNvGrpSpPr/>
            <p:nvPr/>
          </p:nvGrpSpPr>
          <p:grpSpPr>
            <a:xfrm>
              <a:off x="20315555" y="1181100"/>
              <a:ext cx="57150" cy="57150"/>
              <a:chOff x="20315555" y="1181100"/>
              <a:chExt cx="57150" cy="57150"/>
            </a:xfrm>
            <a:grpFill/>
          </p:grpSpPr>
          <p:sp>
            <p:nvSpPr>
              <p:cNvPr id="115" name="Freeform 114">
                <a:extLst>
                  <a:ext uri="{FF2B5EF4-FFF2-40B4-BE49-F238E27FC236}">
                    <a16:creationId xmlns:a16="http://schemas.microsoft.com/office/drawing/2014/main" id="{417C64B7-4A05-0A41-BB74-CA8BF623E37D}"/>
                  </a:ext>
                </a:extLst>
              </p:cNvPr>
              <p:cNvSpPr/>
              <p:nvPr/>
            </p:nvSpPr>
            <p:spPr>
              <a:xfrm>
                <a:off x="20328255" y="119380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16" name="Freeform 115">
                <a:extLst>
                  <a:ext uri="{FF2B5EF4-FFF2-40B4-BE49-F238E27FC236}">
                    <a16:creationId xmlns:a16="http://schemas.microsoft.com/office/drawing/2014/main" id="{104D63F0-114B-3744-8A4B-71D9DD3418B7}"/>
                  </a:ext>
                </a:extLst>
              </p:cNvPr>
              <p:cNvSpPr/>
              <p:nvPr/>
            </p:nvSpPr>
            <p:spPr>
              <a:xfrm>
                <a:off x="20315555" y="118110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7305"/>
                      <a:pt x="30480"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05" name="Graphic 336">
              <a:extLst>
                <a:ext uri="{FF2B5EF4-FFF2-40B4-BE49-F238E27FC236}">
                  <a16:creationId xmlns:a16="http://schemas.microsoft.com/office/drawing/2014/main" id="{89B247CD-4B38-5C4B-AAB8-1A05268C9D41}"/>
                </a:ext>
              </a:extLst>
            </p:cNvPr>
            <p:cNvGrpSpPr/>
            <p:nvPr/>
          </p:nvGrpSpPr>
          <p:grpSpPr>
            <a:xfrm>
              <a:off x="19630390" y="1182369"/>
              <a:ext cx="57150" cy="57150"/>
              <a:chOff x="19630390" y="1182369"/>
              <a:chExt cx="57150" cy="57150"/>
            </a:xfrm>
            <a:grpFill/>
          </p:grpSpPr>
          <p:sp>
            <p:nvSpPr>
              <p:cNvPr id="113" name="Freeform 112">
                <a:extLst>
                  <a:ext uri="{FF2B5EF4-FFF2-40B4-BE49-F238E27FC236}">
                    <a16:creationId xmlns:a16="http://schemas.microsoft.com/office/drawing/2014/main" id="{2BE87927-C12B-AC43-BD94-CFDDE34D0AED}"/>
                  </a:ext>
                </a:extLst>
              </p:cNvPr>
              <p:cNvSpPr/>
              <p:nvPr/>
            </p:nvSpPr>
            <p:spPr>
              <a:xfrm>
                <a:off x="19642455" y="1195069"/>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14" name="Freeform 113">
                <a:extLst>
                  <a:ext uri="{FF2B5EF4-FFF2-40B4-BE49-F238E27FC236}">
                    <a16:creationId xmlns:a16="http://schemas.microsoft.com/office/drawing/2014/main" id="{D4E9CAB7-7C20-FE40-8F29-C145CAB1C752}"/>
                  </a:ext>
                </a:extLst>
              </p:cNvPr>
              <p:cNvSpPr/>
              <p:nvPr/>
            </p:nvSpPr>
            <p:spPr>
              <a:xfrm>
                <a:off x="19630390" y="1182369"/>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6515" y="44450"/>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115" y="26670"/>
                      <a:pt x="29845"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06" name="Graphic 336">
              <a:extLst>
                <a:ext uri="{FF2B5EF4-FFF2-40B4-BE49-F238E27FC236}">
                  <a16:creationId xmlns:a16="http://schemas.microsoft.com/office/drawing/2014/main" id="{12EA6E5F-6F41-4B4E-A5D1-AD5F7C5D28D7}"/>
                </a:ext>
              </a:extLst>
            </p:cNvPr>
            <p:cNvGrpSpPr/>
            <p:nvPr/>
          </p:nvGrpSpPr>
          <p:grpSpPr>
            <a:xfrm>
              <a:off x="19743420" y="716915"/>
              <a:ext cx="57150" cy="57150"/>
              <a:chOff x="19743420" y="716915"/>
              <a:chExt cx="57150" cy="57150"/>
            </a:xfrm>
            <a:grpFill/>
          </p:grpSpPr>
          <p:sp>
            <p:nvSpPr>
              <p:cNvPr id="111" name="Freeform 110">
                <a:extLst>
                  <a:ext uri="{FF2B5EF4-FFF2-40B4-BE49-F238E27FC236}">
                    <a16:creationId xmlns:a16="http://schemas.microsoft.com/office/drawing/2014/main" id="{0713109B-F9B0-2948-9582-65297E93BF89}"/>
                  </a:ext>
                </a:extLst>
              </p:cNvPr>
              <p:cNvSpPr/>
              <p:nvPr/>
            </p:nvSpPr>
            <p:spPr>
              <a:xfrm>
                <a:off x="19756120" y="72961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4" y="31750"/>
                      <a:pt x="15875" y="31750"/>
                    </a:cubicBezTo>
                    <a:cubicBezTo>
                      <a:pt x="6985" y="31750"/>
                      <a:pt x="0" y="24765"/>
                      <a:pt x="0" y="15875"/>
                    </a:cubicBezTo>
                    <a:cubicBezTo>
                      <a:pt x="0" y="6985"/>
                      <a:pt x="6985" y="0"/>
                      <a:pt x="15875" y="0"/>
                    </a:cubicBezTo>
                    <a:cubicBezTo>
                      <a:pt x="24764"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12" name="Freeform 111">
                <a:extLst>
                  <a:ext uri="{FF2B5EF4-FFF2-40B4-BE49-F238E27FC236}">
                    <a16:creationId xmlns:a16="http://schemas.microsoft.com/office/drawing/2014/main" id="{A5803F7A-6763-B442-A0B1-1AC67A26D124}"/>
                  </a:ext>
                </a:extLst>
              </p:cNvPr>
              <p:cNvSpPr/>
              <p:nvPr/>
            </p:nvSpPr>
            <p:spPr>
              <a:xfrm>
                <a:off x="19743420" y="71691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07" name="Graphic 336">
              <a:extLst>
                <a:ext uri="{FF2B5EF4-FFF2-40B4-BE49-F238E27FC236}">
                  <a16:creationId xmlns:a16="http://schemas.microsoft.com/office/drawing/2014/main" id="{577F05C8-7BAA-D94B-87A6-70FE7FC1E154}"/>
                </a:ext>
              </a:extLst>
            </p:cNvPr>
            <p:cNvGrpSpPr/>
            <p:nvPr/>
          </p:nvGrpSpPr>
          <p:grpSpPr>
            <a:xfrm>
              <a:off x="19641820" y="586740"/>
              <a:ext cx="57150" cy="57150"/>
              <a:chOff x="19641820" y="586740"/>
              <a:chExt cx="57150" cy="57150"/>
            </a:xfrm>
            <a:grpFill/>
          </p:grpSpPr>
          <p:sp>
            <p:nvSpPr>
              <p:cNvPr id="109" name="Freeform 108">
                <a:extLst>
                  <a:ext uri="{FF2B5EF4-FFF2-40B4-BE49-F238E27FC236}">
                    <a16:creationId xmlns:a16="http://schemas.microsoft.com/office/drawing/2014/main" id="{C66DF708-2DB3-354B-AC52-568E37E06203}"/>
                  </a:ext>
                </a:extLst>
              </p:cNvPr>
              <p:cNvSpPr/>
              <p:nvPr/>
            </p:nvSpPr>
            <p:spPr>
              <a:xfrm>
                <a:off x="19654520" y="59944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4" y="31750"/>
                      <a:pt x="15875" y="31750"/>
                    </a:cubicBezTo>
                    <a:cubicBezTo>
                      <a:pt x="7620" y="31750"/>
                      <a:pt x="0" y="24765"/>
                      <a:pt x="0" y="15875"/>
                    </a:cubicBezTo>
                    <a:cubicBezTo>
                      <a:pt x="0" y="6985"/>
                      <a:pt x="6985" y="0"/>
                      <a:pt x="15875" y="0"/>
                    </a:cubicBezTo>
                    <a:cubicBezTo>
                      <a:pt x="24764"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10" name="Freeform 109">
                <a:extLst>
                  <a:ext uri="{FF2B5EF4-FFF2-40B4-BE49-F238E27FC236}">
                    <a16:creationId xmlns:a16="http://schemas.microsoft.com/office/drawing/2014/main" id="{5784B637-C743-C940-B14C-7E8AD49AF42E}"/>
                  </a:ext>
                </a:extLst>
              </p:cNvPr>
              <p:cNvSpPr/>
              <p:nvPr/>
            </p:nvSpPr>
            <p:spPr>
              <a:xfrm>
                <a:off x="19641820" y="58674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sp>
          <p:nvSpPr>
            <p:cNvPr id="108" name="Freeform 107">
              <a:extLst>
                <a:ext uri="{FF2B5EF4-FFF2-40B4-BE49-F238E27FC236}">
                  <a16:creationId xmlns:a16="http://schemas.microsoft.com/office/drawing/2014/main" id="{BAB27D7A-B750-5D43-B0D0-F3DD5B78DA78}"/>
                </a:ext>
              </a:extLst>
            </p:cNvPr>
            <p:cNvSpPr/>
            <p:nvPr/>
          </p:nvSpPr>
          <p:spPr>
            <a:xfrm>
              <a:off x="19987259" y="975994"/>
              <a:ext cx="334645" cy="367030"/>
            </a:xfrm>
            <a:custGeom>
              <a:avLst/>
              <a:gdLst>
                <a:gd name="connsiteX0" fmla="*/ 25400 w 334645"/>
                <a:gd name="connsiteY0" fmla="*/ 367030 h 367030"/>
                <a:gd name="connsiteX1" fmla="*/ 0 w 334645"/>
                <a:gd name="connsiteY1" fmla="*/ 367030 h 367030"/>
                <a:gd name="connsiteX2" fmla="*/ 0 w 334645"/>
                <a:gd name="connsiteY2" fmla="*/ 184785 h 367030"/>
                <a:gd name="connsiteX3" fmla="*/ 8255 w 334645"/>
                <a:gd name="connsiteY3" fmla="*/ 172720 h 367030"/>
                <a:gd name="connsiteX4" fmla="*/ 22225 w 334645"/>
                <a:gd name="connsiteY4" fmla="*/ 176530 h 367030"/>
                <a:gd name="connsiteX5" fmla="*/ 153036 w 334645"/>
                <a:gd name="connsiteY5" fmla="*/ 325755 h 367030"/>
                <a:gd name="connsiteX6" fmla="*/ 311786 w 334645"/>
                <a:gd name="connsiteY6" fmla="*/ 0 h 367030"/>
                <a:gd name="connsiteX7" fmla="*/ 334645 w 334645"/>
                <a:gd name="connsiteY7" fmla="*/ 11430 h 367030"/>
                <a:gd name="connsiteX8" fmla="*/ 167640 w 334645"/>
                <a:gd name="connsiteY8" fmla="*/ 354330 h 367030"/>
                <a:gd name="connsiteX9" fmla="*/ 158115 w 334645"/>
                <a:gd name="connsiteY9" fmla="*/ 361315 h 367030"/>
                <a:gd name="connsiteX10" fmla="*/ 146686 w 334645"/>
                <a:gd name="connsiteY10" fmla="*/ 356870 h 367030"/>
                <a:gd name="connsiteX11" fmla="*/ 26036 w 334645"/>
                <a:gd name="connsiteY11" fmla="*/ 218440 h 367030"/>
                <a:gd name="connsiteX12" fmla="*/ 26036 w 334645"/>
                <a:gd name="connsiteY12" fmla="*/ 367030 h 36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645" h="367030">
                  <a:moveTo>
                    <a:pt x="25400" y="367030"/>
                  </a:moveTo>
                  <a:lnTo>
                    <a:pt x="0" y="367030"/>
                  </a:lnTo>
                  <a:lnTo>
                    <a:pt x="0" y="184785"/>
                  </a:lnTo>
                  <a:cubicBezTo>
                    <a:pt x="0" y="179705"/>
                    <a:pt x="3175" y="174625"/>
                    <a:pt x="8255" y="172720"/>
                  </a:cubicBezTo>
                  <a:cubicBezTo>
                    <a:pt x="13336" y="170815"/>
                    <a:pt x="19050" y="172085"/>
                    <a:pt x="22225" y="176530"/>
                  </a:cubicBezTo>
                  <a:lnTo>
                    <a:pt x="153036" y="325755"/>
                  </a:lnTo>
                  <a:lnTo>
                    <a:pt x="311786" y="0"/>
                  </a:lnTo>
                  <a:lnTo>
                    <a:pt x="334645" y="11430"/>
                  </a:lnTo>
                  <a:lnTo>
                    <a:pt x="167640" y="354330"/>
                  </a:lnTo>
                  <a:cubicBezTo>
                    <a:pt x="165736" y="358140"/>
                    <a:pt x="161925" y="360680"/>
                    <a:pt x="158115" y="361315"/>
                  </a:cubicBezTo>
                  <a:cubicBezTo>
                    <a:pt x="153670" y="361950"/>
                    <a:pt x="149861" y="360045"/>
                    <a:pt x="146686" y="356870"/>
                  </a:cubicBezTo>
                  <a:lnTo>
                    <a:pt x="26036" y="218440"/>
                  </a:lnTo>
                  <a:lnTo>
                    <a:pt x="26036" y="367030"/>
                  </a:lnTo>
                  <a:close/>
                </a:path>
              </a:pathLst>
            </a:custGeom>
            <a:grpFill/>
            <a:ln w="6350" cap="flat">
              <a:noFill/>
              <a:prstDash val="solid"/>
              <a:miter/>
            </a:ln>
          </p:spPr>
          <p:txBody>
            <a:bodyPr rtlCol="0" anchor="ctr"/>
            <a:lstStyle/>
            <a:p>
              <a:endParaRPr lang="en-US">
                <a:solidFill>
                  <a:schemeClr val="tx2"/>
                </a:solidFill>
              </a:endParaRPr>
            </a:p>
          </p:txBody>
        </p:sp>
      </p:grpSp>
      <p:grpSp>
        <p:nvGrpSpPr>
          <p:cNvPr id="159" name="Group 158">
            <a:extLst>
              <a:ext uri="{FF2B5EF4-FFF2-40B4-BE49-F238E27FC236}">
                <a16:creationId xmlns:a16="http://schemas.microsoft.com/office/drawing/2014/main" id="{0C695DF3-A280-084F-9A1D-1FA5C93BFE76}"/>
              </a:ext>
            </a:extLst>
          </p:cNvPr>
          <p:cNvGrpSpPr>
            <a:grpSpLocks noChangeAspect="1"/>
          </p:cNvGrpSpPr>
          <p:nvPr/>
        </p:nvGrpSpPr>
        <p:grpSpPr>
          <a:xfrm>
            <a:off x="2908187" y="1459261"/>
            <a:ext cx="414921" cy="477525"/>
            <a:chOff x="22678390" y="495934"/>
            <a:chExt cx="799486" cy="920115"/>
          </a:xfrm>
          <a:solidFill>
            <a:schemeClr val="accent6"/>
          </a:solidFill>
        </p:grpSpPr>
        <p:sp>
          <p:nvSpPr>
            <p:cNvPr id="160" name="Freeform 159">
              <a:extLst>
                <a:ext uri="{FF2B5EF4-FFF2-40B4-BE49-F238E27FC236}">
                  <a16:creationId xmlns:a16="http://schemas.microsoft.com/office/drawing/2014/main" id="{9EA69A18-EE82-9348-B5A3-EB18C1005699}"/>
                </a:ext>
              </a:extLst>
            </p:cNvPr>
            <p:cNvSpPr/>
            <p:nvPr/>
          </p:nvSpPr>
          <p:spPr>
            <a:xfrm>
              <a:off x="22695534" y="511809"/>
              <a:ext cx="766445" cy="887729"/>
            </a:xfrm>
            <a:custGeom>
              <a:avLst/>
              <a:gdLst>
                <a:gd name="connsiteX0" fmla="*/ 648336 w 766445"/>
                <a:gd name="connsiteY0" fmla="*/ 887730 h 887729"/>
                <a:gd name="connsiteX1" fmla="*/ 424815 w 766445"/>
                <a:gd name="connsiteY1" fmla="*/ 887730 h 887729"/>
                <a:gd name="connsiteX2" fmla="*/ 412115 w 766445"/>
                <a:gd name="connsiteY2" fmla="*/ 875030 h 887729"/>
                <a:gd name="connsiteX3" fmla="*/ 412115 w 766445"/>
                <a:gd name="connsiteY3" fmla="*/ 730250 h 887729"/>
                <a:gd name="connsiteX4" fmla="*/ 12700 w 766445"/>
                <a:gd name="connsiteY4" fmla="*/ 730250 h 887729"/>
                <a:gd name="connsiteX5" fmla="*/ 0 w 766445"/>
                <a:gd name="connsiteY5" fmla="*/ 717550 h 887729"/>
                <a:gd name="connsiteX6" fmla="*/ 0 w 766445"/>
                <a:gd name="connsiteY6" fmla="*/ 521970 h 887729"/>
                <a:gd name="connsiteX7" fmla="*/ 1905 w 766445"/>
                <a:gd name="connsiteY7" fmla="*/ 514985 h 887729"/>
                <a:gd name="connsiteX8" fmla="*/ 328930 w 766445"/>
                <a:gd name="connsiteY8" fmla="*/ 5715 h 887729"/>
                <a:gd name="connsiteX9" fmla="*/ 339725 w 766445"/>
                <a:gd name="connsiteY9" fmla="*/ 0 h 887729"/>
                <a:gd name="connsiteX10" fmla="*/ 648970 w 766445"/>
                <a:gd name="connsiteY10" fmla="*/ 0 h 887729"/>
                <a:gd name="connsiteX11" fmla="*/ 661670 w 766445"/>
                <a:gd name="connsiteY11" fmla="*/ 12700 h 887729"/>
                <a:gd name="connsiteX12" fmla="*/ 661670 w 766445"/>
                <a:gd name="connsiteY12" fmla="*/ 509270 h 887729"/>
                <a:gd name="connsiteX13" fmla="*/ 753745 w 766445"/>
                <a:gd name="connsiteY13" fmla="*/ 509270 h 887729"/>
                <a:gd name="connsiteX14" fmla="*/ 766445 w 766445"/>
                <a:gd name="connsiteY14" fmla="*/ 521970 h 887729"/>
                <a:gd name="connsiteX15" fmla="*/ 766445 w 766445"/>
                <a:gd name="connsiteY15" fmla="*/ 717550 h 887729"/>
                <a:gd name="connsiteX16" fmla="*/ 753745 w 766445"/>
                <a:gd name="connsiteY16" fmla="*/ 730250 h 887729"/>
                <a:gd name="connsiteX17" fmla="*/ 661670 w 766445"/>
                <a:gd name="connsiteY17" fmla="*/ 730250 h 887729"/>
                <a:gd name="connsiteX18" fmla="*/ 661670 w 766445"/>
                <a:gd name="connsiteY18" fmla="*/ 875030 h 887729"/>
                <a:gd name="connsiteX19" fmla="*/ 648336 w 766445"/>
                <a:gd name="connsiteY19" fmla="*/ 887730 h 887729"/>
                <a:gd name="connsiteX20" fmla="*/ 437515 w 766445"/>
                <a:gd name="connsiteY20" fmla="*/ 862330 h 887729"/>
                <a:gd name="connsiteX21" fmla="*/ 635636 w 766445"/>
                <a:gd name="connsiteY21" fmla="*/ 862330 h 887729"/>
                <a:gd name="connsiteX22" fmla="*/ 635636 w 766445"/>
                <a:gd name="connsiteY22" fmla="*/ 717550 h 887729"/>
                <a:gd name="connsiteX23" fmla="*/ 648336 w 766445"/>
                <a:gd name="connsiteY23" fmla="*/ 704850 h 887729"/>
                <a:gd name="connsiteX24" fmla="*/ 740411 w 766445"/>
                <a:gd name="connsiteY24" fmla="*/ 704850 h 887729"/>
                <a:gd name="connsiteX25" fmla="*/ 740411 w 766445"/>
                <a:gd name="connsiteY25" fmla="*/ 534670 h 887729"/>
                <a:gd name="connsiteX26" fmla="*/ 648336 w 766445"/>
                <a:gd name="connsiteY26" fmla="*/ 534670 h 887729"/>
                <a:gd name="connsiteX27" fmla="*/ 635636 w 766445"/>
                <a:gd name="connsiteY27" fmla="*/ 521970 h 887729"/>
                <a:gd name="connsiteX28" fmla="*/ 635636 w 766445"/>
                <a:gd name="connsiteY28" fmla="*/ 25400 h 887729"/>
                <a:gd name="connsiteX29" fmla="*/ 346075 w 766445"/>
                <a:gd name="connsiteY29" fmla="*/ 25400 h 887729"/>
                <a:gd name="connsiteX30" fmla="*/ 24765 w 766445"/>
                <a:gd name="connsiteY30" fmla="*/ 525780 h 887729"/>
                <a:gd name="connsiteX31" fmla="*/ 24765 w 766445"/>
                <a:gd name="connsiteY31" fmla="*/ 704850 h 887729"/>
                <a:gd name="connsiteX32" fmla="*/ 424180 w 766445"/>
                <a:gd name="connsiteY32" fmla="*/ 704850 h 887729"/>
                <a:gd name="connsiteX33" fmla="*/ 436880 w 766445"/>
                <a:gd name="connsiteY33" fmla="*/ 717550 h 887729"/>
                <a:gd name="connsiteX34" fmla="*/ 436880 w 766445"/>
                <a:gd name="connsiteY34" fmla="*/ 862330 h 887729"/>
                <a:gd name="connsiteX35" fmla="*/ 424815 w 766445"/>
                <a:gd name="connsiteY35" fmla="*/ 534670 h 887729"/>
                <a:gd name="connsiteX36" fmla="*/ 227965 w 766445"/>
                <a:gd name="connsiteY36" fmla="*/ 534670 h 887729"/>
                <a:gd name="connsiteX37" fmla="*/ 217170 w 766445"/>
                <a:gd name="connsiteY37" fmla="*/ 528320 h 887729"/>
                <a:gd name="connsiteX38" fmla="*/ 217805 w 766445"/>
                <a:gd name="connsiteY38" fmla="*/ 515620 h 887729"/>
                <a:gd name="connsiteX39" fmla="*/ 414655 w 766445"/>
                <a:gd name="connsiteY39" fmla="*/ 200025 h 887729"/>
                <a:gd name="connsiteX40" fmla="*/ 428625 w 766445"/>
                <a:gd name="connsiteY40" fmla="*/ 194310 h 887729"/>
                <a:gd name="connsiteX41" fmla="*/ 437515 w 766445"/>
                <a:gd name="connsiteY41" fmla="*/ 206375 h 887729"/>
                <a:gd name="connsiteX42" fmla="*/ 437515 w 766445"/>
                <a:gd name="connsiteY42" fmla="*/ 521970 h 887729"/>
                <a:gd name="connsiteX43" fmla="*/ 424815 w 766445"/>
                <a:gd name="connsiteY43" fmla="*/ 534670 h 887729"/>
                <a:gd name="connsiteX44" fmla="*/ 251461 w 766445"/>
                <a:gd name="connsiteY44" fmla="*/ 509270 h 887729"/>
                <a:gd name="connsiteX45" fmla="*/ 412750 w 766445"/>
                <a:gd name="connsiteY45" fmla="*/ 509270 h 887729"/>
                <a:gd name="connsiteX46" fmla="*/ 412750 w 766445"/>
                <a:gd name="connsiteY46" fmla="*/ 250825 h 887729"/>
                <a:gd name="connsiteX47" fmla="*/ 251461 w 766445"/>
                <a:gd name="connsiteY47" fmla="*/ 509270 h 88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766445" h="887729">
                  <a:moveTo>
                    <a:pt x="648336" y="887730"/>
                  </a:moveTo>
                  <a:lnTo>
                    <a:pt x="424815" y="887730"/>
                  </a:lnTo>
                  <a:cubicBezTo>
                    <a:pt x="417830" y="887730"/>
                    <a:pt x="412115" y="882015"/>
                    <a:pt x="412115" y="875030"/>
                  </a:cubicBezTo>
                  <a:lnTo>
                    <a:pt x="412115" y="730250"/>
                  </a:lnTo>
                  <a:lnTo>
                    <a:pt x="12700" y="730250"/>
                  </a:lnTo>
                  <a:cubicBezTo>
                    <a:pt x="5715" y="730250"/>
                    <a:pt x="0" y="724535"/>
                    <a:pt x="0" y="717550"/>
                  </a:cubicBezTo>
                  <a:lnTo>
                    <a:pt x="0" y="521970"/>
                  </a:lnTo>
                  <a:cubicBezTo>
                    <a:pt x="0" y="519430"/>
                    <a:pt x="636" y="516890"/>
                    <a:pt x="1905" y="514985"/>
                  </a:cubicBezTo>
                  <a:lnTo>
                    <a:pt x="328930" y="5715"/>
                  </a:lnTo>
                  <a:cubicBezTo>
                    <a:pt x="331470" y="1905"/>
                    <a:pt x="335280" y="0"/>
                    <a:pt x="339725" y="0"/>
                  </a:cubicBezTo>
                  <a:lnTo>
                    <a:pt x="648970" y="0"/>
                  </a:lnTo>
                  <a:cubicBezTo>
                    <a:pt x="655955" y="0"/>
                    <a:pt x="661670" y="5715"/>
                    <a:pt x="661670" y="12700"/>
                  </a:cubicBezTo>
                  <a:lnTo>
                    <a:pt x="661670" y="509270"/>
                  </a:lnTo>
                  <a:lnTo>
                    <a:pt x="753745" y="509270"/>
                  </a:lnTo>
                  <a:cubicBezTo>
                    <a:pt x="760730" y="509270"/>
                    <a:pt x="766445" y="514985"/>
                    <a:pt x="766445" y="521970"/>
                  </a:cubicBezTo>
                  <a:lnTo>
                    <a:pt x="766445" y="717550"/>
                  </a:lnTo>
                  <a:cubicBezTo>
                    <a:pt x="766445" y="724535"/>
                    <a:pt x="760730" y="730250"/>
                    <a:pt x="753745" y="730250"/>
                  </a:cubicBezTo>
                  <a:lnTo>
                    <a:pt x="661670" y="730250"/>
                  </a:lnTo>
                  <a:lnTo>
                    <a:pt x="661670" y="875030"/>
                  </a:lnTo>
                  <a:cubicBezTo>
                    <a:pt x="661036" y="882015"/>
                    <a:pt x="655320" y="887730"/>
                    <a:pt x="648336" y="887730"/>
                  </a:cubicBezTo>
                  <a:close/>
                  <a:moveTo>
                    <a:pt x="437515" y="862330"/>
                  </a:moveTo>
                  <a:lnTo>
                    <a:pt x="635636" y="862330"/>
                  </a:lnTo>
                  <a:lnTo>
                    <a:pt x="635636" y="717550"/>
                  </a:lnTo>
                  <a:cubicBezTo>
                    <a:pt x="635636" y="710565"/>
                    <a:pt x="641350" y="704850"/>
                    <a:pt x="648336" y="704850"/>
                  </a:cubicBezTo>
                  <a:lnTo>
                    <a:pt x="740411" y="704850"/>
                  </a:lnTo>
                  <a:lnTo>
                    <a:pt x="740411" y="534670"/>
                  </a:lnTo>
                  <a:lnTo>
                    <a:pt x="648336" y="534670"/>
                  </a:lnTo>
                  <a:cubicBezTo>
                    <a:pt x="641350" y="534670"/>
                    <a:pt x="635636" y="528955"/>
                    <a:pt x="635636" y="521970"/>
                  </a:cubicBezTo>
                  <a:lnTo>
                    <a:pt x="635636" y="25400"/>
                  </a:lnTo>
                  <a:lnTo>
                    <a:pt x="346075" y="25400"/>
                  </a:lnTo>
                  <a:lnTo>
                    <a:pt x="24765" y="525780"/>
                  </a:lnTo>
                  <a:lnTo>
                    <a:pt x="24765" y="704850"/>
                  </a:lnTo>
                  <a:lnTo>
                    <a:pt x="424180" y="704850"/>
                  </a:lnTo>
                  <a:cubicBezTo>
                    <a:pt x="431165" y="704850"/>
                    <a:pt x="436880" y="710565"/>
                    <a:pt x="436880" y="717550"/>
                  </a:cubicBezTo>
                  <a:lnTo>
                    <a:pt x="436880" y="862330"/>
                  </a:lnTo>
                  <a:close/>
                  <a:moveTo>
                    <a:pt x="424815" y="534670"/>
                  </a:moveTo>
                  <a:lnTo>
                    <a:pt x="227965" y="534670"/>
                  </a:lnTo>
                  <a:cubicBezTo>
                    <a:pt x="223520" y="534670"/>
                    <a:pt x="219075" y="532130"/>
                    <a:pt x="217170" y="528320"/>
                  </a:cubicBezTo>
                  <a:cubicBezTo>
                    <a:pt x="214630" y="524510"/>
                    <a:pt x="215265" y="519430"/>
                    <a:pt x="217805" y="515620"/>
                  </a:cubicBezTo>
                  <a:lnTo>
                    <a:pt x="414655" y="200025"/>
                  </a:lnTo>
                  <a:cubicBezTo>
                    <a:pt x="417830" y="194945"/>
                    <a:pt x="423545" y="193040"/>
                    <a:pt x="428625" y="194310"/>
                  </a:cubicBezTo>
                  <a:cubicBezTo>
                    <a:pt x="434340" y="195580"/>
                    <a:pt x="437515" y="200660"/>
                    <a:pt x="437515" y="206375"/>
                  </a:cubicBezTo>
                  <a:lnTo>
                    <a:pt x="437515" y="521970"/>
                  </a:lnTo>
                  <a:cubicBezTo>
                    <a:pt x="437515" y="528955"/>
                    <a:pt x="431800" y="534670"/>
                    <a:pt x="424815" y="534670"/>
                  </a:cubicBezTo>
                  <a:close/>
                  <a:moveTo>
                    <a:pt x="251461" y="509270"/>
                  </a:moveTo>
                  <a:lnTo>
                    <a:pt x="412750" y="509270"/>
                  </a:lnTo>
                  <a:lnTo>
                    <a:pt x="412750" y="250825"/>
                  </a:lnTo>
                  <a:lnTo>
                    <a:pt x="251461" y="509270"/>
                  </a:lnTo>
                  <a:close/>
                </a:path>
              </a:pathLst>
            </a:custGeom>
            <a:grpFill/>
            <a:ln w="6350" cap="flat">
              <a:noFill/>
              <a:prstDash val="solid"/>
              <a:miter/>
            </a:ln>
          </p:spPr>
          <p:txBody>
            <a:bodyPr rtlCol="0" anchor="ctr"/>
            <a:lstStyle/>
            <a:p>
              <a:endParaRPr lang="en-US">
                <a:solidFill>
                  <a:schemeClr val="tx2"/>
                </a:solidFill>
              </a:endParaRPr>
            </a:p>
          </p:txBody>
        </p:sp>
        <p:grpSp>
          <p:nvGrpSpPr>
            <p:cNvPr id="161" name="Graphic 336">
              <a:extLst>
                <a:ext uri="{FF2B5EF4-FFF2-40B4-BE49-F238E27FC236}">
                  <a16:creationId xmlns:a16="http://schemas.microsoft.com/office/drawing/2014/main" id="{4A97E1E6-D866-764B-9882-628DC2CAF57D}"/>
                </a:ext>
              </a:extLst>
            </p:cNvPr>
            <p:cNvGrpSpPr/>
            <p:nvPr/>
          </p:nvGrpSpPr>
          <p:grpSpPr>
            <a:xfrm>
              <a:off x="23007955" y="495934"/>
              <a:ext cx="58419" cy="58420"/>
              <a:chOff x="23007955" y="495934"/>
              <a:chExt cx="58419" cy="58420"/>
            </a:xfrm>
            <a:grpFill/>
          </p:grpSpPr>
          <p:sp>
            <p:nvSpPr>
              <p:cNvPr id="205" name="Freeform 204">
                <a:extLst>
                  <a:ext uri="{FF2B5EF4-FFF2-40B4-BE49-F238E27FC236}">
                    <a16:creationId xmlns:a16="http://schemas.microsoft.com/office/drawing/2014/main" id="{B8A44F6A-D26F-B049-9758-2D47BE469C38}"/>
                  </a:ext>
                </a:extLst>
              </p:cNvPr>
              <p:cNvSpPr/>
              <p:nvPr/>
            </p:nvSpPr>
            <p:spPr>
              <a:xfrm>
                <a:off x="23020655" y="50800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7620" y="33020"/>
                      <a:pt x="0" y="25400"/>
                      <a:pt x="0" y="16510"/>
                    </a:cubicBezTo>
                    <a:cubicBezTo>
                      <a:pt x="0" y="7620"/>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206" name="Freeform 205">
                <a:extLst>
                  <a:ext uri="{FF2B5EF4-FFF2-40B4-BE49-F238E27FC236}">
                    <a16:creationId xmlns:a16="http://schemas.microsoft.com/office/drawing/2014/main" id="{FE18FD15-3376-524B-90F5-79F8E8507AE2}"/>
                  </a:ext>
                </a:extLst>
              </p:cNvPr>
              <p:cNvSpPr/>
              <p:nvPr/>
            </p:nvSpPr>
            <p:spPr>
              <a:xfrm>
                <a:off x="23007955" y="495934"/>
                <a:ext cx="58419" cy="58420"/>
              </a:xfrm>
              <a:custGeom>
                <a:avLst/>
                <a:gdLst>
                  <a:gd name="connsiteX0" fmla="*/ 29210 w 58419"/>
                  <a:gd name="connsiteY0" fmla="*/ 58420 h 58420"/>
                  <a:gd name="connsiteX1" fmla="*/ 0 w 58419"/>
                  <a:gd name="connsiteY1" fmla="*/ 29210 h 58420"/>
                  <a:gd name="connsiteX2" fmla="*/ 29210 w 58419"/>
                  <a:gd name="connsiteY2" fmla="*/ 0 h 58420"/>
                  <a:gd name="connsiteX3" fmla="*/ 58420 w 58419"/>
                  <a:gd name="connsiteY3" fmla="*/ 29210 h 58420"/>
                  <a:gd name="connsiteX4" fmla="*/ 29210 w 58419"/>
                  <a:gd name="connsiteY4" fmla="*/ 58420 h 58420"/>
                  <a:gd name="connsiteX5" fmla="*/ 29210 w 58419"/>
                  <a:gd name="connsiteY5" fmla="*/ 24765 h 58420"/>
                  <a:gd name="connsiteX6" fmla="*/ 25400 w 58419"/>
                  <a:gd name="connsiteY6" fmla="*/ 28575 h 58420"/>
                  <a:gd name="connsiteX7" fmla="*/ 29210 w 58419"/>
                  <a:gd name="connsiteY7" fmla="*/ 32385 h 58420"/>
                  <a:gd name="connsiteX8" fmla="*/ 33020 w 58419"/>
                  <a:gd name="connsiteY8" fmla="*/ 28575 h 58420"/>
                  <a:gd name="connsiteX9" fmla="*/ 29210 w 58419"/>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20">
                    <a:moveTo>
                      <a:pt x="29210" y="58420"/>
                    </a:moveTo>
                    <a:cubicBezTo>
                      <a:pt x="12700" y="58420"/>
                      <a:pt x="0" y="45085"/>
                      <a:pt x="0" y="29210"/>
                    </a:cubicBezTo>
                    <a:cubicBezTo>
                      <a:pt x="0" y="13335"/>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62" name="Graphic 336">
              <a:extLst>
                <a:ext uri="{FF2B5EF4-FFF2-40B4-BE49-F238E27FC236}">
                  <a16:creationId xmlns:a16="http://schemas.microsoft.com/office/drawing/2014/main" id="{B812872F-2973-0D4D-A55A-C2A2579ADE7D}"/>
                </a:ext>
              </a:extLst>
            </p:cNvPr>
            <p:cNvGrpSpPr/>
            <p:nvPr/>
          </p:nvGrpSpPr>
          <p:grpSpPr>
            <a:xfrm>
              <a:off x="23315930" y="495934"/>
              <a:ext cx="58419" cy="58420"/>
              <a:chOff x="23315930" y="495934"/>
              <a:chExt cx="58419" cy="58420"/>
            </a:xfrm>
            <a:grpFill/>
          </p:grpSpPr>
          <p:sp>
            <p:nvSpPr>
              <p:cNvPr id="203" name="Freeform 202">
                <a:extLst>
                  <a:ext uri="{FF2B5EF4-FFF2-40B4-BE49-F238E27FC236}">
                    <a16:creationId xmlns:a16="http://schemas.microsoft.com/office/drawing/2014/main" id="{CDEFAE18-9EED-7F40-9F6D-534E60D95568}"/>
                  </a:ext>
                </a:extLst>
              </p:cNvPr>
              <p:cNvSpPr/>
              <p:nvPr/>
            </p:nvSpPr>
            <p:spPr>
              <a:xfrm>
                <a:off x="23329265" y="50800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6985" y="33020"/>
                      <a:pt x="0" y="25400"/>
                      <a:pt x="0" y="16510"/>
                    </a:cubicBezTo>
                    <a:cubicBezTo>
                      <a:pt x="0" y="7620"/>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204" name="Freeform 203">
                <a:extLst>
                  <a:ext uri="{FF2B5EF4-FFF2-40B4-BE49-F238E27FC236}">
                    <a16:creationId xmlns:a16="http://schemas.microsoft.com/office/drawing/2014/main" id="{EF5932FF-7753-3140-B2FE-B7EE85A7849B}"/>
                  </a:ext>
                </a:extLst>
              </p:cNvPr>
              <p:cNvSpPr/>
              <p:nvPr/>
            </p:nvSpPr>
            <p:spPr>
              <a:xfrm>
                <a:off x="23315930" y="495934"/>
                <a:ext cx="58419" cy="58420"/>
              </a:xfrm>
              <a:custGeom>
                <a:avLst/>
                <a:gdLst>
                  <a:gd name="connsiteX0" fmla="*/ 29210 w 58419"/>
                  <a:gd name="connsiteY0" fmla="*/ 58420 h 58420"/>
                  <a:gd name="connsiteX1" fmla="*/ 0 w 58419"/>
                  <a:gd name="connsiteY1" fmla="*/ 29210 h 58420"/>
                  <a:gd name="connsiteX2" fmla="*/ 29210 w 58419"/>
                  <a:gd name="connsiteY2" fmla="*/ 0 h 58420"/>
                  <a:gd name="connsiteX3" fmla="*/ 58420 w 58419"/>
                  <a:gd name="connsiteY3" fmla="*/ 29210 h 58420"/>
                  <a:gd name="connsiteX4" fmla="*/ 29210 w 58419"/>
                  <a:gd name="connsiteY4" fmla="*/ 58420 h 58420"/>
                  <a:gd name="connsiteX5" fmla="*/ 29210 w 58419"/>
                  <a:gd name="connsiteY5" fmla="*/ 24765 h 58420"/>
                  <a:gd name="connsiteX6" fmla="*/ 25400 w 58419"/>
                  <a:gd name="connsiteY6" fmla="*/ 28575 h 58420"/>
                  <a:gd name="connsiteX7" fmla="*/ 29210 w 58419"/>
                  <a:gd name="connsiteY7" fmla="*/ 32385 h 58420"/>
                  <a:gd name="connsiteX8" fmla="*/ 33020 w 58419"/>
                  <a:gd name="connsiteY8" fmla="*/ 28575 h 58420"/>
                  <a:gd name="connsiteX9" fmla="*/ 29210 w 58419"/>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20">
                    <a:moveTo>
                      <a:pt x="29210" y="58420"/>
                    </a:moveTo>
                    <a:cubicBezTo>
                      <a:pt x="12700" y="58420"/>
                      <a:pt x="0" y="45085"/>
                      <a:pt x="0" y="29210"/>
                    </a:cubicBezTo>
                    <a:cubicBezTo>
                      <a:pt x="0" y="13335"/>
                      <a:pt x="13335" y="0"/>
                      <a:pt x="29210" y="0"/>
                    </a:cubicBezTo>
                    <a:cubicBezTo>
                      <a:pt x="45720" y="0"/>
                      <a:pt x="58420" y="13335"/>
                      <a:pt x="58420" y="29210"/>
                    </a:cubicBezTo>
                    <a:cubicBezTo>
                      <a:pt x="58420" y="45085"/>
                      <a:pt x="45720"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750" y="24765"/>
                      <a:pt x="29210" y="2476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63" name="Graphic 336">
              <a:extLst>
                <a:ext uri="{FF2B5EF4-FFF2-40B4-BE49-F238E27FC236}">
                  <a16:creationId xmlns:a16="http://schemas.microsoft.com/office/drawing/2014/main" id="{CE9C5A1A-C97D-684D-B734-04083B4E84CD}"/>
                </a:ext>
              </a:extLst>
            </p:cNvPr>
            <p:cNvGrpSpPr/>
            <p:nvPr/>
          </p:nvGrpSpPr>
          <p:grpSpPr>
            <a:xfrm>
              <a:off x="23315930" y="1004569"/>
              <a:ext cx="58441" cy="58419"/>
              <a:chOff x="23315930" y="1004569"/>
              <a:chExt cx="58441" cy="58419"/>
            </a:xfrm>
            <a:grpFill/>
          </p:grpSpPr>
          <p:sp>
            <p:nvSpPr>
              <p:cNvPr id="201" name="Freeform 200">
                <a:extLst>
                  <a:ext uri="{FF2B5EF4-FFF2-40B4-BE49-F238E27FC236}">
                    <a16:creationId xmlns:a16="http://schemas.microsoft.com/office/drawing/2014/main" id="{AA046D3B-3388-524E-A378-944C67155E15}"/>
                  </a:ext>
                </a:extLst>
              </p:cNvPr>
              <p:cNvSpPr/>
              <p:nvPr/>
            </p:nvSpPr>
            <p:spPr>
              <a:xfrm>
                <a:off x="23329265" y="1017269"/>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6985"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202" name="Freeform 201">
                <a:extLst>
                  <a:ext uri="{FF2B5EF4-FFF2-40B4-BE49-F238E27FC236}">
                    <a16:creationId xmlns:a16="http://schemas.microsoft.com/office/drawing/2014/main" id="{1697F846-41AA-8B44-AB44-2F75DCF87D2C}"/>
                  </a:ext>
                </a:extLst>
              </p:cNvPr>
              <p:cNvSpPr/>
              <p:nvPr/>
            </p:nvSpPr>
            <p:spPr>
              <a:xfrm>
                <a:off x="23315930" y="1004569"/>
                <a:ext cx="58441" cy="58419"/>
              </a:xfrm>
              <a:custGeom>
                <a:avLst/>
                <a:gdLst>
                  <a:gd name="connsiteX0" fmla="*/ 29210 w 58441"/>
                  <a:gd name="connsiteY0" fmla="*/ 58420 h 58419"/>
                  <a:gd name="connsiteX1" fmla="*/ 0 w 58441"/>
                  <a:gd name="connsiteY1" fmla="*/ 29210 h 58419"/>
                  <a:gd name="connsiteX2" fmla="*/ 29210 w 58441"/>
                  <a:gd name="connsiteY2" fmla="*/ 0 h 58419"/>
                  <a:gd name="connsiteX3" fmla="*/ 58420 w 58441"/>
                  <a:gd name="connsiteY3" fmla="*/ 29210 h 58419"/>
                  <a:gd name="connsiteX4" fmla="*/ 29210 w 58441"/>
                  <a:gd name="connsiteY4" fmla="*/ 58420 h 58419"/>
                  <a:gd name="connsiteX5" fmla="*/ 29210 w 58441"/>
                  <a:gd name="connsiteY5" fmla="*/ 25400 h 58419"/>
                  <a:gd name="connsiteX6" fmla="*/ 25400 w 58441"/>
                  <a:gd name="connsiteY6" fmla="*/ 29210 h 58419"/>
                  <a:gd name="connsiteX7" fmla="*/ 29210 w 58441"/>
                  <a:gd name="connsiteY7" fmla="*/ 33020 h 58419"/>
                  <a:gd name="connsiteX8" fmla="*/ 33020 w 58441"/>
                  <a:gd name="connsiteY8" fmla="*/ 29210 h 58419"/>
                  <a:gd name="connsiteX9" fmla="*/ 29210 w 58441"/>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19">
                    <a:moveTo>
                      <a:pt x="29210" y="58420"/>
                    </a:moveTo>
                    <a:cubicBezTo>
                      <a:pt x="12700" y="58420"/>
                      <a:pt x="0" y="45085"/>
                      <a:pt x="0" y="29210"/>
                    </a:cubicBezTo>
                    <a:cubicBezTo>
                      <a:pt x="0" y="12700"/>
                      <a:pt x="13335" y="0"/>
                      <a:pt x="29210" y="0"/>
                    </a:cubicBezTo>
                    <a:cubicBezTo>
                      <a:pt x="45720" y="0"/>
                      <a:pt x="58420" y="13335"/>
                      <a:pt x="58420" y="29210"/>
                    </a:cubicBezTo>
                    <a:cubicBezTo>
                      <a:pt x="59055" y="45720"/>
                      <a:pt x="45720" y="58420"/>
                      <a:pt x="29210" y="58420"/>
                    </a:cubicBezTo>
                    <a:close/>
                    <a:moveTo>
                      <a:pt x="29210" y="25400"/>
                    </a:moveTo>
                    <a:cubicBezTo>
                      <a:pt x="27305" y="25400"/>
                      <a:pt x="25400" y="27305"/>
                      <a:pt x="25400" y="29210"/>
                    </a:cubicBezTo>
                    <a:cubicBezTo>
                      <a:pt x="25400" y="31115"/>
                      <a:pt x="27305" y="33020"/>
                      <a:pt x="29210" y="33020"/>
                    </a:cubicBezTo>
                    <a:cubicBezTo>
                      <a:pt x="31750" y="33020"/>
                      <a:pt x="33020" y="31115"/>
                      <a:pt x="33020" y="29210"/>
                    </a:cubicBezTo>
                    <a:cubicBezTo>
                      <a:pt x="33020" y="27305"/>
                      <a:pt x="31750" y="25400"/>
                      <a:pt x="29210"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64" name="Graphic 336">
              <a:extLst>
                <a:ext uri="{FF2B5EF4-FFF2-40B4-BE49-F238E27FC236}">
                  <a16:creationId xmlns:a16="http://schemas.microsoft.com/office/drawing/2014/main" id="{EA8A3005-358E-FB43-85A4-BFDA342EB43A}"/>
                </a:ext>
              </a:extLst>
            </p:cNvPr>
            <p:cNvGrpSpPr/>
            <p:nvPr/>
          </p:nvGrpSpPr>
          <p:grpSpPr>
            <a:xfrm>
              <a:off x="23419434" y="1004569"/>
              <a:ext cx="58442" cy="58419"/>
              <a:chOff x="23419434" y="1004569"/>
              <a:chExt cx="58442" cy="58419"/>
            </a:xfrm>
            <a:grpFill/>
          </p:grpSpPr>
          <p:sp>
            <p:nvSpPr>
              <p:cNvPr id="199" name="Freeform 198">
                <a:extLst>
                  <a:ext uri="{FF2B5EF4-FFF2-40B4-BE49-F238E27FC236}">
                    <a16:creationId xmlns:a16="http://schemas.microsoft.com/office/drawing/2014/main" id="{B509F168-89CE-FD45-9665-7286A64D086E}"/>
                  </a:ext>
                </a:extLst>
              </p:cNvPr>
              <p:cNvSpPr/>
              <p:nvPr/>
            </p:nvSpPr>
            <p:spPr>
              <a:xfrm>
                <a:off x="23432770" y="1017269"/>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200" name="Freeform 199">
                <a:extLst>
                  <a:ext uri="{FF2B5EF4-FFF2-40B4-BE49-F238E27FC236}">
                    <a16:creationId xmlns:a16="http://schemas.microsoft.com/office/drawing/2014/main" id="{ED6A03C4-B92C-FC4C-8A7C-BED52744A552}"/>
                  </a:ext>
                </a:extLst>
              </p:cNvPr>
              <p:cNvSpPr/>
              <p:nvPr/>
            </p:nvSpPr>
            <p:spPr>
              <a:xfrm>
                <a:off x="23419434" y="1004569"/>
                <a:ext cx="58442" cy="58419"/>
              </a:xfrm>
              <a:custGeom>
                <a:avLst/>
                <a:gdLst>
                  <a:gd name="connsiteX0" fmla="*/ 29211 w 58442"/>
                  <a:gd name="connsiteY0" fmla="*/ 58420 h 58419"/>
                  <a:gd name="connsiteX1" fmla="*/ 0 w 58442"/>
                  <a:gd name="connsiteY1" fmla="*/ 29210 h 58419"/>
                  <a:gd name="connsiteX2" fmla="*/ 29211 w 58442"/>
                  <a:gd name="connsiteY2" fmla="*/ 0 h 58419"/>
                  <a:gd name="connsiteX3" fmla="*/ 58420 w 58442"/>
                  <a:gd name="connsiteY3" fmla="*/ 29210 h 58419"/>
                  <a:gd name="connsiteX4" fmla="*/ 29211 w 58442"/>
                  <a:gd name="connsiteY4" fmla="*/ 58420 h 58419"/>
                  <a:gd name="connsiteX5" fmla="*/ 29211 w 58442"/>
                  <a:gd name="connsiteY5" fmla="*/ 25400 h 58419"/>
                  <a:gd name="connsiteX6" fmla="*/ 25400 w 58442"/>
                  <a:gd name="connsiteY6" fmla="*/ 29210 h 58419"/>
                  <a:gd name="connsiteX7" fmla="*/ 29211 w 58442"/>
                  <a:gd name="connsiteY7" fmla="*/ 33020 h 58419"/>
                  <a:gd name="connsiteX8" fmla="*/ 33020 w 58442"/>
                  <a:gd name="connsiteY8" fmla="*/ 29210 h 58419"/>
                  <a:gd name="connsiteX9" fmla="*/ 29211 w 58442"/>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2" h="58419">
                    <a:moveTo>
                      <a:pt x="29211" y="58420"/>
                    </a:moveTo>
                    <a:cubicBezTo>
                      <a:pt x="12700" y="58420"/>
                      <a:pt x="0" y="45085"/>
                      <a:pt x="0" y="29210"/>
                    </a:cubicBezTo>
                    <a:cubicBezTo>
                      <a:pt x="0" y="12700"/>
                      <a:pt x="13336" y="0"/>
                      <a:pt x="29211" y="0"/>
                    </a:cubicBezTo>
                    <a:cubicBezTo>
                      <a:pt x="45720" y="0"/>
                      <a:pt x="58420" y="13335"/>
                      <a:pt x="58420" y="29210"/>
                    </a:cubicBezTo>
                    <a:cubicBezTo>
                      <a:pt x="59055" y="45720"/>
                      <a:pt x="45720" y="58420"/>
                      <a:pt x="29211" y="58420"/>
                    </a:cubicBezTo>
                    <a:close/>
                    <a:moveTo>
                      <a:pt x="29211" y="25400"/>
                    </a:moveTo>
                    <a:cubicBezTo>
                      <a:pt x="27305" y="25400"/>
                      <a:pt x="25400" y="27305"/>
                      <a:pt x="25400" y="29210"/>
                    </a:cubicBezTo>
                    <a:cubicBezTo>
                      <a:pt x="25400" y="31115"/>
                      <a:pt x="27305" y="33020"/>
                      <a:pt x="29211" y="33020"/>
                    </a:cubicBezTo>
                    <a:cubicBezTo>
                      <a:pt x="31750" y="33020"/>
                      <a:pt x="33020" y="31115"/>
                      <a:pt x="33020" y="29210"/>
                    </a:cubicBezTo>
                    <a:cubicBezTo>
                      <a:pt x="33020" y="27305"/>
                      <a:pt x="31750" y="25400"/>
                      <a:pt x="29211"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65" name="Graphic 336">
              <a:extLst>
                <a:ext uri="{FF2B5EF4-FFF2-40B4-BE49-F238E27FC236}">
                  <a16:creationId xmlns:a16="http://schemas.microsoft.com/office/drawing/2014/main" id="{454B2351-167E-DC42-BC47-8977B8CD0D5E}"/>
                </a:ext>
              </a:extLst>
            </p:cNvPr>
            <p:cNvGrpSpPr/>
            <p:nvPr/>
          </p:nvGrpSpPr>
          <p:grpSpPr>
            <a:xfrm>
              <a:off x="23315930" y="1199514"/>
              <a:ext cx="58441" cy="58420"/>
              <a:chOff x="23315930" y="1199514"/>
              <a:chExt cx="58441" cy="58420"/>
            </a:xfrm>
            <a:grpFill/>
          </p:grpSpPr>
          <p:sp>
            <p:nvSpPr>
              <p:cNvPr id="197" name="Freeform 196">
                <a:extLst>
                  <a:ext uri="{FF2B5EF4-FFF2-40B4-BE49-F238E27FC236}">
                    <a16:creationId xmlns:a16="http://schemas.microsoft.com/office/drawing/2014/main" id="{553F4D4D-C8EB-2041-96CF-5264CFFC16BC}"/>
                  </a:ext>
                </a:extLst>
              </p:cNvPr>
              <p:cNvSpPr/>
              <p:nvPr/>
            </p:nvSpPr>
            <p:spPr>
              <a:xfrm>
                <a:off x="23329265" y="121158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6985"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198" name="Freeform 197">
                <a:extLst>
                  <a:ext uri="{FF2B5EF4-FFF2-40B4-BE49-F238E27FC236}">
                    <a16:creationId xmlns:a16="http://schemas.microsoft.com/office/drawing/2014/main" id="{063EB741-85E0-624A-85E7-DC6D1C66C756}"/>
                  </a:ext>
                </a:extLst>
              </p:cNvPr>
              <p:cNvSpPr/>
              <p:nvPr/>
            </p:nvSpPr>
            <p:spPr>
              <a:xfrm>
                <a:off x="23315930" y="1199514"/>
                <a:ext cx="58441" cy="58420"/>
              </a:xfrm>
              <a:custGeom>
                <a:avLst/>
                <a:gdLst>
                  <a:gd name="connsiteX0" fmla="*/ 29210 w 58441"/>
                  <a:gd name="connsiteY0" fmla="*/ 58420 h 58420"/>
                  <a:gd name="connsiteX1" fmla="*/ 0 w 58441"/>
                  <a:gd name="connsiteY1" fmla="*/ 29210 h 58420"/>
                  <a:gd name="connsiteX2" fmla="*/ 29210 w 58441"/>
                  <a:gd name="connsiteY2" fmla="*/ 0 h 58420"/>
                  <a:gd name="connsiteX3" fmla="*/ 58420 w 58441"/>
                  <a:gd name="connsiteY3" fmla="*/ 29210 h 58420"/>
                  <a:gd name="connsiteX4" fmla="*/ 29210 w 58441"/>
                  <a:gd name="connsiteY4" fmla="*/ 58420 h 58420"/>
                  <a:gd name="connsiteX5" fmla="*/ 29210 w 58441"/>
                  <a:gd name="connsiteY5" fmla="*/ 24765 h 58420"/>
                  <a:gd name="connsiteX6" fmla="*/ 25400 w 58441"/>
                  <a:gd name="connsiteY6" fmla="*/ 28575 h 58420"/>
                  <a:gd name="connsiteX7" fmla="*/ 29210 w 58441"/>
                  <a:gd name="connsiteY7" fmla="*/ 32385 h 58420"/>
                  <a:gd name="connsiteX8" fmla="*/ 33020 w 58441"/>
                  <a:gd name="connsiteY8" fmla="*/ 28575 h 58420"/>
                  <a:gd name="connsiteX9" fmla="*/ 29210 w 58441"/>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20">
                    <a:moveTo>
                      <a:pt x="29210" y="58420"/>
                    </a:moveTo>
                    <a:cubicBezTo>
                      <a:pt x="12700" y="58420"/>
                      <a:pt x="0" y="45085"/>
                      <a:pt x="0" y="29210"/>
                    </a:cubicBezTo>
                    <a:cubicBezTo>
                      <a:pt x="0" y="12700"/>
                      <a:pt x="13335" y="0"/>
                      <a:pt x="29210" y="0"/>
                    </a:cubicBezTo>
                    <a:cubicBezTo>
                      <a:pt x="45720" y="0"/>
                      <a:pt x="58420" y="13335"/>
                      <a:pt x="58420" y="29210"/>
                    </a:cubicBezTo>
                    <a:cubicBezTo>
                      <a:pt x="59055" y="45085"/>
                      <a:pt x="45720"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750" y="24765"/>
                      <a:pt x="29210" y="2476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66" name="Graphic 336">
              <a:extLst>
                <a:ext uri="{FF2B5EF4-FFF2-40B4-BE49-F238E27FC236}">
                  <a16:creationId xmlns:a16="http://schemas.microsoft.com/office/drawing/2014/main" id="{0B481E78-6967-FE4E-A729-595C5231BB54}"/>
                </a:ext>
              </a:extLst>
            </p:cNvPr>
            <p:cNvGrpSpPr/>
            <p:nvPr/>
          </p:nvGrpSpPr>
          <p:grpSpPr>
            <a:xfrm>
              <a:off x="23419434" y="1199514"/>
              <a:ext cx="58442" cy="58420"/>
              <a:chOff x="23419434" y="1199514"/>
              <a:chExt cx="58442" cy="58420"/>
            </a:xfrm>
            <a:grpFill/>
          </p:grpSpPr>
          <p:sp>
            <p:nvSpPr>
              <p:cNvPr id="195" name="Freeform 194">
                <a:extLst>
                  <a:ext uri="{FF2B5EF4-FFF2-40B4-BE49-F238E27FC236}">
                    <a16:creationId xmlns:a16="http://schemas.microsoft.com/office/drawing/2014/main" id="{030BF91F-DE63-F84E-A57D-0BA3E15B1CFF}"/>
                  </a:ext>
                </a:extLst>
              </p:cNvPr>
              <p:cNvSpPr/>
              <p:nvPr/>
            </p:nvSpPr>
            <p:spPr>
              <a:xfrm>
                <a:off x="23432770" y="121158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196" name="Freeform 195">
                <a:extLst>
                  <a:ext uri="{FF2B5EF4-FFF2-40B4-BE49-F238E27FC236}">
                    <a16:creationId xmlns:a16="http://schemas.microsoft.com/office/drawing/2014/main" id="{3F68BAE5-9DF8-D14E-A371-C86352C9DF9B}"/>
                  </a:ext>
                </a:extLst>
              </p:cNvPr>
              <p:cNvSpPr/>
              <p:nvPr/>
            </p:nvSpPr>
            <p:spPr>
              <a:xfrm>
                <a:off x="23419434" y="1199514"/>
                <a:ext cx="58442" cy="58420"/>
              </a:xfrm>
              <a:custGeom>
                <a:avLst/>
                <a:gdLst>
                  <a:gd name="connsiteX0" fmla="*/ 29211 w 58442"/>
                  <a:gd name="connsiteY0" fmla="*/ 58420 h 58420"/>
                  <a:gd name="connsiteX1" fmla="*/ 0 w 58442"/>
                  <a:gd name="connsiteY1" fmla="*/ 29210 h 58420"/>
                  <a:gd name="connsiteX2" fmla="*/ 29211 w 58442"/>
                  <a:gd name="connsiteY2" fmla="*/ 0 h 58420"/>
                  <a:gd name="connsiteX3" fmla="*/ 58420 w 58442"/>
                  <a:gd name="connsiteY3" fmla="*/ 29210 h 58420"/>
                  <a:gd name="connsiteX4" fmla="*/ 29211 w 58442"/>
                  <a:gd name="connsiteY4" fmla="*/ 58420 h 58420"/>
                  <a:gd name="connsiteX5" fmla="*/ 29211 w 58442"/>
                  <a:gd name="connsiteY5" fmla="*/ 24765 h 58420"/>
                  <a:gd name="connsiteX6" fmla="*/ 25400 w 58442"/>
                  <a:gd name="connsiteY6" fmla="*/ 28575 h 58420"/>
                  <a:gd name="connsiteX7" fmla="*/ 29211 w 58442"/>
                  <a:gd name="connsiteY7" fmla="*/ 32385 h 58420"/>
                  <a:gd name="connsiteX8" fmla="*/ 33020 w 58442"/>
                  <a:gd name="connsiteY8" fmla="*/ 28575 h 58420"/>
                  <a:gd name="connsiteX9" fmla="*/ 29211 w 58442"/>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2" h="58420">
                    <a:moveTo>
                      <a:pt x="29211" y="58420"/>
                    </a:moveTo>
                    <a:cubicBezTo>
                      <a:pt x="12700" y="58420"/>
                      <a:pt x="0" y="45085"/>
                      <a:pt x="0" y="29210"/>
                    </a:cubicBezTo>
                    <a:cubicBezTo>
                      <a:pt x="0" y="12700"/>
                      <a:pt x="13336" y="0"/>
                      <a:pt x="29211" y="0"/>
                    </a:cubicBezTo>
                    <a:cubicBezTo>
                      <a:pt x="45720" y="0"/>
                      <a:pt x="58420" y="13335"/>
                      <a:pt x="58420" y="29210"/>
                    </a:cubicBezTo>
                    <a:cubicBezTo>
                      <a:pt x="59055" y="45085"/>
                      <a:pt x="45720" y="58420"/>
                      <a:pt x="29211" y="58420"/>
                    </a:cubicBezTo>
                    <a:close/>
                    <a:moveTo>
                      <a:pt x="29211" y="24765"/>
                    </a:moveTo>
                    <a:cubicBezTo>
                      <a:pt x="27305" y="24765"/>
                      <a:pt x="25400" y="26670"/>
                      <a:pt x="25400" y="28575"/>
                    </a:cubicBezTo>
                    <a:cubicBezTo>
                      <a:pt x="25400" y="30480"/>
                      <a:pt x="27305" y="32385"/>
                      <a:pt x="29211" y="32385"/>
                    </a:cubicBezTo>
                    <a:cubicBezTo>
                      <a:pt x="31750" y="32385"/>
                      <a:pt x="33020" y="30480"/>
                      <a:pt x="33020" y="28575"/>
                    </a:cubicBezTo>
                    <a:cubicBezTo>
                      <a:pt x="33020" y="26670"/>
                      <a:pt x="31750" y="24765"/>
                      <a:pt x="29211" y="2476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67" name="Graphic 336">
              <a:extLst>
                <a:ext uri="{FF2B5EF4-FFF2-40B4-BE49-F238E27FC236}">
                  <a16:creationId xmlns:a16="http://schemas.microsoft.com/office/drawing/2014/main" id="{433D49D7-8836-1047-AE1B-3017DB6ABAA6}"/>
                </a:ext>
              </a:extLst>
            </p:cNvPr>
            <p:cNvGrpSpPr/>
            <p:nvPr/>
          </p:nvGrpSpPr>
          <p:grpSpPr>
            <a:xfrm>
              <a:off x="23091140" y="1199514"/>
              <a:ext cx="58419" cy="58420"/>
              <a:chOff x="23091140" y="1199514"/>
              <a:chExt cx="58419" cy="58420"/>
            </a:xfrm>
            <a:grpFill/>
          </p:grpSpPr>
          <p:sp>
            <p:nvSpPr>
              <p:cNvPr id="193" name="Freeform 192">
                <a:extLst>
                  <a:ext uri="{FF2B5EF4-FFF2-40B4-BE49-F238E27FC236}">
                    <a16:creationId xmlns:a16="http://schemas.microsoft.com/office/drawing/2014/main" id="{B29BDE55-927E-BE44-AEAF-48E26D88E05A}"/>
                  </a:ext>
                </a:extLst>
              </p:cNvPr>
              <p:cNvSpPr/>
              <p:nvPr/>
            </p:nvSpPr>
            <p:spPr>
              <a:xfrm>
                <a:off x="23103840" y="121158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194" name="Freeform 193">
                <a:extLst>
                  <a:ext uri="{FF2B5EF4-FFF2-40B4-BE49-F238E27FC236}">
                    <a16:creationId xmlns:a16="http://schemas.microsoft.com/office/drawing/2014/main" id="{EAAD22AB-9B6A-8740-A1A6-B9F65BCF1B46}"/>
                  </a:ext>
                </a:extLst>
              </p:cNvPr>
              <p:cNvSpPr/>
              <p:nvPr/>
            </p:nvSpPr>
            <p:spPr>
              <a:xfrm>
                <a:off x="23091140" y="1199514"/>
                <a:ext cx="58419" cy="58420"/>
              </a:xfrm>
              <a:custGeom>
                <a:avLst/>
                <a:gdLst>
                  <a:gd name="connsiteX0" fmla="*/ 29210 w 58419"/>
                  <a:gd name="connsiteY0" fmla="*/ 58420 h 58420"/>
                  <a:gd name="connsiteX1" fmla="*/ 0 w 58419"/>
                  <a:gd name="connsiteY1" fmla="*/ 29210 h 58420"/>
                  <a:gd name="connsiteX2" fmla="*/ 29210 w 58419"/>
                  <a:gd name="connsiteY2" fmla="*/ 0 h 58420"/>
                  <a:gd name="connsiteX3" fmla="*/ 58420 w 58419"/>
                  <a:gd name="connsiteY3" fmla="*/ 29210 h 58420"/>
                  <a:gd name="connsiteX4" fmla="*/ 29210 w 58419"/>
                  <a:gd name="connsiteY4" fmla="*/ 58420 h 58420"/>
                  <a:gd name="connsiteX5" fmla="*/ 29210 w 58419"/>
                  <a:gd name="connsiteY5" fmla="*/ 24765 h 58420"/>
                  <a:gd name="connsiteX6" fmla="*/ 25400 w 58419"/>
                  <a:gd name="connsiteY6" fmla="*/ 28575 h 58420"/>
                  <a:gd name="connsiteX7" fmla="*/ 29210 w 58419"/>
                  <a:gd name="connsiteY7" fmla="*/ 32385 h 58420"/>
                  <a:gd name="connsiteX8" fmla="*/ 33020 w 58419"/>
                  <a:gd name="connsiteY8" fmla="*/ 28575 h 58420"/>
                  <a:gd name="connsiteX9" fmla="*/ 29210 w 58419"/>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20">
                    <a:moveTo>
                      <a:pt x="29210" y="58420"/>
                    </a:moveTo>
                    <a:cubicBezTo>
                      <a:pt x="12700" y="58420"/>
                      <a:pt x="0" y="45085"/>
                      <a:pt x="0" y="29210"/>
                    </a:cubicBezTo>
                    <a:cubicBezTo>
                      <a:pt x="0" y="12700"/>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68" name="Graphic 336">
              <a:extLst>
                <a:ext uri="{FF2B5EF4-FFF2-40B4-BE49-F238E27FC236}">
                  <a16:creationId xmlns:a16="http://schemas.microsoft.com/office/drawing/2014/main" id="{4E38954D-7B5F-1F49-823C-7B6B7045D75C}"/>
                </a:ext>
              </a:extLst>
            </p:cNvPr>
            <p:cNvGrpSpPr/>
            <p:nvPr/>
          </p:nvGrpSpPr>
          <p:grpSpPr>
            <a:xfrm>
              <a:off x="23091140" y="1004569"/>
              <a:ext cx="58419" cy="58419"/>
              <a:chOff x="23091140" y="1004569"/>
              <a:chExt cx="58419" cy="58419"/>
            </a:xfrm>
            <a:grpFill/>
          </p:grpSpPr>
          <p:sp>
            <p:nvSpPr>
              <p:cNvPr id="191" name="Freeform 190">
                <a:extLst>
                  <a:ext uri="{FF2B5EF4-FFF2-40B4-BE49-F238E27FC236}">
                    <a16:creationId xmlns:a16="http://schemas.microsoft.com/office/drawing/2014/main" id="{639A61D3-0877-A44B-B76C-5C603C2AD601}"/>
                  </a:ext>
                </a:extLst>
              </p:cNvPr>
              <p:cNvSpPr/>
              <p:nvPr/>
            </p:nvSpPr>
            <p:spPr>
              <a:xfrm>
                <a:off x="23103840" y="1017269"/>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192" name="Freeform 191">
                <a:extLst>
                  <a:ext uri="{FF2B5EF4-FFF2-40B4-BE49-F238E27FC236}">
                    <a16:creationId xmlns:a16="http://schemas.microsoft.com/office/drawing/2014/main" id="{B80C1292-CB66-C141-8FC2-95BAE68B6531}"/>
                  </a:ext>
                </a:extLst>
              </p:cNvPr>
              <p:cNvSpPr/>
              <p:nvPr/>
            </p:nvSpPr>
            <p:spPr>
              <a:xfrm>
                <a:off x="23091140" y="1004569"/>
                <a:ext cx="58419" cy="58419"/>
              </a:xfrm>
              <a:custGeom>
                <a:avLst/>
                <a:gdLst>
                  <a:gd name="connsiteX0" fmla="*/ 29210 w 58419"/>
                  <a:gd name="connsiteY0" fmla="*/ 58420 h 58419"/>
                  <a:gd name="connsiteX1" fmla="*/ 0 w 58419"/>
                  <a:gd name="connsiteY1" fmla="*/ 29210 h 58419"/>
                  <a:gd name="connsiteX2" fmla="*/ 29210 w 58419"/>
                  <a:gd name="connsiteY2" fmla="*/ 0 h 58419"/>
                  <a:gd name="connsiteX3" fmla="*/ 58420 w 58419"/>
                  <a:gd name="connsiteY3" fmla="*/ 29210 h 58419"/>
                  <a:gd name="connsiteX4" fmla="*/ 29210 w 58419"/>
                  <a:gd name="connsiteY4" fmla="*/ 58420 h 58419"/>
                  <a:gd name="connsiteX5" fmla="*/ 29210 w 58419"/>
                  <a:gd name="connsiteY5" fmla="*/ 25400 h 58419"/>
                  <a:gd name="connsiteX6" fmla="*/ 25400 w 58419"/>
                  <a:gd name="connsiteY6" fmla="*/ 29210 h 58419"/>
                  <a:gd name="connsiteX7" fmla="*/ 29210 w 58419"/>
                  <a:gd name="connsiteY7" fmla="*/ 33020 h 58419"/>
                  <a:gd name="connsiteX8" fmla="*/ 33020 w 58419"/>
                  <a:gd name="connsiteY8" fmla="*/ 29210 h 58419"/>
                  <a:gd name="connsiteX9" fmla="*/ 29210 w 58419"/>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19">
                    <a:moveTo>
                      <a:pt x="29210" y="58420"/>
                    </a:moveTo>
                    <a:cubicBezTo>
                      <a:pt x="12700" y="58420"/>
                      <a:pt x="0" y="45085"/>
                      <a:pt x="0" y="29210"/>
                    </a:cubicBezTo>
                    <a:cubicBezTo>
                      <a:pt x="0" y="12700"/>
                      <a:pt x="13335" y="0"/>
                      <a:pt x="29210" y="0"/>
                    </a:cubicBezTo>
                    <a:cubicBezTo>
                      <a:pt x="45720" y="0"/>
                      <a:pt x="58420" y="13335"/>
                      <a:pt x="58420" y="29210"/>
                    </a:cubicBezTo>
                    <a:cubicBezTo>
                      <a:pt x="58420" y="45720"/>
                      <a:pt x="45085" y="58420"/>
                      <a:pt x="29210" y="58420"/>
                    </a:cubicBezTo>
                    <a:close/>
                    <a:moveTo>
                      <a:pt x="29210" y="25400"/>
                    </a:moveTo>
                    <a:cubicBezTo>
                      <a:pt x="27305" y="25400"/>
                      <a:pt x="25400" y="27305"/>
                      <a:pt x="25400" y="29210"/>
                    </a:cubicBezTo>
                    <a:cubicBezTo>
                      <a:pt x="25400" y="31115"/>
                      <a:pt x="27305" y="33020"/>
                      <a:pt x="29210" y="33020"/>
                    </a:cubicBezTo>
                    <a:cubicBezTo>
                      <a:pt x="31750"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69" name="Graphic 336">
              <a:extLst>
                <a:ext uri="{FF2B5EF4-FFF2-40B4-BE49-F238E27FC236}">
                  <a16:creationId xmlns:a16="http://schemas.microsoft.com/office/drawing/2014/main" id="{0BF78D96-D461-834F-899E-9DC958EF4CC7}"/>
                </a:ext>
              </a:extLst>
            </p:cNvPr>
            <p:cNvGrpSpPr/>
            <p:nvPr/>
          </p:nvGrpSpPr>
          <p:grpSpPr>
            <a:xfrm>
              <a:off x="22894924" y="1004569"/>
              <a:ext cx="58420" cy="58419"/>
              <a:chOff x="22894924" y="1004569"/>
              <a:chExt cx="58420" cy="58419"/>
            </a:xfrm>
            <a:grpFill/>
          </p:grpSpPr>
          <p:sp>
            <p:nvSpPr>
              <p:cNvPr id="189" name="Freeform 188">
                <a:extLst>
                  <a:ext uri="{FF2B5EF4-FFF2-40B4-BE49-F238E27FC236}">
                    <a16:creationId xmlns:a16="http://schemas.microsoft.com/office/drawing/2014/main" id="{059294AF-459C-124F-B40C-9B173A30B6FF}"/>
                  </a:ext>
                </a:extLst>
              </p:cNvPr>
              <p:cNvSpPr/>
              <p:nvPr/>
            </p:nvSpPr>
            <p:spPr>
              <a:xfrm>
                <a:off x="22907624" y="1017269"/>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6035"/>
                      <a:pt x="25400" y="33020"/>
                      <a:pt x="16510" y="33020"/>
                    </a:cubicBezTo>
                    <a:cubicBezTo>
                      <a:pt x="6985"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190" name="Freeform 189">
                <a:extLst>
                  <a:ext uri="{FF2B5EF4-FFF2-40B4-BE49-F238E27FC236}">
                    <a16:creationId xmlns:a16="http://schemas.microsoft.com/office/drawing/2014/main" id="{AC8F135C-B845-DB45-B7B2-8846B317C606}"/>
                  </a:ext>
                </a:extLst>
              </p:cNvPr>
              <p:cNvSpPr/>
              <p:nvPr/>
            </p:nvSpPr>
            <p:spPr>
              <a:xfrm>
                <a:off x="22894924" y="1004569"/>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5400 h 58419"/>
                  <a:gd name="connsiteX6" fmla="*/ 25400 w 58420"/>
                  <a:gd name="connsiteY6" fmla="*/ 29210 h 58419"/>
                  <a:gd name="connsiteX7" fmla="*/ 29210 w 58420"/>
                  <a:gd name="connsiteY7" fmla="*/ 33020 h 58419"/>
                  <a:gd name="connsiteX8" fmla="*/ 33020 w 58420"/>
                  <a:gd name="connsiteY8" fmla="*/ 29210 h 58419"/>
                  <a:gd name="connsiteX9" fmla="*/ 29210 w 58420"/>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2700" y="58420"/>
                      <a:pt x="0" y="45085"/>
                      <a:pt x="0" y="29210"/>
                    </a:cubicBezTo>
                    <a:cubicBezTo>
                      <a:pt x="0" y="12700"/>
                      <a:pt x="13335" y="0"/>
                      <a:pt x="29210" y="0"/>
                    </a:cubicBezTo>
                    <a:cubicBezTo>
                      <a:pt x="45720" y="0"/>
                      <a:pt x="58420" y="13335"/>
                      <a:pt x="58420" y="29210"/>
                    </a:cubicBezTo>
                    <a:cubicBezTo>
                      <a:pt x="58420" y="45720"/>
                      <a:pt x="45085" y="58420"/>
                      <a:pt x="29210" y="58420"/>
                    </a:cubicBezTo>
                    <a:close/>
                    <a:moveTo>
                      <a:pt x="29210" y="25400"/>
                    </a:moveTo>
                    <a:cubicBezTo>
                      <a:pt x="26670"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70" name="Graphic 336">
              <a:extLst>
                <a:ext uri="{FF2B5EF4-FFF2-40B4-BE49-F238E27FC236}">
                  <a16:creationId xmlns:a16="http://schemas.microsoft.com/office/drawing/2014/main" id="{EE7E8B0A-99FB-4443-B455-223E9C199CA4}"/>
                </a:ext>
              </a:extLst>
            </p:cNvPr>
            <p:cNvGrpSpPr/>
            <p:nvPr/>
          </p:nvGrpSpPr>
          <p:grpSpPr>
            <a:xfrm>
              <a:off x="23091140" y="689609"/>
              <a:ext cx="58419" cy="58420"/>
              <a:chOff x="23091140" y="689609"/>
              <a:chExt cx="58419" cy="58420"/>
            </a:xfrm>
            <a:grpFill/>
          </p:grpSpPr>
          <p:sp>
            <p:nvSpPr>
              <p:cNvPr id="187" name="Freeform 186">
                <a:extLst>
                  <a:ext uri="{FF2B5EF4-FFF2-40B4-BE49-F238E27FC236}">
                    <a16:creationId xmlns:a16="http://schemas.microsoft.com/office/drawing/2014/main" id="{B4C49217-664B-984F-95F3-E9D4356D9782}"/>
                  </a:ext>
                </a:extLst>
              </p:cNvPr>
              <p:cNvSpPr/>
              <p:nvPr/>
            </p:nvSpPr>
            <p:spPr>
              <a:xfrm>
                <a:off x="23103840" y="701675"/>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188" name="Freeform 187">
                <a:extLst>
                  <a:ext uri="{FF2B5EF4-FFF2-40B4-BE49-F238E27FC236}">
                    <a16:creationId xmlns:a16="http://schemas.microsoft.com/office/drawing/2014/main" id="{02BB6C45-C760-DF46-A3DE-235F1B25DC94}"/>
                  </a:ext>
                </a:extLst>
              </p:cNvPr>
              <p:cNvSpPr/>
              <p:nvPr/>
            </p:nvSpPr>
            <p:spPr>
              <a:xfrm>
                <a:off x="23091140" y="689609"/>
                <a:ext cx="58419" cy="58420"/>
              </a:xfrm>
              <a:custGeom>
                <a:avLst/>
                <a:gdLst>
                  <a:gd name="connsiteX0" fmla="*/ 29210 w 58419"/>
                  <a:gd name="connsiteY0" fmla="*/ 58420 h 58420"/>
                  <a:gd name="connsiteX1" fmla="*/ 0 w 58419"/>
                  <a:gd name="connsiteY1" fmla="*/ 29210 h 58420"/>
                  <a:gd name="connsiteX2" fmla="*/ 29210 w 58419"/>
                  <a:gd name="connsiteY2" fmla="*/ 0 h 58420"/>
                  <a:gd name="connsiteX3" fmla="*/ 58420 w 58419"/>
                  <a:gd name="connsiteY3" fmla="*/ 29210 h 58420"/>
                  <a:gd name="connsiteX4" fmla="*/ 29210 w 58419"/>
                  <a:gd name="connsiteY4" fmla="*/ 58420 h 58420"/>
                  <a:gd name="connsiteX5" fmla="*/ 29210 w 58419"/>
                  <a:gd name="connsiteY5" fmla="*/ 24765 h 58420"/>
                  <a:gd name="connsiteX6" fmla="*/ 25400 w 58419"/>
                  <a:gd name="connsiteY6" fmla="*/ 28575 h 58420"/>
                  <a:gd name="connsiteX7" fmla="*/ 29210 w 58419"/>
                  <a:gd name="connsiteY7" fmla="*/ 32385 h 58420"/>
                  <a:gd name="connsiteX8" fmla="*/ 33020 w 58419"/>
                  <a:gd name="connsiteY8" fmla="*/ 28575 h 58420"/>
                  <a:gd name="connsiteX9" fmla="*/ 29210 w 58419"/>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20">
                    <a:moveTo>
                      <a:pt x="29210" y="58420"/>
                    </a:moveTo>
                    <a:cubicBezTo>
                      <a:pt x="12700" y="58420"/>
                      <a:pt x="0" y="45085"/>
                      <a:pt x="0" y="29210"/>
                    </a:cubicBezTo>
                    <a:cubicBezTo>
                      <a:pt x="0" y="12700"/>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71" name="Graphic 336">
              <a:extLst>
                <a:ext uri="{FF2B5EF4-FFF2-40B4-BE49-F238E27FC236}">
                  <a16:creationId xmlns:a16="http://schemas.microsoft.com/office/drawing/2014/main" id="{35773CD4-CEA1-3A48-B9D0-6E14B9D2584F}"/>
                </a:ext>
              </a:extLst>
            </p:cNvPr>
            <p:cNvGrpSpPr/>
            <p:nvPr/>
          </p:nvGrpSpPr>
          <p:grpSpPr>
            <a:xfrm>
              <a:off x="23315930" y="1357630"/>
              <a:ext cx="58441" cy="58419"/>
              <a:chOff x="23315930" y="1357630"/>
              <a:chExt cx="58441" cy="58419"/>
            </a:xfrm>
            <a:grpFill/>
          </p:grpSpPr>
          <p:sp>
            <p:nvSpPr>
              <p:cNvPr id="185" name="Freeform 184">
                <a:extLst>
                  <a:ext uri="{FF2B5EF4-FFF2-40B4-BE49-F238E27FC236}">
                    <a16:creationId xmlns:a16="http://schemas.microsoft.com/office/drawing/2014/main" id="{76AA6472-52A5-8349-89EA-464AB91EAD68}"/>
                  </a:ext>
                </a:extLst>
              </p:cNvPr>
              <p:cNvSpPr/>
              <p:nvPr/>
            </p:nvSpPr>
            <p:spPr>
              <a:xfrm>
                <a:off x="23329265" y="1370293"/>
                <a:ext cx="33019" cy="33056"/>
              </a:xfrm>
              <a:custGeom>
                <a:avLst/>
                <a:gdLst>
                  <a:gd name="connsiteX0" fmla="*/ 33020 w 33019"/>
                  <a:gd name="connsiteY0" fmla="*/ 16547 h 33056"/>
                  <a:gd name="connsiteX1" fmla="*/ 16510 w 33019"/>
                  <a:gd name="connsiteY1" fmla="*/ 33057 h 33056"/>
                  <a:gd name="connsiteX2" fmla="*/ 0 w 33019"/>
                  <a:gd name="connsiteY2" fmla="*/ 16547 h 33056"/>
                  <a:gd name="connsiteX3" fmla="*/ 16510 w 33019"/>
                  <a:gd name="connsiteY3" fmla="*/ 37 h 33056"/>
                  <a:gd name="connsiteX4" fmla="*/ 33020 w 33019"/>
                  <a:gd name="connsiteY4" fmla="*/ 16547 h 33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56">
                    <a:moveTo>
                      <a:pt x="33020" y="16547"/>
                    </a:moveTo>
                    <a:cubicBezTo>
                      <a:pt x="33020" y="26072"/>
                      <a:pt x="25400" y="33057"/>
                      <a:pt x="16510" y="33057"/>
                    </a:cubicBezTo>
                    <a:cubicBezTo>
                      <a:pt x="6985" y="33057"/>
                      <a:pt x="0" y="25437"/>
                      <a:pt x="0" y="16547"/>
                    </a:cubicBezTo>
                    <a:cubicBezTo>
                      <a:pt x="0" y="7022"/>
                      <a:pt x="7620" y="37"/>
                      <a:pt x="16510" y="37"/>
                    </a:cubicBezTo>
                    <a:cubicBezTo>
                      <a:pt x="25400" y="-598"/>
                      <a:pt x="33020" y="7022"/>
                      <a:pt x="33020" y="16547"/>
                    </a:cubicBezTo>
                    <a:close/>
                  </a:path>
                </a:pathLst>
              </a:custGeom>
              <a:grpFill/>
              <a:ln w="6350" cap="flat">
                <a:noFill/>
                <a:prstDash val="solid"/>
                <a:miter/>
              </a:ln>
            </p:spPr>
            <p:txBody>
              <a:bodyPr rtlCol="0" anchor="ctr"/>
              <a:lstStyle/>
              <a:p>
                <a:endParaRPr lang="en-US">
                  <a:solidFill>
                    <a:schemeClr val="tx2"/>
                  </a:solidFill>
                </a:endParaRPr>
              </a:p>
            </p:txBody>
          </p:sp>
          <p:sp>
            <p:nvSpPr>
              <p:cNvPr id="186" name="Freeform 185">
                <a:extLst>
                  <a:ext uri="{FF2B5EF4-FFF2-40B4-BE49-F238E27FC236}">
                    <a16:creationId xmlns:a16="http://schemas.microsoft.com/office/drawing/2014/main" id="{B60EB2BB-8523-FB43-BEEF-A0C1DDDA6DAD}"/>
                  </a:ext>
                </a:extLst>
              </p:cNvPr>
              <p:cNvSpPr/>
              <p:nvPr/>
            </p:nvSpPr>
            <p:spPr>
              <a:xfrm>
                <a:off x="23315930" y="1357630"/>
                <a:ext cx="58441" cy="58419"/>
              </a:xfrm>
              <a:custGeom>
                <a:avLst/>
                <a:gdLst>
                  <a:gd name="connsiteX0" fmla="*/ 29210 w 58441"/>
                  <a:gd name="connsiteY0" fmla="*/ 58420 h 58419"/>
                  <a:gd name="connsiteX1" fmla="*/ 0 w 58441"/>
                  <a:gd name="connsiteY1" fmla="*/ 29210 h 58419"/>
                  <a:gd name="connsiteX2" fmla="*/ 29210 w 58441"/>
                  <a:gd name="connsiteY2" fmla="*/ 0 h 58419"/>
                  <a:gd name="connsiteX3" fmla="*/ 58420 w 58441"/>
                  <a:gd name="connsiteY3" fmla="*/ 29210 h 58419"/>
                  <a:gd name="connsiteX4" fmla="*/ 29210 w 58441"/>
                  <a:gd name="connsiteY4" fmla="*/ 58420 h 58419"/>
                  <a:gd name="connsiteX5" fmla="*/ 29210 w 58441"/>
                  <a:gd name="connsiteY5" fmla="*/ 24765 h 58419"/>
                  <a:gd name="connsiteX6" fmla="*/ 25400 w 58441"/>
                  <a:gd name="connsiteY6" fmla="*/ 28575 h 58419"/>
                  <a:gd name="connsiteX7" fmla="*/ 29210 w 58441"/>
                  <a:gd name="connsiteY7" fmla="*/ 32385 h 58419"/>
                  <a:gd name="connsiteX8" fmla="*/ 33020 w 58441"/>
                  <a:gd name="connsiteY8" fmla="*/ 28575 h 58419"/>
                  <a:gd name="connsiteX9" fmla="*/ 29210 w 58441"/>
                  <a:gd name="connsiteY9" fmla="*/ 2476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19">
                    <a:moveTo>
                      <a:pt x="29210" y="58420"/>
                    </a:moveTo>
                    <a:cubicBezTo>
                      <a:pt x="12700" y="58420"/>
                      <a:pt x="0" y="45085"/>
                      <a:pt x="0" y="29210"/>
                    </a:cubicBezTo>
                    <a:cubicBezTo>
                      <a:pt x="0" y="12700"/>
                      <a:pt x="13335" y="0"/>
                      <a:pt x="29210" y="0"/>
                    </a:cubicBezTo>
                    <a:cubicBezTo>
                      <a:pt x="45720" y="0"/>
                      <a:pt x="58420" y="13335"/>
                      <a:pt x="58420" y="29210"/>
                    </a:cubicBezTo>
                    <a:cubicBezTo>
                      <a:pt x="59055" y="45085"/>
                      <a:pt x="45720"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655" y="26670"/>
                      <a:pt x="31750" y="24765"/>
                      <a:pt x="29210" y="2476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72" name="Graphic 336">
              <a:extLst>
                <a:ext uri="{FF2B5EF4-FFF2-40B4-BE49-F238E27FC236}">
                  <a16:creationId xmlns:a16="http://schemas.microsoft.com/office/drawing/2014/main" id="{BD5959FC-9B5A-FD40-A88B-227EDF2E14E0}"/>
                </a:ext>
              </a:extLst>
            </p:cNvPr>
            <p:cNvGrpSpPr/>
            <p:nvPr/>
          </p:nvGrpSpPr>
          <p:grpSpPr>
            <a:xfrm>
              <a:off x="23091140" y="1357630"/>
              <a:ext cx="58419" cy="58419"/>
              <a:chOff x="23091140" y="1357630"/>
              <a:chExt cx="58419" cy="58419"/>
            </a:xfrm>
            <a:grpFill/>
          </p:grpSpPr>
          <p:sp>
            <p:nvSpPr>
              <p:cNvPr id="183" name="Freeform 182">
                <a:extLst>
                  <a:ext uri="{FF2B5EF4-FFF2-40B4-BE49-F238E27FC236}">
                    <a16:creationId xmlns:a16="http://schemas.microsoft.com/office/drawing/2014/main" id="{C4D1B9A8-F6A0-7C40-90E2-4953776D0008}"/>
                  </a:ext>
                </a:extLst>
              </p:cNvPr>
              <p:cNvSpPr/>
              <p:nvPr/>
            </p:nvSpPr>
            <p:spPr>
              <a:xfrm>
                <a:off x="23103840" y="1370293"/>
                <a:ext cx="33019" cy="33056"/>
              </a:xfrm>
              <a:custGeom>
                <a:avLst/>
                <a:gdLst>
                  <a:gd name="connsiteX0" fmla="*/ 33020 w 33019"/>
                  <a:gd name="connsiteY0" fmla="*/ 16547 h 33056"/>
                  <a:gd name="connsiteX1" fmla="*/ 16510 w 33019"/>
                  <a:gd name="connsiteY1" fmla="*/ 33057 h 33056"/>
                  <a:gd name="connsiteX2" fmla="*/ 0 w 33019"/>
                  <a:gd name="connsiteY2" fmla="*/ 16547 h 33056"/>
                  <a:gd name="connsiteX3" fmla="*/ 16510 w 33019"/>
                  <a:gd name="connsiteY3" fmla="*/ 37 h 33056"/>
                  <a:gd name="connsiteX4" fmla="*/ 33020 w 33019"/>
                  <a:gd name="connsiteY4" fmla="*/ 16547 h 33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56">
                    <a:moveTo>
                      <a:pt x="33020" y="16547"/>
                    </a:moveTo>
                    <a:cubicBezTo>
                      <a:pt x="33020" y="26072"/>
                      <a:pt x="25400" y="33057"/>
                      <a:pt x="16510" y="33057"/>
                    </a:cubicBezTo>
                    <a:cubicBezTo>
                      <a:pt x="7620" y="33057"/>
                      <a:pt x="0" y="25437"/>
                      <a:pt x="0" y="16547"/>
                    </a:cubicBezTo>
                    <a:cubicBezTo>
                      <a:pt x="0" y="7022"/>
                      <a:pt x="7620" y="37"/>
                      <a:pt x="16510" y="37"/>
                    </a:cubicBezTo>
                    <a:cubicBezTo>
                      <a:pt x="25400" y="-598"/>
                      <a:pt x="33020" y="7022"/>
                      <a:pt x="33020" y="16547"/>
                    </a:cubicBezTo>
                    <a:close/>
                  </a:path>
                </a:pathLst>
              </a:custGeom>
              <a:grpFill/>
              <a:ln w="6350" cap="flat">
                <a:noFill/>
                <a:prstDash val="solid"/>
                <a:miter/>
              </a:ln>
            </p:spPr>
            <p:txBody>
              <a:bodyPr rtlCol="0" anchor="ctr"/>
              <a:lstStyle/>
              <a:p>
                <a:endParaRPr lang="en-US">
                  <a:solidFill>
                    <a:schemeClr val="tx2"/>
                  </a:solidFill>
                </a:endParaRPr>
              </a:p>
            </p:txBody>
          </p:sp>
          <p:sp>
            <p:nvSpPr>
              <p:cNvPr id="184" name="Freeform 183">
                <a:extLst>
                  <a:ext uri="{FF2B5EF4-FFF2-40B4-BE49-F238E27FC236}">
                    <a16:creationId xmlns:a16="http://schemas.microsoft.com/office/drawing/2014/main" id="{5C3A8AF0-F75E-2B4E-A248-0E517ECC124F}"/>
                  </a:ext>
                </a:extLst>
              </p:cNvPr>
              <p:cNvSpPr/>
              <p:nvPr/>
            </p:nvSpPr>
            <p:spPr>
              <a:xfrm>
                <a:off x="23091140" y="1357630"/>
                <a:ext cx="58419" cy="58419"/>
              </a:xfrm>
              <a:custGeom>
                <a:avLst/>
                <a:gdLst>
                  <a:gd name="connsiteX0" fmla="*/ 29210 w 58419"/>
                  <a:gd name="connsiteY0" fmla="*/ 58420 h 58419"/>
                  <a:gd name="connsiteX1" fmla="*/ 0 w 58419"/>
                  <a:gd name="connsiteY1" fmla="*/ 29210 h 58419"/>
                  <a:gd name="connsiteX2" fmla="*/ 29210 w 58419"/>
                  <a:gd name="connsiteY2" fmla="*/ 0 h 58419"/>
                  <a:gd name="connsiteX3" fmla="*/ 58420 w 58419"/>
                  <a:gd name="connsiteY3" fmla="*/ 29210 h 58419"/>
                  <a:gd name="connsiteX4" fmla="*/ 29210 w 58419"/>
                  <a:gd name="connsiteY4" fmla="*/ 58420 h 58419"/>
                  <a:gd name="connsiteX5" fmla="*/ 29210 w 58419"/>
                  <a:gd name="connsiteY5" fmla="*/ 24765 h 58419"/>
                  <a:gd name="connsiteX6" fmla="*/ 25400 w 58419"/>
                  <a:gd name="connsiteY6" fmla="*/ 28575 h 58419"/>
                  <a:gd name="connsiteX7" fmla="*/ 29210 w 58419"/>
                  <a:gd name="connsiteY7" fmla="*/ 32385 h 58419"/>
                  <a:gd name="connsiteX8" fmla="*/ 33020 w 58419"/>
                  <a:gd name="connsiteY8" fmla="*/ 28575 h 58419"/>
                  <a:gd name="connsiteX9" fmla="*/ 29210 w 58419"/>
                  <a:gd name="connsiteY9" fmla="*/ 2476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19">
                    <a:moveTo>
                      <a:pt x="29210" y="58420"/>
                    </a:moveTo>
                    <a:cubicBezTo>
                      <a:pt x="12700" y="58420"/>
                      <a:pt x="0" y="45085"/>
                      <a:pt x="0" y="29210"/>
                    </a:cubicBezTo>
                    <a:cubicBezTo>
                      <a:pt x="0" y="12700"/>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73" name="Graphic 336">
              <a:extLst>
                <a:ext uri="{FF2B5EF4-FFF2-40B4-BE49-F238E27FC236}">
                  <a16:creationId xmlns:a16="http://schemas.microsoft.com/office/drawing/2014/main" id="{5D78BB50-3FF9-0243-9A98-D2CDBFB7002A}"/>
                </a:ext>
              </a:extLst>
            </p:cNvPr>
            <p:cNvGrpSpPr/>
            <p:nvPr/>
          </p:nvGrpSpPr>
          <p:grpSpPr>
            <a:xfrm>
              <a:off x="22678390" y="1199514"/>
              <a:ext cx="58441" cy="58420"/>
              <a:chOff x="22678390" y="1199514"/>
              <a:chExt cx="58441" cy="58420"/>
            </a:xfrm>
            <a:grpFill/>
          </p:grpSpPr>
          <p:sp>
            <p:nvSpPr>
              <p:cNvPr id="181" name="Freeform 180">
                <a:extLst>
                  <a:ext uri="{FF2B5EF4-FFF2-40B4-BE49-F238E27FC236}">
                    <a16:creationId xmlns:a16="http://schemas.microsoft.com/office/drawing/2014/main" id="{0D0301EA-E107-B044-820B-A131CB725316}"/>
                  </a:ext>
                </a:extLst>
              </p:cNvPr>
              <p:cNvSpPr/>
              <p:nvPr/>
            </p:nvSpPr>
            <p:spPr>
              <a:xfrm>
                <a:off x="22691724" y="121158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182" name="Freeform 181">
                <a:extLst>
                  <a:ext uri="{FF2B5EF4-FFF2-40B4-BE49-F238E27FC236}">
                    <a16:creationId xmlns:a16="http://schemas.microsoft.com/office/drawing/2014/main" id="{029C22B7-5FB8-FC41-80EF-656E1C7693F8}"/>
                  </a:ext>
                </a:extLst>
              </p:cNvPr>
              <p:cNvSpPr/>
              <p:nvPr/>
            </p:nvSpPr>
            <p:spPr>
              <a:xfrm>
                <a:off x="22678390" y="1199514"/>
                <a:ext cx="58441" cy="58420"/>
              </a:xfrm>
              <a:custGeom>
                <a:avLst/>
                <a:gdLst>
                  <a:gd name="connsiteX0" fmla="*/ 29210 w 58441"/>
                  <a:gd name="connsiteY0" fmla="*/ 58420 h 58420"/>
                  <a:gd name="connsiteX1" fmla="*/ 0 w 58441"/>
                  <a:gd name="connsiteY1" fmla="*/ 29210 h 58420"/>
                  <a:gd name="connsiteX2" fmla="*/ 29210 w 58441"/>
                  <a:gd name="connsiteY2" fmla="*/ 0 h 58420"/>
                  <a:gd name="connsiteX3" fmla="*/ 58420 w 58441"/>
                  <a:gd name="connsiteY3" fmla="*/ 29210 h 58420"/>
                  <a:gd name="connsiteX4" fmla="*/ 29210 w 58441"/>
                  <a:gd name="connsiteY4" fmla="*/ 58420 h 58420"/>
                  <a:gd name="connsiteX5" fmla="*/ 29210 w 58441"/>
                  <a:gd name="connsiteY5" fmla="*/ 24765 h 58420"/>
                  <a:gd name="connsiteX6" fmla="*/ 25400 w 58441"/>
                  <a:gd name="connsiteY6" fmla="*/ 28575 h 58420"/>
                  <a:gd name="connsiteX7" fmla="*/ 29210 w 58441"/>
                  <a:gd name="connsiteY7" fmla="*/ 32385 h 58420"/>
                  <a:gd name="connsiteX8" fmla="*/ 33020 w 58441"/>
                  <a:gd name="connsiteY8" fmla="*/ 28575 h 58420"/>
                  <a:gd name="connsiteX9" fmla="*/ 29210 w 58441"/>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20">
                    <a:moveTo>
                      <a:pt x="29210" y="58420"/>
                    </a:moveTo>
                    <a:cubicBezTo>
                      <a:pt x="12700" y="58420"/>
                      <a:pt x="0" y="45085"/>
                      <a:pt x="0" y="29210"/>
                    </a:cubicBezTo>
                    <a:cubicBezTo>
                      <a:pt x="0" y="12700"/>
                      <a:pt x="13335" y="0"/>
                      <a:pt x="29210" y="0"/>
                    </a:cubicBezTo>
                    <a:cubicBezTo>
                      <a:pt x="45720" y="0"/>
                      <a:pt x="58420" y="13335"/>
                      <a:pt x="58420" y="29210"/>
                    </a:cubicBezTo>
                    <a:cubicBezTo>
                      <a:pt x="59055" y="45085"/>
                      <a:pt x="45720"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750" y="24765"/>
                      <a:pt x="29210" y="2476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74" name="Graphic 336">
              <a:extLst>
                <a:ext uri="{FF2B5EF4-FFF2-40B4-BE49-F238E27FC236}">
                  <a16:creationId xmlns:a16="http://schemas.microsoft.com/office/drawing/2014/main" id="{CFCFA880-0CC0-1242-8676-1FF42E5233F4}"/>
                </a:ext>
              </a:extLst>
            </p:cNvPr>
            <p:cNvGrpSpPr/>
            <p:nvPr/>
          </p:nvGrpSpPr>
          <p:grpSpPr>
            <a:xfrm>
              <a:off x="22678390" y="1004569"/>
              <a:ext cx="58441" cy="58419"/>
              <a:chOff x="22678390" y="1004569"/>
              <a:chExt cx="58441" cy="58419"/>
            </a:xfrm>
            <a:grpFill/>
          </p:grpSpPr>
          <p:sp>
            <p:nvSpPr>
              <p:cNvPr id="179" name="Freeform 178">
                <a:extLst>
                  <a:ext uri="{FF2B5EF4-FFF2-40B4-BE49-F238E27FC236}">
                    <a16:creationId xmlns:a16="http://schemas.microsoft.com/office/drawing/2014/main" id="{3987206B-ABE5-F742-93B2-7DCB41C8C85E}"/>
                  </a:ext>
                </a:extLst>
              </p:cNvPr>
              <p:cNvSpPr/>
              <p:nvPr/>
            </p:nvSpPr>
            <p:spPr>
              <a:xfrm>
                <a:off x="22691724" y="1017269"/>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180" name="Freeform 179">
                <a:extLst>
                  <a:ext uri="{FF2B5EF4-FFF2-40B4-BE49-F238E27FC236}">
                    <a16:creationId xmlns:a16="http://schemas.microsoft.com/office/drawing/2014/main" id="{BD04FD84-B9D0-524D-9F1D-2E909B768FC9}"/>
                  </a:ext>
                </a:extLst>
              </p:cNvPr>
              <p:cNvSpPr/>
              <p:nvPr/>
            </p:nvSpPr>
            <p:spPr>
              <a:xfrm>
                <a:off x="22678390" y="1004569"/>
                <a:ext cx="58441" cy="58419"/>
              </a:xfrm>
              <a:custGeom>
                <a:avLst/>
                <a:gdLst>
                  <a:gd name="connsiteX0" fmla="*/ 29210 w 58441"/>
                  <a:gd name="connsiteY0" fmla="*/ 58420 h 58419"/>
                  <a:gd name="connsiteX1" fmla="*/ 0 w 58441"/>
                  <a:gd name="connsiteY1" fmla="*/ 29210 h 58419"/>
                  <a:gd name="connsiteX2" fmla="*/ 29210 w 58441"/>
                  <a:gd name="connsiteY2" fmla="*/ 0 h 58419"/>
                  <a:gd name="connsiteX3" fmla="*/ 58420 w 58441"/>
                  <a:gd name="connsiteY3" fmla="*/ 29210 h 58419"/>
                  <a:gd name="connsiteX4" fmla="*/ 29210 w 58441"/>
                  <a:gd name="connsiteY4" fmla="*/ 58420 h 58419"/>
                  <a:gd name="connsiteX5" fmla="*/ 29210 w 58441"/>
                  <a:gd name="connsiteY5" fmla="*/ 25400 h 58419"/>
                  <a:gd name="connsiteX6" fmla="*/ 25400 w 58441"/>
                  <a:gd name="connsiteY6" fmla="*/ 29210 h 58419"/>
                  <a:gd name="connsiteX7" fmla="*/ 29210 w 58441"/>
                  <a:gd name="connsiteY7" fmla="*/ 33020 h 58419"/>
                  <a:gd name="connsiteX8" fmla="*/ 33020 w 58441"/>
                  <a:gd name="connsiteY8" fmla="*/ 29210 h 58419"/>
                  <a:gd name="connsiteX9" fmla="*/ 29210 w 58441"/>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19">
                    <a:moveTo>
                      <a:pt x="29210" y="58420"/>
                    </a:moveTo>
                    <a:cubicBezTo>
                      <a:pt x="12700" y="58420"/>
                      <a:pt x="0" y="45085"/>
                      <a:pt x="0" y="29210"/>
                    </a:cubicBezTo>
                    <a:cubicBezTo>
                      <a:pt x="0" y="12700"/>
                      <a:pt x="13335" y="0"/>
                      <a:pt x="29210" y="0"/>
                    </a:cubicBezTo>
                    <a:cubicBezTo>
                      <a:pt x="45720" y="0"/>
                      <a:pt x="58420" y="13335"/>
                      <a:pt x="58420" y="29210"/>
                    </a:cubicBezTo>
                    <a:cubicBezTo>
                      <a:pt x="59055" y="45720"/>
                      <a:pt x="45720" y="58420"/>
                      <a:pt x="29210" y="58420"/>
                    </a:cubicBezTo>
                    <a:close/>
                    <a:moveTo>
                      <a:pt x="29210" y="25400"/>
                    </a:moveTo>
                    <a:cubicBezTo>
                      <a:pt x="27305" y="25400"/>
                      <a:pt x="25400" y="27305"/>
                      <a:pt x="25400" y="29210"/>
                    </a:cubicBezTo>
                    <a:cubicBezTo>
                      <a:pt x="25400" y="31115"/>
                      <a:pt x="27305" y="33020"/>
                      <a:pt x="29210" y="33020"/>
                    </a:cubicBezTo>
                    <a:cubicBezTo>
                      <a:pt x="31750" y="33020"/>
                      <a:pt x="33020" y="31115"/>
                      <a:pt x="33020" y="29210"/>
                    </a:cubicBezTo>
                    <a:cubicBezTo>
                      <a:pt x="33020" y="27305"/>
                      <a:pt x="31750" y="25400"/>
                      <a:pt x="29210"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75" name="Graphic 336">
              <a:extLst>
                <a:ext uri="{FF2B5EF4-FFF2-40B4-BE49-F238E27FC236}">
                  <a16:creationId xmlns:a16="http://schemas.microsoft.com/office/drawing/2014/main" id="{6635D83A-361C-9A4F-AC7F-9EBF1274616A}"/>
                </a:ext>
              </a:extLst>
            </p:cNvPr>
            <p:cNvGrpSpPr/>
            <p:nvPr/>
          </p:nvGrpSpPr>
          <p:grpSpPr>
            <a:xfrm>
              <a:off x="22814280" y="805815"/>
              <a:ext cx="58441" cy="58420"/>
              <a:chOff x="22814280" y="805815"/>
              <a:chExt cx="58441" cy="58420"/>
            </a:xfrm>
            <a:grpFill/>
          </p:grpSpPr>
          <p:sp>
            <p:nvSpPr>
              <p:cNvPr id="177" name="Freeform 176">
                <a:extLst>
                  <a:ext uri="{FF2B5EF4-FFF2-40B4-BE49-F238E27FC236}">
                    <a16:creationId xmlns:a16="http://schemas.microsoft.com/office/drawing/2014/main" id="{4CBCED97-3926-6445-8122-3CEF3CDCC9D5}"/>
                  </a:ext>
                </a:extLst>
              </p:cNvPr>
              <p:cNvSpPr/>
              <p:nvPr/>
            </p:nvSpPr>
            <p:spPr>
              <a:xfrm>
                <a:off x="22827615" y="818514"/>
                <a:ext cx="33019" cy="33020"/>
              </a:xfrm>
              <a:custGeom>
                <a:avLst/>
                <a:gdLst>
                  <a:gd name="connsiteX0" fmla="*/ 33020 w 33019"/>
                  <a:gd name="connsiteY0" fmla="*/ 16510 h 33020"/>
                  <a:gd name="connsiteX1" fmla="*/ 16510 w 33019"/>
                  <a:gd name="connsiteY1" fmla="*/ 33020 h 33020"/>
                  <a:gd name="connsiteX2" fmla="*/ 0 w 33019"/>
                  <a:gd name="connsiteY2" fmla="*/ 16510 h 33020"/>
                  <a:gd name="connsiteX3" fmla="*/ 16510 w 33019"/>
                  <a:gd name="connsiteY3" fmla="*/ 0 h 33020"/>
                  <a:gd name="connsiteX4" fmla="*/ 33020 w 33019"/>
                  <a:gd name="connsiteY4" fmla="*/ 16510 h 3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20">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178" name="Freeform 177">
                <a:extLst>
                  <a:ext uri="{FF2B5EF4-FFF2-40B4-BE49-F238E27FC236}">
                    <a16:creationId xmlns:a16="http://schemas.microsoft.com/office/drawing/2014/main" id="{94DBF3F2-C80F-5644-A39C-5355F1B5CE99}"/>
                  </a:ext>
                </a:extLst>
              </p:cNvPr>
              <p:cNvSpPr/>
              <p:nvPr/>
            </p:nvSpPr>
            <p:spPr>
              <a:xfrm>
                <a:off x="22814280" y="805815"/>
                <a:ext cx="58441" cy="58420"/>
              </a:xfrm>
              <a:custGeom>
                <a:avLst/>
                <a:gdLst>
                  <a:gd name="connsiteX0" fmla="*/ 29210 w 58441"/>
                  <a:gd name="connsiteY0" fmla="*/ 58420 h 58420"/>
                  <a:gd name="connsiteX1" fmla="*/ 0 w 58441"/>
                  <a:gd name="connsiteY1" fmla="*/ 29210 h 58420"/>
                  <a:gd name="connsiteX2" fmla="*/ 29210 w 58441"/>
                  <a:gd name="connsiteY2" fmla="*/ 0 h 58420"/>
                  <a:gd name="connsiteX3" fmla="*/ 58420 w 58441"/>
                  <a:gd name="connsiteY3" fmla="*/ 29210 h 58420"/>
                  <a:gd name="connsiteX4" fmla="*/ 29210 w 58441"/>
                  <a:gd name="connsiteY4" fmla="*/ 58420 h 58420"/>
                  <a:gd name="connsiteX5" fmla="*/ 29210 w 58441"/>
                  <a:gd name="connsiteY5" fmla="*/ 25400 h 58420"/>
                  <a:gd name="connsiteX6" fmla="*/ 25400 w 58441"/>
                  <a:gd name="connsiteY6" fmla="*/ 29210 h 58420"/>
                  <a:gd name="connsiteX7" fmla="*/ 29210 w 58441"/>
                  <a:gd name="connsiteY7" fmla="*/ 33020 h 58420"/>
                  <a:gd name="connsiteX8" fmla="*/ 33020 w 58441"/>
                  <a:gd name="connsiteY8" fmla="*/ 29210 h 58420"/>
                  <a:gd name="connsiteX9" fmla="*/ 29210 w 58441"/>
                  <a:gd name="connsiteY9" fmla="*/ 25400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20">
                    <a:moveTo>
                      <a:pt x="29210" y="58420"/>
                    </a:moveTo>
                    <a:cubicBezTo>
                      <a:pt x="12700" y="58420"/>
                      <a:pt x="0" y="45085"/>
                      <a:pt x="0" y="29210"/>
                    </a:cubicBezTo>
                    <a:cubicBezTo>
                      <a:pt x="0" y="12700"/>
                      <a:pt x="13335" y="0"/>
                      <a:pt x="29210" y="0"/>
                    </a:cubicBezTo>
                    <a:cubicBezTo>
                      <a:pt x="45720" y="0"/>
                      <a:pt x="58420" y="13335"/>
                      <a:pt x="58420" y="29210"/>
                    </a:cubicBezTo>
                    <a:cubicBezTo>
                      <a:pt x="59055" y="45720"/>
                      <a:pt x="45720" y="58420"/>
                      <a:pt x="29210" y="58420"/>
                    </a:cubicBezTo>
                    <a:close/>
                    <a:moveTo>
                      <a:pt x="29210" y="25400"/>
                    </a:moveTo>
                    <a:cubicBezTo>
                      <a:pt x="27305" y="25400"/>
                      <a:pt x="25400" y="27305"/>
                      <a:pt x="25400" y="29210"/>
                    </a:cubicBezTo>
                    <a:cubicBezTo>
                      <a:pt x="25400" y="31115"/>
                      <a:pt x="27305" y="33020"/>
                      <a:pt x="29210" y="33020"/>
                    </a:cubicBezTo>
                    <a:cubicBezTo>
                      <a:pt x="31750" y="33020"/>
                      <a:pt x="33020" y="31115"/>
                      <a:pt x="33020" y="29210"/>
                    </a:cubicBezTo>
                    <a:cubicBezTo>
                      <a:pt x="33020" y="27305"/>
                      <a:pt x="31750" y="25400"/>
                      <a:pt x="29210" y="25400"/>
                    </a:cubicBezTo>
                    <a:close/>
                  </a:path>
                </a:pathLst>
              </a:custGeom>
              <a:grpFill/>
              <a:ln w="6350" cap="flat">
                <a:noFill/>
                <a:prstDash val="solid"/>
                <a:miter/>
              </a:ln>
            </p:spPr>
            <p:txBody>
              <a:bodyPr rtlCol="0" anchor="ctr"/>
              <a:lstStyle/>
              <a:p>
                <a:endParaRPr lang="en-US">
                  <a:solidFill>
                    <a:schemeClr val="tx2"/>
                  </a:solidFill>
                </a:endParaRPr>
              </a:p>
            </p:txBody>
          </p:sp>
        </p:grpSp>
        <p:sp>
          <p:nvSpPr>
            <p:cNvPr id="176" name="Freeform 175">
              <a:extLst>
                <a:ext uri="{FF2B5EF4-FFF2-40B4-BE49-F238E27FC236}">
                  <a16:creationId xmlns:a16="http://schemas.microsoft.com/office/drawing/2014/main" id="{5098E909-E6E5-E84F-BC4E-285D09371EF6}"/>
                </a:ext>
              </a:extLst>
            </p:cNvPr>
            <p:cNvSpPr/>
            <p:nvPr/>
          </p:nvSpPr>
          <p:spPr>
            <a:xfrm>
              <a:off x="22832059" y="829944"/>
              <a:ext cx="526451" cy="563244"/>
            </a:xfrm>
            <a:custGeom>
              <a:avLst/>
              <a:gdLst>
                <a:gd name="connsiteX0" fmla="*/ 299086 w 526451"/>
                <a:gd name="connsiteY0" fmla="*/ 563245 h 563244"/>
                <a:gd name="connsiteX1" fmla="*/ 277495 w 526451"/>
                <a:gd name="connsiteY1" fmla="*/ 549275 h 563244"/>
                <a:gd name="connsiteX2" fmla="*/ 455930 w 526451"/>
                <a:gd name="connsiteY2" fmla="*/ 269875 h 563244"/>
                <a:gd name="connsiteX3" fmla="*/ 296545 w 526451"/>
                <a:gd name="connsiteY3" fmla="*/ 407670 h 563244"/>
                <a:gd name="connsiteX4" fmla="*/ 279400 w 526451"/>
                <a:gd name="connsiteY4" fmla="*/ 407035 h 563244"/>
                <a:gd name="connsiteX5" fmla="*/ 83186 w 526451"/>
                <a:gd name="connsiteY5" fmla="*/ 212725 h 563244"/>
                <a:gd name="connsiteX6" fmla="*/ 80645 w 526451"/>
                <a:gd name="connsiteY6" fmla="*/ 208280 h 563244"/>
                <a:gd name="connsiteX7" fmla="*/ 0 w 526451"/>
                <a:gd name="connsiteY7" fmla="*/ 9525 h 563244"/>
                <a:gd name="connsiteX8" fmla="*/ 23495 w 526451"/>
                <a:gd name="connsiteY8" fmla="*/ 0 h 563244"/>
                <a:gd name="connsiteX9" fmla="*/ 102870 w 526451"/>
                <a:gd name="connsiteY9" fmla="*/ 196215 h 563244"/>
                <a:gd name="connsiteX10" fmla="*/ 288925 w 526451"/>
                <a:gd name="connsiteY10" fmla="*/ 380365 h 563244"/>
                <a:gd name="connsiteX11" fmla="*/ 505461 w 526451"/>
                <a:gd name="connsiteY11" fmla="*/ 193675 h 563244"/>
                <a:gd name="connsiteX12" fmla="*/ 521970 w 526451"/>
                <a:gd name="connsiteY12" fmla="*/ 193675 h 563244"/>
                <a:gd name="connsiteX13" fmla="*/ 524511 w 526451"/>
                <a:gd name="connsiteY13" fmla="*/ 210185 h 563244"/>
                <a:gd name="connsiteX14" fmla="*/ 299086 w 526451"/>
                <a:gd name="connsiteY14" fmla="*/ 563245 h 56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6451" h="563244">
                  <a:moveTo>
                    <a:pt x="299086" y="563245"/>
                  </a:moveTo>
                  <a:lnTo>
                    <a:pt x="277495" y="549275"/>
                  </a:lnTo>
                  <a:lnTo>
                    <a:pt x="455930" y="269875"/>
                  </a:lnTo>
                  <a:lnTo>
                    <a:pt x="296545" y="407670"/>
                  </a:lnTo>
                  <a:cubicBezTo>
                    <a:pt x="291465" y="412115"/>
                    <a:pt x="283845" y="411480"/>
                    <a:pt x="279400" y="407035"/>
                  </a:cubicBezTo>
                  <a:lnTo>
                    <a:pt x="83186" y="212725"/>
                  </a:lnTo>
                  <a:cubicBezTo>
                    <a:pt x="81915" y="211455"/>
                    <a:pt x="81280" y="210185"/>
                    <a:pt x="80645" y="208280"/>
                  </a:cubicBezTo>
                  <a:lnTo>
                    <a:pt x="0" y="9525"/>
                  </a:lnTo>
                  <a:lnTo>
                    <a:pt x="23495" y="0"/>
                  </a:lnTo>
                  <a:lnTo>
                    <a:pt x="102870" y="196215"/>
                  </a:lnTo>
                  <a:lnTo>
                    <a:pt x="288925" y="380365"/>
                  </a:lnTo>
                  <a:lnTo>
                    <a:pt x="505461" y="193675"/>
                  </a:lnTo>
                  <a:cubicBezTo>
                    <a:pt x="510540" y="189865"/>
                    <a:pt x="517525" y="189865"/>
                    <a:pt x="521970" y="193675"/>
                  </a:cubicBezTo>
                  <a:cubicBezTo>
                    <a:pt x="527050" y="197485"/>
                    <a:pt x="527686" y="205105"/>
                    <a:pt x="524511" y="210185"/>
                  </a:cubicBezTo>
                  <a:lnTo>
                    <a:pt x="299086" y="563245"/>
                  </a:lnTo>
                  <a:close/>
                </a:path>
              </a:pathLst>
            </a:custGeom>
            <a:grpFill/>
            <a:ln w="6350" cap="flat">
              <a:noFill/>
              <a:prstDash val="solid"/>
              <a:miter/>
            </a:ln>
          </p:spPr>
          <p:txBody>
            <a:bodyPr rtlCol="0" anchor="ctr"/>
            <a:lstStyle/>
            <a:p>
              <a:endParaRPr lang="en-US">
                <a:solidFill>
                  <a:schemeClr val="tx2"/>
                </a:solidFill>
              </a:endParaRPr>
            </a:p>
          </p:txBody>
        </p:sp>
      </p:grpSp>
    </p:spTree>
    <p:extLst>
      <p:ext uri="{BB962C8B-B14F-4D97-AF65-F5344CB8AC3E}">
        <p14:creationId xmlns:p14="http://schemas.microsoft.com/office/powerpoint/2010/main" val="30226133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674A589-726A-0549-9065-1BEF5F58D0EC}"/>
              </a:ext>
            </a:extLst>
          </p:cNvPr>
          <p:cNvGrpSpPr>
            <a:grpSpLocks noChangeAspect="1"/>
          </p:cNvGrpSpPr>
          <p:nvPr/>
        </p:nvGrpSpPr>
        <p:grpSpPr>
          <a:xfrm>
            <a:off x="4457946" y="1678939"/>
            <a:ext cx="921743" cy="723900"/>
            <a:chOff x="16379190" y="1930400"/>
            <a:chExt cx="921743" cy="723900"/>
          </a:xfrm>
          <a:solidFill>
            <a:schemeClr val="accent1"/>
          </a:solidFill>
        </p:grpSpPr>
        <p:sp>
          <p:nvSpPr>
            <p:cNvPr id="3" name="Freeform 2">
              <a:extLst>
                <a:ext uri="{FF2B5EF4-FFF2-40B4-BE49-F238E27FC236}">
                  <a16:creationId xmlns:a16="http://schemas.microsoft.com/office/drawing/2014/main" id="{87E17FF6-93F3-A640-9335-236C208C0770}"/>
                </a:ext>
              </a:extLst>
            </p:cNvPr>
            <p:cNvSpPr/>
            <p:nvPr/>
          </p:nvSpPr>
          <p:spPr>
            <a:xfrm>
              <a:off x="16483330" y="2320925"/>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3335" y="57150"/>
                    <a:pt x="28575" y="57150"/>
                  </a:cubicBezTo>
                  <a:close/>
                </a:path>
              </a:pathLst>
            </a:custGeom>
            <a:grpFill/>
            <a:ln w="6350" cap="flat">
              <a:noFill/>
              <a:prstDash val="solid"/>
              <a:miter/>
            </a:ln>
          </p:spPr>
          <p:txBody>
            <a:bodyPr rtlCol="0" anchor="ctr"/>
            <a:lstStyle/>
            <a:p>
              <a:endParaRPr lang="en-US"/>
            </a:p>
          </p:txBody>
        </p:sp>
        <p:sp>
          <p:nvSpPr>
            <p:cNvPr id="4" name="Freeform 3">
              <a:extLst>
                <a:ext uri="{FF2B5EF4-FFF2-40B4-BE49-F238E27FC236}">
                  <a16:creationId xmlns:a16="http://schemas.microsoft.com/office/drawing/2014/main" id="{AA8913CC-7835-764C-97DA-43ED0D288A78}"/>
                </a:ext>
              </a:extLst>
            </p:cNvPr>
            <p:cNvSpPr/>
            <p:nvPr/>
          </p:nvSpPr>
          <p:spPr>
            <a:xfrm>
              <a:off x="16597630" y="213995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42B15F7F-D0EC-7A42-85B6-371410A70917}"/>
                </a:ext>
              </a:extLst>
            </p:cNvPr>
            <p:cNvSpPr/>
            <p:nvPr/>
          </p:nvSpPr>
          <p:spPr>
            <a:xfrm>
              <a:off x="16810355" y="2357754"/>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3435981C-F70B-5245-8C40-8F3B14C5C611}"/>
                </a:ext>
              </a:extLst>
            </p:cNvPr>
            <p:cNvSpPr/>
            <p:nvPr/>
          </p:nvSpPr>
          <p:spPr>
            <a:xfrm>
              <a:off x="16379190" y="259715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9CFBDABA-D022-8543-BC50-5D101A814A18}"/>
                </a:ext>
              </a:extLst>
            </p:cNvPr>
            <p:cNvSpPr/>
            <p:nvPr/>
          </p:nvSpPr>
          <p:spPr>
            <a:xfrm>
              <a:off x="16597630" y="259715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4963BFB4-EFC3-8149-A7B5-483C90EB0336}"/>
                </a:ext>
              </a:extLst>
            </p:cNvPr>
            <p:cNvSpPr/>
            <p:nvPr/>
          </p:nvSpPr>
          <p:spPr>
            <a:xfrm>
              <a:off x="16701135" y="259715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60FAD1C0-126D-684F-973E-4323AD001C31}"/>
                </a:ext>
              </a:extLst>
            </p:cNvPr>
            <p:cNvSpPr/>
            <p:nvPr/>
          </p:nvSpPr>
          <p:spPr>
            <a:xfrm>
              <a:off x="17017999" y="259715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F41A91F8-0FA9-DF48-B716-D1A34876EF59}"/>
                </a:ext>
              </a:extLst>
            </p:cNvPr>
            <p:cNvSpPr/>
            <p:nvPr/>
          </p:nvSpPr>
          <p:spPr>
            <a:xfrm>
              <a:off x="16920210" y="259715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F6AEEBFF-44A8-1847-A73D-B87FC741E2FD}"/>
                </a:ext>
              </a:extLst>
            </p:cNvPr>
            <p:cNvSpPr/>
            <p:nvPr/>
          </p:nvSpPr>
          <p:spPr>
            <a:xfrm>
              <a:off x="17236440" y="259715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B16FD50A-F571-E24F-8D32-1DFDADB78A21}"/>
                </a:ext>
              </a:extLst>
            </p:cNvPr>
            <p:cNvSpPr/>
            <p:nvPr/>
          </p:nvSpPr>
          <p:spPr>
            <a:xfrm>
              <a:off x="16379190" y="193040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70A6AD8B-C0E5-184A-879F-92692C6E0852}"/>
                </a:ext>
              </a:extLst>
            </p:cNvPr>
            <p:cNvSpPr/>
            <p:nvPr/>
          </p:nvSpPr>
          <p:spPr>
            <a:xfrm>
              <a:off x="16597630" y="193040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D3876D47-8A50-0847-9D6E-C0FF4C88C580}"/>
                </a:ext>
              </a:extLst>
            </p:cNvPr>
            <p:cNvSpPr/>
            <p:nvPr/>
          </p:nvSpPr>
          <p:spPr>
            <a:xfrm>
              <a:off x="16701135" y="2180589"/>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3317D49F-EF7F-2E45-A434-18DFD2A99E5B}"/>
                </a:ext>
              </a:extLst>
            </p:cNvPr>
            <p:cNvSpPr/>
            <p:nvPr/>
          </p:nvSpPr>
          <p:spPr>
            <a:xfrm>
              <a:off x="17017999" y="2407285"/>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068073D2-98FF-444B-91C1-83D7FC04F6CC}"/>
                </a:ext>
              </a:extLst>
            </p:cNvPr>
            <p:cNvSpPr/>
            <p:nvPr/>
          </p:nvSpPr>
          <p:spPr>
            <a:xfrm>
              <a:off x="16920210" y="2180589"/>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AE55DAF8-6AFC-AE4F-81B9-2E602CCEC24F}"/>
                </a:ext>
              </a:extLst>
            </p:cNvPr>
            <p:cNvSpPr/>
            <p:nvPr/>
          </p:nvSpPr>
          <p:spPr>
            <a:xfrm>
              <a:off x="17236440" y="2407285"/>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34DCDA7A-1034-3844-BC12-962EB714E459}"/>
                </a:ext>
              </a:extLst>
            </p:cNvPr>
            <p:cNvSpPr/>
            <p:nvPr/>
          </p:nvSpPr>
          <p:spPr>
            <a:xfrm>
              <a:off x="16379190" y="2424429"/>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F7EA679E-331D-2441-9EEA-901299E5890F}"/>
                </a:ext>
              </a:extLst>
            </p:cNvPr>
            <p:cNvSpPr/>
            <p:nvPr/>
          </p:nvSpPr>
          <p:spPr>
            <a:xfrm>
              <a:off x="16395065" y="1946910"/>
              <a:ext cx="244475" cy="692150"/>
            </a:xfrm>
            <a:custGeom>
              <a:avLst/>
              <a:gdLst>
                <a:gd name="connsiteX0" fmla="*/ 231775 w 244475"/>
                <a:gd name="connsiteY0" fmla="*/ 692150 h 692150"/>
                <a:gd name="connsiteX1" fmla="*/ 12700 w 244475"/>
                <a:gd name="connsiteY1" fmla="*/ 692150 h 692150"/>
                <a:gd name="connsiteX2" fmla="*/ 0 w 244475"/>
                <a:gd name="connsiteY2" fmla="*/ 679450 h 692150"/>
                <a:gd name="connsiteX3" fmla="*/ 0 w 244475"/>
                <a:gd name="connsiteY3" fmla="*/ 12700 h 692150"/>
                <a:gd name="connsiteX4" fmla="*/ 12700 w 244475"/>
                <a:gd name="connsiteY4" fmla="*/ 0 h 692150"/>
                <a:gd name="connsiteX5" fmla="*/ 231775 w 244475"/>
                <a:gd name="connsiteY5" fmla="*/ 0 h 692150"/>
                <a:gd name="connsiteX6" fmla="*/ 244475 w 244475"/>
                <a:gd name="connsiteY6" fmla="*/ 12700 h 692150"/>
                <a:gd name="connsiteX7" fmla="*/ 244475 w 244475"/>
                <a:gd name="connsiteY7" fmla="*/ 679450 h 692150"/>
                <a:gd name="connsiteX8" fmla="*/ 231775 w 244475"/>
                <a:gd name="connsiteY8" fmla="*/ 692150 h 692150"/>
                <a:gd name="connsiteX9" fmla="*/ 25400 w 244475"/>
                <a:gd name="connsiteY9" fmla="*/ 666750 h 692150"/>
                <a:gd name="connsiteX10" fmla="*/ 219075 w 244475"/>
                <a:gd name="connsiteY10" fmla="*/ 666750 h 692150"/>
                <a:gd name="connsiteX11" fmla="*/ 219075 w 244475"/>
                <a:gd name="connsiteY11" fmla="*/ 25400 h 692150"/>
                <a:gd name="connsiteX12" fmla="*/ 25400 w 244475"/>
                <a:gd name="connsiteY12" fmla="*/ 25400 h 692150"/>
                <a:gd name="connsiteX13" fmla="*/ 25400 w 244475"/>
                <a:gd name="connsiteY13" fmla="*/ 666750 h 69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4475" h="692150">
                  <a:moveTo>
                    <a:pt x="231775" y="692150"/>
                  </a:moveTo>
                  <a:lnTo>
                    <a:pt x="12700" y="692150"/>
                  </a:lnTo>
                  <a:cubicBezTo>
                    <a:pt x="5715" y="692150"/>
                    <a:pt x="0" y="686435"/>
                    <a:pt x="0" y="679450"/>
                  </a:cubicBezTo>
                  <a:lnTo>
                    <a:pt x="0" y="12700"/>
                  </a:lnTo>
                  <a:cubicBezTo>
                    <a:pt x="0" y="5715"/>
                    <a:pt x="5715" y="0"/>
                    <a:pt x="12700" y="0"/>
                  </a:cubicBezTo>
                  <a:lnTo>
                    <a:pt x="231775" y="0"/>
                  </a:lnTo>
                  <a:cubicBezTo>
                    <a:pt x="238760" y="0"/>
                    <a:pt x="244475" y="5715"/>
                    <a:pt x="244475" y="12700"/>
                  </a:cubicBezTo>
                  <a:lnTo>
                    <a:pt x="244475" y="679450"/>
                  </a:lnTo>
                  <a:cubicBezTo>
                    <a:pt x="244475" y="686435"/>
                    <a:pt x="238760" y="692150"/>
                    <a:pt x="231775" y="692150"/>
                  </a:cubicBezTo>
                  <a:close/>
                  <a:moveTo>
                    <a:pt x="25400" y="666750"/>
                  </a:moveTo>
                  <a:lnTo>
                    <a:pt x="219075" y="666750"/>
                  </a:lnTo>
                  <a:lnTo>
                    <a:pt x="219075" y="25400"/>
                  </a:lnTo>
                  <a:lnTo>
                    <a:pt x="25400" y="25400"/>
                  </a:lnTo>
                  <a:lnTo>
                    <a:pt x="25400" y="666750"/>
                  </a:lnTo>
                  <a:close/>
                </a:path>
              </a:pathLst>
            </a:custGeom>
            <a:grpFill/>
            <a:ln w="6350"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2767C25E-77D0-D145-A707-03F825D621E1}"/>
                </a:ext>
              </a:extLst>
            </p:cNvPr>
            <p:cNvSpPr/>
            <p:nvPr/>
          </p:nvSpPr>
          <p:spPr>
            <a:xfrm>
              <a:off x="16717010" y="2196464"/>
              <a:ext cx="244475" cy="441960"/>
            </a:xfrm>
            <a:custGeom>
              <a:avLst/>
              <a:gdLst>
                <a:gd name="connsiteX0" fmla="*/ 231775 w 244475"/>
                <a:gd name="connsiteY0" fmla="*/ 441960 h 441960"/>
                <a:gd name="connsiteX1" fmla="*/ 12700 w 244475"/>
                <a:gd name="connsiteY1" fmla="*/ 441960 h 441960"/>
                <a:gd name="connsiteX2" fmla="*/ 0 w 244475"/>
                <a:gd name="connsiteY2" fmla="*/ 429260 h 441960"/>
                <a:gd name="connsiteX3" fmla="*/ 0 w 244475"/>
                <a:gd name="connsiteY3" fmla="*/ 12700 h 441960"/>
                <a:gd name="connsiteX4" fmla="*/ 12700 w 244475"/>
                <a:gd name="connsiteY4" fmla="*/ 0 h 441960"/>
                <a:gd name="connsiteX5" fmla="*/ 231775 w 244475"/>
                <a:gd name="connsiteY5" fmla="*/ 0 h 441960"/>
                <a:gd name="connsiteX6" fmla="*/ 244475 w 244475"/>
                <a:gd name="connsiteY6" fmla="*/ 12700 h 441960"/>
                <a:gd name="connsiteX7" fmla="*/ 244475 w 244475"/>
                <a:gd name="connsiteY7" fmla="*/ 429260 h 441960"/>
                <a:gd name="connsiteX8" fmla="*/ 231775 w 244475"/>
                <a:gd name="connsiteY8" fmla="*/ 441960 h 441960"/>
                <a:gd name="connsiteX9" fmla="*/ 25400 w 244475"/>
                <a:gd name="connsiteY9" fmla="*/ 416560 h 441960"/>
                <a:gd name="connsiteX10" fmla="*/ 219075 w 244475"/>
                <a:gd name="connsiteY10" fmla="*/ 416560 h 441960"/>
                <a:gd name="connsiteX11" fmla="*/ 219075 w 244475"/>
                <a:gd name="connsiteY11" fmla="*/ 25400 h 441960"/>
                <a:gd name="connsiteX12" fmla="*/ 25400 w 244475"/>
                <a:gd name="connsiteY12" fmla="*/ 25400 h 441960"/>
                <a:gd name="connsiteX13" fmla="*/ 25400 w 244475"/>
                <a:gd name="connsiteY13" fmla="*/ 416560 h 44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4475" h="441960">
                  <a:moveTo>
                    <a:pt x="231775" y="441960"/>
                  </a:moveTo>
                  <a:lnTo>
                    <a:pt x="12700" y="441960"/>
                  </a:lnTo>
                  <a:cubicBezTo>
                    <a:pt x="5715" y="441960"/>
                    <a:pt x="0" y="436245"/>
                    <a:pt x="0" y="429260"/>
                  </a:cubicBezTo>
                  <a:lnTo>
                    <a:pt x="0" y="12700"/>
                  </a:lnTo>
                  <a:cubicBezTo>
                    <a:pt x="0" y="5715"/>
                    <a:pt x="5715" y="0"/>
                    <a:pt x="12700" y="0"/>
                  </a:cubicBezTo>
                  <a:lnTo>
                    <a:pt x="231775" y="0"/>
                  </a:lnTo>
                  <a:cubicBezTo>
                    <a:pt x="238760" y="0"/>
                    <a:pt x="244475" y="5715"/>
                    <a:pt x="244475" y="12700"/>
                  </a:cubicBezTo>
                  <a:lnTo>
                    <a:pt x="244475" y="429260"/>
                  </a:lnTo>
                  <a:cubicBezTo>
                    <a:pt x="244475" y="436245"/>
                    <a:pt x="238760" y="441960"/>
                    <a:pt x="231775" y="441960"/>
                  </a:cubicBezTo>
                  <a:close/>
                  <a:moveTo>
                    <a:pt x="25400" y="416560"/>
                  </a:moveTo>
                  <a:lnTo>
                    <a:pt x="219075" y="416560"/>
                  </a:lnTo>
                  <a:lnTo>
                    <a:pt x="219075" y="25400"/>
                  </a:lnTo>
                  <a:lnTo>
                    <a:pt x="25400" y="25400"/>
                  </a:lnTo>
                  <a:lnTo>
                    <a:pt x="25400" y="416560"/>
                  </a:lnTo>
                  <a:close/>
                </a:path>
              </a:pathLst>
            </a:custGeom>
            <a:grpFill/>
            <a:ln w="6350"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C59689ED-0F40-204C-A8EB-C8E14350CD5E}"/>
                </a:ext>
              </a:extLst>
            </p:cNvPr>
            <p:cNvSpPr/>
            <p:nvPr/>
          </p:nvSpPr>
          <p:spPr>
            <a:xfrm>
              <a:off x="17033874" y="2423160"/>
              <a:ext cx="244475" cy="215264"/>
            </a:xfrm>
            <a:custGeom>
              <a:avLst/>
              <a:gdLst>
                <a:gd name="connsiteX0" fmla="*/ 231775 w 244475"/>
                <a:gd name="connsiteY0" fmla="*/ 215265 h 215264"/>
                <a:gd name="connsiteX1" fmla="*/ 12700 w 244475"/>
                <a:gd name="connsiteY1" fmla="*/ 215265 h 215264"/>
                <a:gd name="connsiteX2" fmla="*/ 0 w 244475"/>
                <a:gd name="connsiteY2" fmla="*/ 202565 h 215264"/>
                <a:gd name="connsiteX3" fmla="*/ 0 w 244475"/>
                <a:gd name="connsiteY3" fmla="*/ 12700 h 215264"/>
                <a:gd name="connsiteX4" fmla="*/ 12700 w 244475"/>
                <a:gd name="connsiteY4" fmla="*/ 0 h 215264"/>
                <a:gd name="connsiteX5" fmla="*/ 231775 w 244475"/>
                <a:gd name="connsiteY5" fmla="*/ 0 h 215264"/>
                <a:gd name="connsiteX6" fmla="*/ 244475 w 244475"/>
                <a:gd name="connsiteY6" fmla="*/ 12700 h 215264"/>
                <a:gd name="connsiteX7" fmla="*/ 244475 w 244475"/>
                <a:gd name="connsiteY7" fmla="*/ 202565 h 215264"/>
                <a:gd name="connsiteX8" fmla="*/ 231775 w 244475"/>
                <a:gd name="connsiteY8" fmla="*/ 215265 h 215264"/>
                <a:gd name="connsiteX9" fmla="*/ 25400 w 244475"/>
                <a:gd name="connsiteY9" fmla="*/ 189865 h 215264"/>
                <a:gd name="connsiteX10" fmla="*/ 219075 w 244475"/>
                <a:gd name="connsiteY10" fmla="*/ 189865 h 215264"/>
                <a:gd name="connsiteX11" fmla="*/ 219075 w 244475"/>
                <a:gd name="connsiteY11" fmla="*/ 25400 h 215264"/>
                <a:gd name="connsiteX12" fmla="*/ 25400 w 244475"/>
                <a:gd name="connsiteY12" fmla="*/ 25400 h 215264"/>
                <a:gd name="connsiteX13" fmla="*/ 25400 w 244475"/>
                <a:gd name="connsiteY13" fmla="*/ 189865 h 21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4475" h="215264">
                  <a:moveTo>
                    <a:pt x="231775" y="215265"/>
                  </a:moveTo>
                  <a:lnTo>
                    <a:pt x="12700" y="215265"/>
                  </a:lnTo>
                  <a:cubicBezTo>
                    <a:pt x="5715" y="215265"/>
                    <a:pt x="0" y="209550"/>
                    <a:pt x="0" y="202565"/>
                  </a:cubicBezTo>
                  <a:lnTo>
                    <a:pt x="0" y="12700"/>
                  </a:lnTo>
                  <a:cubicBezTo>
                    <a:pt x="0" y="5715"/>
                    <a:pt x="5715" y="0"/>
                    <a:pt x="12700" y="0"/>
                  </a:cubicBezTo>
                  <a:lnTo>
                    <a:pt x="231775" y="0"/>
                  </a:lnTo>
                  <a:cubicBezTo>
                    <a:pt x="238760" y="0"/>
                    <a:pt x="244475" y="5715"/>
                    <a:pt x="244475" y="12700"/>
                  </a:cubicBezTo>
                  <a:lnTo>
                    <a:pt x="244475" y="202565"/>
                  </a:lnTo>
                  <a:cubicBezTo>
                    <a:pt x="244475" y="209550"/>
                    <a:pt x="238760" y="215265"/>
                    <a:pt x="231775" y="215265"/>
                  </a:cubicBezTo>
                  <a:close/>
                  <a:moveTo>
                    <a:pt x="25400" y="189865"/>
                  </a:moveTo>
                  <a:lnTo>
                    <a:pt x="219075" y="189865"/>
                  </a:lnTo>
                  <a:lnTo>
                    <a:pt x="219075" y="25400"/>
                  </a:lnTo>
                  <a:lnTo>
                    <a:pt x="25400" y="25400"/>
                  </a:lnTo>
                  <a:lnTo>
                    <a:pt x="25400" y="189865"/>
                  </a:lnTo>
                  <a:close/>
                </a:path>
              </a:pathLst>
            </a:custGeom>
            <a:grpFill/>
            <a:ln w="6350"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DA10B1F2-A08B-0A4D-8F52-02841F5590AE}"/>
                </a:ext>
              </a:extLst>
            </p:cNvPr>
            <p:cNvSpPr/>
            <p:nvPr/>
          </p:nvSpPr>
          <p:spPr>
            <a:xfrm rot="18655989">
              <a:off x="17143449" y="2386167"/>
              <a:ext cx="25400" cy="289569"/>
            </a:xfrm>
            <a:custGeom>
              <a:avLst/>
              <a:gdLst>
                <a:gd name="connsiteX0" fmla="*/ 0 w 25400"/>
                <a:gd name="connsiteY0" fmla="*/ 0 h 289569"/>
                <a:gd name="connsiteX1" fmla="*/ 25401 w 25400"/>
                <a:gd name="connsiteY1" fmla="*/ 0 h 289569"/>
                <a:gd name="connsiteX2" fmla="*/ 25401 w 25400"/>
                <a:gd name="connsiteY2" fmla="*/ 289570 h 289569"/>
                <a:gd name="connsiteX3" fmla="*/ 0 w 25400"/>
                <a:gd name="connsiteY3" fmla="*/ 289570 h 289569"/>
              </a:gdLst>
              <a:ahLst/>
              <a:cxnLst>
                <a:cxn ang="0">
                  <a:pos x="connsiteX0" y="connsiteY0"/>
                </a:cxn>
                <a:cxn ang="0">
                  <a:pos x="connsiteX1" y="connsiteY1"/>
                </a:cxn>
                <a:cxn ang="0">
                  <a:pos x="connsiteX2" y="connsiteY2"/>
                </a:cxn>
                <a:cxn ang="0">
                  <a:pos x="connsiteX3" y="connsiteY3"/>
                </a:cxn>
              </a:cxnLst>
              <a:rect l="l" t="t" r="r" b="b"/>
              <a:pathLst>
                <a:path w="25400" h="289569">
                  <a:moveTo>
                    <a:pt x="0" y="0"/>
                  </a:moveTo>
                  <a:lnTo>
                    <a:pt x="25401" y="0"/>
                  </a:lnTo>
                  <a:lnTo>
                    <a:pt x="25401" y="289570"/>
                  </a:lnTo>
                  <a:lnTo>
                    <a:pt x="0" y="289570"/>
                  </a:lnTo>
                  <a:close/>
                </a:path>
              </a:pathLst>
            </a:custGeom>
            <a:grpFill/>
            <a:ln w="635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43BD2D71-0AFA-B74E-9AD8-BC638E2C9218}"/>
                </a:ext>
              </a:extLst>
            </p:cNvPr>
            <p:cNvSpPr/>
            <p:nvPr/>
          </p:nvSpPr>
          <p:spPr>
            <a:xfrm>
              <a:off x="16395065" y="1955800"/>
              <a:ext cx="244697" cy="682625"/>
            </a:xfrm>
            <a:custGeom>
              <a:avLst/>
              <a:gdLst>
                <a:gd name="connsiteX0" fmla="*/ 231140 w 244697"/>
                <a:gd name="connsiteY0" fmla="*/ 682625 h 682625"/>
                <a:gd name="connsiteX1" fmla="*/ 223520 w 244697"/>
                <a:gd name="connsiteY1" fmla="*/ 680085 h 682625"/>
                <a:gd name="connsiteX2" fmla="*/ 5080 w 244697"/>
                <a:gd name="connsiteY2" fmla="*/ 507365 h 682625"/>
                <a:gd name="connsiteX3" fmla="*/ 0 w 244697"/>
                <a:gd name="connsiteY3" fmla="*/ 497840 h 682625"/>
                <a:gd name="connsiteX4" fmla="*/ 3810 w 244697"/>
                <a:gd name="connsiteY4" fmla="*/ 488315 h 682625"/>
                <a:gd name="connsiteX5" fmla="*/ 102870 w 244697"/>
                <a:gd name="connsiteY5" fmla="*/ 389890 h 682625"/>
                <a:gd name="connsiteX6" fmla="*/ 635 w 244697"/>
                <a:gd name="connsiteY6" fmla="*/ 6350 h 682625"/>
                <a:gd name="connsiteX7" fmla="*/ 25400 w 244697"/>
                <a:gd name="connsiteY7" fmla="*/ 0 h 682625"/>
                <a:gd name="connsiteX8" fmla="*/ 122555 w 244697"/>
                <a:gd name="connsiteY8" fmla="*/ 361950 h 682625"/>
                <a:gd name="connsiteX9" fmla="*/ 220980 w 244697"/>
                <a:gd name="connsiteY9" fmla="*/ 205740 h 682625"/>
                <a:gd name="connsiteX10" fmla="*/ 242570 w 244697"/>
                <a:gd name="connsiteY10" fmla="*/ 219075 h 682625"/>
                <a:gd name="connsiteX11" fmla="*/ 132080 w 244697"/>
                <a:gd name="connsiteY11" fmla="*/ 394335 h 682625"/>
                <a:gd name="connsiteX12" fmla="*/ 243840 w 244697"/>
                <a:gd name="connsiteY12" fmla="*/ 664845 h 682625"/>
                <a:gd name="connsiteX13" fmla="*/ 240030 w 244697"/>
                <a:gd name="connsiteY13" fmla="*/ 680085 h 682625"/>
                <a:gd name="connsiteX14" fmla="*/ 231140 w 244697"/>
                <a:gd name="connsiteY14" fmla="*/ 682625 h 682625"/>
                <a:gd name="connsiteX15" fmla="*/ 31750 w 244697"/>
                <a:gd name="connsiteY15" fmla="*/ 495935 h 682625"/>
                <a:gd name="connsiteX16" fmla="*/ 200660 w 244697"/>
                <a:gd name="connsiteY16" fmla="*/ 629920 h 682625"/>
                <a:gd name="connsiteX17" fmla="*/ 112395 w 244697"/>
                <a:gd name="connsiteY17" fmla="*/ 415925 h 682625"/>
                <a:gd name="connsiteX18" fmla="*/ 31750 w 244697"/>
                <a:gd name="connsiteY18" fmla="*/ 495935 h 68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4697" h="682625">
                  <a:moveTo>
                    <a:pt x="231140" y="682625"/>
                  </a:moveTo>
                  <a:cubicBezTo>
                    <a:pt x="228600" y="682625"/>
                    <a:pt x="225425" y="681990"/>
                    <a:pt x="223520" y="680085"/>
                  </a:cubicBezTo>
                  <a:lnTo>
                    <a:pt x="5080" y="507365"/>
                  </a:lnTo>
                  <a:cubicBezTo>
                    <a:pt x="2540" y="504825"/>
                    <a:pt x="635" y="501650"/>
                    <a:pt x="0" y="497840"/>
                  </a:cubicBezTo>
                  <a:cubicBezTo>
                    <a:pt x="0" y="494030"/>
                    <a:pt x="1270" y="490855"/>
                    <a:pt x="3810" y="488315"/>
                  </a:cubicBezTo>
                  <a:lnTo>
                    <a:pt x="102870" y="389890"/>
                  </a:lnTo>
                  <a:lnTo>
                    <a:pt x="635" y="6350"/>
                  </a:lnTo>
                  <a:lnTo>
                    <a:pt x="25400" y="0"/>
                  </a:lnTo>
                  <a:lnTo>
                    <a:pt x="122555" y="361950"/>
                  </a:lnTo>
                  <a:lnTo>
                    <a:pt x="220980" y="205740"/>
                  </a:lnTo>
                  <a:lnTo>
                    <a:pt x="242570" y="219075"/>
                  </a:lnTo>
                  <a:lnTo>
                    <a:pt x="132080" y="394335"/>
                  </a:lnTo>
                  <a:lnTo>
                    <a:pt x="243840" y="664845"/>
                  </a:lnTo>
                  <a:cubicBezTo>
                    <a:pt x="245745" y="669925"/>
                    <a:pt x="244475" y="676275"/>
                    <a:pt x="240030" y="680085"/>
                  </a:cubicBezTo>
                  <a:cubicBezTo>
                    <a:pt x="236855" y="681990"/>
                    <a:pt x="233680" y="682625"/>
                    <a:pt x="231140" y="682625"/>
                  </a:cubicBezTo>
                  <a:close/>
                  <a:moveTo>
                    <a:pt x="31750" y="495935"/>
                  </a:moveTo>
                  <a:lnTo>
                    <a:pt x="200660" y="629920"/>
                  </a:lnTo>
                  <a:lnTo>
                    <a:pt x="112395" y="415925"/>
                  </a:lnTo>
                  <a:lnTo>
                    <a:pt x="31750" y="495935"/>
                  </a:lnTo>
                  <a:close/>
                </a:path>
              </a:pathLst>
            </a:custGeom>
            <a:grpFill/>
            <a:ln w="6350"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9349B2EA-B24D-DA4C-BA38-E8BD8A6B11B9}"/>
                </a:ext>
              </a:extLst>
            </p:cNvPr>
            <p:cNvSpPr/>
            <p:nvPr/>
          </p:nvSpPr>
          <p:spPr>
            <a:xfrm>
              <a:off x="16718915" y="2202814"/>
              <a:ext cx="241300" cy="427989"/>
            </a:xfrm>
            <a:custGeom>
              <a:avLst/>
              <a:gdLst>
                <a:gd name="connsiteX0" fmla="*/ 217805 w 241300"/>
                <a:gd name="connsiteY0" fmla="*/ 427990 h 427989"/>
                <a:gd name="connsiteX1" fmla="*/ 108585 w 241300"/>
                <a:gd name="connsiteY1" fmla="*/ 189230 h 427989"/>
                <a:gd name="connsiteX2" fmla="*/ 0 w 241300"/>
                <a:gd name="connsiteY2" fmla="*/ 13335 h 427989"/>
                <a:gd name="connsiteX3" fmla="*/ 21590 w 241300"/>
                <a:gd name="connsiteY3" fmla="*/ 0 h 427989"/>
                <a:gd name="connsiteX4" fmla="*/ 130810 w 241300"/>
                <a:gd name="connsiteY4" fmla="*/ 177165 h 427989"/>
                <a:gd name="connsiteX5" fmla="*/ 131445 w 241300"/>
                <a:gd name="connsiteY5" fmla="*/ 178435 h 427989"/>
                <a:gd name="connsiteX6" fmla="*/ 241300 w 241300"/>
                <a:gd name="connsiteY6" fmla="*/ 417830 h 427989"/>
                <a:gd name="connsiteX7" fmla="*/ 217805 w 241300"/>
                <a:gd name="connsiteY7" fmla="*/ 427990 h 42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300" h="427989">
                  <a:moveTo>
                    <a:pt x="217805" y="427990"/>
                  </a:moveTo>
                  <a:lnTo>
                    <a:pt x="108585" y="189230"/>
                  </a:lnTo>
                  <a:lnTo>
                    <a:pt x="0" y="13335"/>
                  </a:lnTo>
                  <a:lnTo>
                    <a:pt x="21590" y="0"/>
                  </a:lnTo>
                  <a:lnTo>
                    <a:pt x="130810" y="177165"/>
                  </a:lnTo>
                  <a:cubicBezTo>
                    <a:pt x="130810" y="177800"/>
                    <a:pt x="131445" y="177800"/>
                    <a:pt x="131445" y="178435"/>
                  </a:cubicBezTo>
                  <a:lnTo>
                    <a:pt x="241300" y="417830"/>
                  </a:lnTo>
                  <a:lnTo>
                    <a:pt x="217805" y="427990"/>
                  </a:lnTo>
                  <a:close/>
                </a:path>
              </a:pathLst>
            </a:custGeom>
            <a:grpFill/>
            <a:ln w="635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054D8C2E-01F8-3740-AA98-C78EEEDA39B5}"/>
                </a:ext>
              </a:extLst>
            </p:cNvPr>
            <p:cNvSpPr/>
            <p:nvPr/>
          </p:nvSpPr>
          <p:spPr>
            <a:xfrm rot="18108589">
              <a:off x="16789323" y="2285103"/>
              <a:ext cx="208279" cy="25399"/>
            </a:xfrm>
            <a:custGeom>
              <a:avLst/>
              <a:gdLst>
                <a:gd name="connsiteX0" fmla="*/ 0 w 208279"/>
                <a:gd name="connsiteY0" fmla="*/ 0 h 25399"/>
                <a:gd name="connsiteX1" fmla="*/ 208279 w 208279"/>
                <a:gd name="connsiteY1" fmla="*/ 0 h 25399"/>
                <a:gd name="connsiteX2" fmla="*/ 208279 w 208279"/>
                <a:gd name="connsiteY2" fmla="*/ 25400 h 25399"/>
                <a:gd name="connsiteX3" fmla="*/ 0 w 208279"/>
                <a:gd name="connsiteY3" fmla="*/ 25400 h 25399"/>
              </a:gdLst>
              <a:ahLst/>
              <a:cxnLst>
                <a:cxn ang="0">
                  <a:pos x="connsiteX0" y="connsiteY0"/>
                </a:cxn>
                <a:cxn ang="0">
                  <a:pos x="connsiteX1" y="connsiteY1"/>
                </a:cxn>
                <a:cxn ang="0">
                  <a:pos x="connsiteX2" y="connsiteY2"/>
                </a:cxn>
                <a:cxn ang="0">
                  <a:pos x="connsiteX3" y="connsiteY3"/>
                </a:cxn>
              </a:cxnLst>
              <a:rect l="l" t="t" r="r" b="b"/>
              <a:pathLst>
                <a:path w="208279" h="25399">
                  <a:moveTo>
                    <a:pt x="0" y="0"/>
                  </a:moveTo>
                  <a:lnTo>
                    <a:pt x="208279" y="0"/>
                  </a:lnTo>
                  <a:lnTo>
                    <a:pt x="208279" y="25400"/>
                  </a:lnTo>
                  <a:lnTo>
                    <a:pt x="0" y="25400"/>
                  </a:lnTo>
                  <a:close/>
                </a:path>
              </a:pathLst>
            </a:custGeom>
            <a:grpFill/>
            <a:ln w="6350" cap="flat">
              <a:noFill/>
              <a:prstDash val="solid"/>
              <a:miter/>
            </a:ln>
          </p:spPr>
          <p:txBody>
            <a:bodyPr rtlCol="0" anchor="ctr"/>
            <a:lstStyle/>
            <a:p>
              <a:endParaRPr lang="en-US"/>
            </a:p>
          </p:txBody>
        </p:sp>
      </p:grpSp>
      <p:grpSp>
        <p:nvGrpSpPr>
          <p:cNvPr id="26" name="Group 25">
            <a:extLst>
              <a:ext uri="{FF2B5EF4-FFF2-40B4-BE49-F238E27FC236}">
                <a16:creationId xmlns:a16="http://schemas.microsoft.com/office/drawing/2014/main" id="{FDED1470-1C8D-F44F-B0CA-6E8455733ACC}"/>
              </a:ext>
            </a:extLst>
          </p:cNvPr>
          <p:cNvGrpSpPr>
            <a:grpSpLocks noChangeAspect="1"/>
          </p:cNvGrpSpPr>
          <p:nvPr/>
        </p:nvGrpSpPr>
        <p:grpSpPr>
          <a:xfrm>
            <a:off x="4591296" y="4949189"/>
            <a:ext cx="647700" cy="895350"/>
            <a:chOff x="16512540" y="5200650"/>
            <a:chExt cx="647700" cy="895350"/>
          </a:xfrm>
          <a:solidFill>
            <a:schemeClr val="accent1"/>
          </a:solidFill>
        </p:grpSpPr>
        <p:sp>
          <p:nvSpPr>
            <p:cNvPr id="27" name="Freeform 26">
              <a:extLst>
                <a:ext uri="{FF2B5EF4-FFF2-40B4-BE49-F238E27FC236}">
                  <a16:creationId xmlns:a16="http://schemas.microsoft.com/office/drawing/2014/main" id="{416F923F-58B6-A647-A232-89EAAFAAFF21}"/>
                </a:ext>
              </a:extLst>
            </p:cNvPr>
            <p:cNvSpPr/>
            <p:nvPr/>
          </p:nvSpPr>
          <p:spPr>
            <a:xfrm>
              <a:off x="16617315" y="603885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2DE8625C-F8E6-BA48-A140-111FD154C23E}"/>
                </a:ext>
              </a:extLst>
            </p:cNvPr>
            <p:cNvSpPr/>
            <p:nvPr/>
          </p:nvSpPr>
          <p:spPr>
            <a:xfrm>
              <a:off x="16713199" y="5655945"/>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4F1F8A87-F8F9-4E48-964C-5FDBAE687BF1}"/>
                </a:ext>
              </a:extLst>
            </p:cNvPr>
            <p:cNvSpPr/>
            <p:nvPr/>
          </p:nvSpPr>
          <p:spPr>
            <a:xfrm>
              <a:off x="16512540" y="5674359"/>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3815"/>
                    <a:pt x="12700" y="57150"/>
                    <a:pt x="28575" y="57150"/>
                  </a:cubicBezTo>
                  <a:close/>
                </a:path>
              </a:pathLst>
            </a:custGeom>
            <a:grpFill/>
            <a:ln w="6350"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8C108D64-FFEA-5247-AD0F-D816E1202652}"/>
                </a:ext>
              </a:extLst>
            </p:cNvPr>
            <p:cNvSpPr/>
            <p:nvPr/>
          </p:nvSpPr>
          <p:spPr>
            <a:xfrm>
              <a:off x="16617315" y="5261609"/>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3815"/>
                    <a:pt x="12700" y="57150"/>
                    <a:pt x="28575" y="57150"/>
                  </a:cubicBezTo>
                  <a:close/>
                </a:path>
              </a:pathLst>
            </a:custGeom>
            <a:grpFill/>
            <a:ln w="6350"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411EC32B-5F08-FD43-A75F-E141563717E1}"/>
                </a:ext>
              </a:extLst>
            </p:cNvPr>
            <p:cNvSpPr/>
            <p:nvPr/>
          </p:nvSpPr>
          <p:spPr>
            <a:xfrm>
              <a:off x="16978630" y="520065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3AE90800-C94E-9E4E-B5E2-C39DD2C033AC}"/>
                </a:ext>
              </a:extLst>
            </p:cNvPr>
            <p:cNvSpPr/>
            <p:nvPr/>
          </p:nvSpPr>
          <p:spPr>
            <a:xfrm>
              <a:off x="17103090" y="5450204"/>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EA91D6A6-D9ED-4748-B31B-4B076612E019}"/>
                </a:ext>
              </a:extLst>
            </p:cNvPr>
            <p:cNvSpPr/>
            <p:nvPr/>
          </p:nvSpPr>
          <p:spPr>
            <a:xfrm>
              <a:off x="16866235" y="5483225"/>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54113C19-FCAC-EA4D-99F5-830100B22A89}"/>
                </a:ext>
              </a:extLst>
            </p:cNvPr>
            <p:cNvSpPr/>
            <p:nvPr/>
          </p:nvSpPr>
          <p:spPr>
            <a:xfrm>
              <a:off x="16528551" y="5216403"/>
              <a:ext cx="616110" cy="863721"/>
            </a:xfrm>
            <a:custGeom>
              <a:avLst/>
              <a:gdLst>
                <a:gd name="connsiteX0" fmla="*/ 116703 w 616110"/>
                <a:gd name="connsiteY0" fmla="*/ 863722 h 863721"/>
                <a:gd name="connsiteX1" fmla="*/ 110988 w 616110"/>
                <a:gd name="connsiteY1" fmla="*/ 862452 h 863721"/>
                <a:gd name="connsiteX2" fmla="*/ 104638 w 616110"/>
                <a:gd name="connsiteY2" fmla="*/ 847847 h 863721"/>
                <a:gd name="connsiteX3" fmla="*/ 197348 w 616110"/>
                <a:gd name="connsiteY3" fmla="*/ 482087 h 863721"/>
                <a:gd name="connsiteX4" fmla="*/ 13833 w 616110"/>
                <a:gd name="connsiteY4" fmla="*/ 499231 h 863721"/>
                <a:gd name="connsiteX5" fmla="*/ 3038 w 616110"/>
                <a:gd name="connsiteY5" fmla="*/ 494787 h 863721"/>
                <a:gd name="connsiteX6" fmla="*/ 498 w 616110"/>
                <a:gd name="connsiteY6" fmla="*/ 483356 h 863721"/>
                <a:gd name="connsiteX7" fmla="*/ 105273 w 616110"/>
                <a:gd name="connsiteY7" fmla="*/ 69337 h 863721"/>
                <a:gd name="connsiteX8" fmla="*/ 115433 w 616110"/>
                <a:gd name="connsiteY8" fmla="*/ 59812 h 863721"/>
                <a:gd name="connsiteX9" fmla="*/ 476748 w 616110"/>
                <a:gd name="connsiteY9" fmla="*/ 122 h 863721"/>
                <a:gd name="connsiteX10" fmla="*/ 488813 w 616110"/>
                <a:gd name="connsiteY10" fmla="*/ 4567 h 863721"/>
                <a:gd name="connsiteX11" fmla="*/ 490718 w 616110"/>
                <a:gd name="connsiteY11" fmla="*/ 17267 h 863721"/>
                <a:gd name="connsiteX12" fmla="*/ 385308 w 616110"/>
                <a:gd name="connsiteY12" fmla="*/ 278887 h 863721"/>
                <a:gd name="connsiteX13" fmla="*/ 601843 w 616110"/>
                <a:gd name="connsiteY13" fmla="*/ 249042 h 863721"/>
                <a:gd name="connsiteX14" fmla="*/ 614543 w 616110"/>
                <a:gd name="connsiteY14" fmla="*/ 255392 h 863721"/>
                <a:gd name="connsiteX15" fmla="*/ 613273 w 616110"/>
                <a:gd name="connsiteY15" fmla="*/ 269362 h 863721"/>
                <a:gd name="connsiteX16" fmla="*/ 126863 w 616110"/>
                <a:gd name="connsiteY16" fmla="*/ 858642 h 863721"/>
                <a:gd name="connsiteX17" fmla="*/ 116703 w 616110"/>
                <a:gd name="connsiteY17" fmla="*/ 863722 h 863721"/>
                <a:gd name="connsiteX18" fmla="*/ 213858 w 616110"/>
                <a:gd name="connsiteY18" fmla="*/ 454781 h 863721"/>
                <a:gd name="connsiteX19" fmla="*/ 223383 w 616110"/>
                <a:gd name="connsiteY19" fmla="*/ 459227 h 863721"/>
                <a:gd name="connsiteX20" fmla="*/ 225923 w 616110"/>
                <a:gd name="connsiteY20" fmla="*/ 470656 h 863721"/>
                <a:gd name="connsiteX21" fmla="*/ 142738 w 616110"/>
                <a:gd name="connsiteY21" fmla="*/ 798952 h 863721"/>
                <a:gd name="connsiteX22" fmla="*/ 572633 w 616110"/>
                <a:gd name="connsiteY22" fmla="*/ 278887 h 863721"/>
                <a:gd name="connsiteX23" fmla="*/ 366893 w 616110"/>
                <a:gd name="connsiteY23" fmla="*/ 307462 h 863721"/>
                <a:gd name="connsiteX24" fmla="*/ 354828 w 616110"/>
                <a:gd name="connsiteY24" fmla="*/ 303017 h 863721"/>
                <a:gd name="connsiteX25" fmla="*/ 352923 w 616110"/>
                <a:gd name="connsiteY25" fmla="*/ 290317 h 863721"/>
                <a:gd name="connsiteX26" fmla="*/ 457698 w 616110"/>
                <a:gd name="connsiteY26" fmla="*/ 29331 h 863721"/>
                <a:gd name="connsiteX27" fmla="*/ 126863 w 616110"/>
                <a:gd name="connsiteY27" fmla="*/ 83942 h 863721"/>
                <a:gd name="connsiteX28" fmla="*/ 29073 w 616110"/>
                <a:gd name="connsiteY28" fmla="*/ 472562 h 863721"/>
                <a:gd name="connsiteX29" fmla="*/ 212588 w 616110"/>
                <a:gd name="connsiteY29" fmla="*/ 455417 h 863721"/>
                <a:gd name="connsiteX30" fmla="*/ 213858 w 616110"/>
                <a:gd name="connsiteY30" fmla="*/ 454781 h 863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6110" h="863721">
                  <a:moveTo>
                    <a:pt x="116703" y="863722"/>
                  </a:moveTo>
                  <a:cubicBezTo>
                    <a:pt x="114798" y="863722"/>
                    <a:pt x="112893" y="863087"/>
                    <a:pt x="110988" y="862452"/>
                  </a:cubicBezTo>
                  <a:cubicBezTo>
                    <a:pt x="105908" y="859912"/>
                    <a:pt x="102733" y="853562"/>
                    <a:pt x="104638" y="847847"/>
                  </a:cubicBezTo>
                  <a:lnTo>
                    <a:pt x="197348" y="482087"/>
                  </a:lnTo>
                  <a:lnTo>
                    <a:pt x="13833" y="499231"/>
                  </a:lnTo>
                  <a:cubicBezTo>
                    <a:pt x="9388" y="499867"/>
                    <a:pt x="5578" y="497962"/>
                    <a:pt x="3038" y="494787"/>
                  </a:cubicBezTo>
                  <a:cubicBezTo>
                    <a:pt x="498" y="491612"/>
                    <a:pt x="-772" y="487167"/>
                    <a:pt x="498" y="483356"/>
                  </a:cubicBezTo>
                  <a:lnTo>
                    <a:pt x="105273" y="69337"/>
                  </a:lnTo>
                  <a:cubicBezTo>
                    <a:pt x="106543" y="64256"/>
                    <a:pt x="110353" y="60447"/>
                    <a:pt x="115433" y="59812"/>
                  </a:cubicBezTo>
                  <a:lnTo>
                    <a:pt x="476748" y="122"/>
                  </a:lnTo>
                  <a:cubicBezTo>
                    <a:pt x="481193" y="-513"/>
                    <a:pt x="485638" y="1392"/>
                    <a:pt x="488813" y="4567"/>
                  </a:cubicBezTo>
                  <a:cubicBezTo>
                    <a:pt x="491988" y="8377"/>
                    <a:pt x="492623" y="12822"/>
                    <a:pt x="490718" y="17267"/>
                  </a:cubicBezTo>
                  <a:lnTo>
                    <a:pt x="385308" y="278887"/>
                  </a:lnTo>
                  <a:lnTo>
                    <a:pt x="601843" y="249042"/>
                  </a:lnTo>
                  <a:cubicBezTo>
                    <a:pt x="606923" y="248406"/>
                    <a:pt x="612003" y="250947"/>
                    <a:pt x="614543" y="255392"/>
                  </a:cubicBezTo>
                  <a:cubicBezTo>
                    <a:pt x="617083" y="259837"/>
                    <a:pt x="616448" y="265552"/>
                    <a:pt x="613273" y="269362"/>
                  </a:cubicBezTo>
                  <a:lnTo>
                    <a:pt x="126863" y="858642"/>
                  </a:lnTo>
                  <a:cubicBezTo>
                    <a:pt x="123688" y="861817"/>
                    <a:pt x="120513" y="863722"/>
                    <a:pt x="116703" y="863722"/>
                  </a:cubicBezTo>
                  <a:close/>
                  <a:moveTo>
                    <a:pt x="213858" y="454781"/>
                  </a:moveTo>
                  <a:cubicBezTo>
                    <a:pt x="217668" y="454781"/>
                    <a:pt x="220843" y="456687"/>
                    <a:pt x="223383" y="459227"/>
                  </a:cubicBezTo>
                  <a:cubicBezTo>
                    <a:pt x="225923" y="462402"/>
                    <a:pt x="227193" y="466847"/>
                    <a:pt x="225923" y="470656"/>
                  </a:cubicBezTo>
                  <a:lnTo>
                    <a:pt x="142738" y="798952"/>
                  </a:lnTo>
                  <a:lnTo>
                    <a:pt x="572633" y="278887"/>
                  </a:lnTo>
                  <a:lnTo>
                    <a:pt x="366893" y="307462"/>
                  </a:lnTo>
                  <a:cubicBezTo>
                    <a:pt x="362448" y="308097"/>
                    <a:pt x="358003" y="306192"/>
                    <a:pt x="354828" y="303017"/>
                  </a:cubicBezTo>
                  <a:cubicBezTo>
                    <a:pt x="352288" y="299206"/>
                    <a:pt x="351653" y="294762"/>
                    <a:pt x="352923" y="290317"/>
                  </a:cubicBezTo>
                  <a:lnTo>
                    <a:pt x="457698" y="29331"/>
                  </a:lnTo>
                  <a:lnTo>
                    <a:pt x="126863" y="83942"/>
                  </a:lnTo>
                  <a:lnTo>
                    <a:pt x="29073" y="472562"/>
                  </a:lnTo>
                  <a:lnTo>
                    <a:pt x="212588" y="455417"/>
                  </a:lnTo>
                  <a:cubicBezTo>
                    <a:pt x="213223" y="454781"/>
                    <a:pt x="213223" y="454781"/>
                    <a:pt x="213858" y="454781"/>
                  </a:cubicBezTo>
                  <a:close/>
                </a:path>
              </a:pathLst>
            </a:custGeom>
            <a:grpFill/>
            <a:ln w="6350"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1893563E-07FA-E146-A018-8170143ADFE5}"/>
                </a:ext>
              </a:extLst>
            </p:cNvPr>
            <p:cNvSpPr/>
            <p:nvPr/>
          </p:nvSpPr>
          <p:spPr>
            <a:xfrm>
              <a:off x="16535399" y="5280025"/>
              <a:ext cx="371475" cy="434340"/>
            </a:xfrm>
            <a:custGeom>
              <a:avLst/>
              <a:gdLst>
                <a:gd name="connsiteX0" fmla="*/ 12065 w 371475"/>
                <a:gd name="connsiteY0" fmla="*/ 434340 h 434340"/>
                <a:gd name="connsiteX1" fmla="*/ 0 w 371475"/>
                <a:gd name="connsiteY1" fmla="*/ 412115 h 434340"/>
                <a:gd name="connsiteX2" fmla="*/ 336550 w 371475"/>
                <a:gd name="connsiteY2" fmla="*/ 229235 h 434340"/>
                <a:gd name="connsiteX3" fmla="*/ 101600 w 371475"/>
                <a:gd name="connsiteY3" fmla="*/ 19050 h 434340"/>
                <a:gd name="connsiteX4" fmla="*/ 118745 w 371475"/>
                <a:gd name="connsiteY4" fmla="*/ 0 h 434340"/>
                <a:gd name="connsiteX5" fmla="*/ 367030 w 371475"/>
                <a:gd name="connsiteY5" fmla="*/ 222250 h 434340"/>
                <a:gd name="connsiteX6" fmla="*/ 371475 w 371475"/>
                <a:gd name="connsiteY6" fmla="*/ 233045 h 434340"/>
                <a:gd name="connsiteX7" fmla="*/ 365125 w 371475"/>
                <a:gd name="connsiteY7" fmla="*/ 242570 h 434340"/>
                <a:gd name="connsiteX8" fmla="*/ 12065 w 371475"/>
                <a:gd name="connsiteY8" fmla="*/ 434340 h 43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5" h="434340">
                  <a:moveTo>
                    <a:pt x="12065" y="434340"/>
                  </a:moveTo>
                  <a:lnTo>
                    <a:pt x="0" y="412115"/>
                  </a:lnTo>
                  <a:lnTo>
                    <a:pt x="336550" y="229235"/>
                  </a:lnTo>
                  <a:lnTo>
                    <a:pt x="101600" y="19050"/>
                  </a:lnTo>
                  <a:lnTo>
                    <a:pt x="118745" y="0"/>
                  </a:lnTo>
                  <a:lnTo>
                    <a:pt x="367030" y="222250"/>
                  </a:lnTo>
                  <a:cubicBezTo>
                    <a:pt x="370205" y="224790"/>
                    <a:pt x="371475" y="229235"/>
                    <a:pt x="371475" y="233045"/>
                  </a:cubicBezTo>
                  <a:cubicBezTo>
                    <a:pt x="370840" y="236855"/>
                    <a:pt x="368300" y="240665"/>
                    <a:pt x="365125" y="242570"/>
                  </a:cubicBezTo>
                  <a:lnTo>
                    <a:pt x="12065" y="434340"/>
                  </a:lnTo>
                  <a:close/>
                </a:path>
              </a:pathLst>
            </a:custGeom>
            <a:grpFill/>
            <a:ln w="6350" cap="flat">
              <a:noFill/>
              <a:prstDash val="solid"/>
              <a:miter/>
            </a:ln>
          </p:spPr>
          <p:txBody>
            <a:bodyPr rtlCol="0" anchor="ctr"/>
            <a:lstStyle/>
            <a:p>
              <a:endParaRPr lang="en-US"/>
            </a:p>
          </p:txBody>
        </p:sp>
      </p:grpSp>
      <p:grpSp>
        <p:nvGrpSpPr>
          <p:cNvPr id="36" name="Group 35">
            <a:extLst>
              <a:ext uri="{FF2B5EF4-FFF2-40B4-BE49-F238E27FC236}">
                <a16:creationId xmlns:a16="http://schemas.microsoft.com/office/drawing/2014/main" id="{A8D31642-1857-7147-BC11-B4AA6C10B0C8}"/>
              </a:ext>
            </a:extLst>
          </p:cNvPr>
          <p:cNvGrpSpPr>
            <a:grpSpLocks noChangeAspect="1"/>
          </p:cNvGrpSpPr>
          <p:nvPr/>
        </p:nvGrpSpPr>
        <p:grpSpPr>
          <a:xfrm>
            <a:off x="4521446" y="3285489"/>
            <a:ext cx="781050" cy="787400"/>
            <a:chOff x="16442690" y="3536950"/>
            <a:chExt cx="781050" cy="787400"/>
          </a:xfrm>
          <a:solidFill>
            <a:schemeClr val="accent1"/>
          </a:solidFill>
        </p:grpSpPr>
        <p:sp>
          <p:nvSpPr>
            <p:cNvPr id="37" name="Freeform 36">
              <a:extLst>
                <a:ext uri="{FF2B5EF4-FFF2-40B4-BE49-F238E27FC236}">
                  <a16:creationId xmlns:a16="http://schemas.microsoft.com/office/drawing/2014/main" id="{EA21A8EE-7D4D-4E45-A348-2EBFE278C31B}"/>
                </a:ext>
              </a:extLst>
            </p:cNvPr>
            <p:cNvSpPr/>
            <p:nvPr/>
          </p:nvSpPr>
          <p:spPr>
            <a:xfrm>
              <a:off x="16804640" y="353695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FEAA07D7-A93A-664C-B23F-B99742BA33BF}"/>
                </a:ext>
              </a:extLst>
            </p:cNvPr>
            <p:cNvSpPr/>
            <p:nvPr/>
          </p:nvSpPr>
          <p:spPr>
            <a:xfrm>
              <a:off x="17166590" y="3744595"/>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B597172D-ABE2-664F-92DD-A89F3DFAB29E}"/>
                </a:ext>
              </a:extLst>
            </p:cNvPr>
            <p:cNvSpPr/>
            <p:nvPr/>
          </p:nvSpPr>
          <p:spPr>
            <a:xfrm>
              <a:off x="16467455" y="4202429"/>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6A33491E-C1F0-4648-B8B2-DE4E526989A8}"/>
                </a:ext>
              </a:extLst>
            </p:cNvPr>
            <p:cNvSpPr/>
            <p:nvPr/>
          </p:nvSpPr>
          <p:spPr>
            <a:xfrm>
              <a:off x="17141824" y="4202429"/>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3335" y="57150"/>
                    <a:pt x="28575" y="57150"/>
                  </a:cubicBezTo>
                  <a:close/>
                </a:path>
              </a:pathLst>
            </a:custGeom>
            <a:grpFill/>
            <a:ln w="6350"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818F423B-1953-D24E-8E24-4279F3B7D25C}"/>
                </a:ext>
              </a:extLst>
            </p:cNvPr>
            <p:cNvSpPr/>
            <p:nvPr/>
          </p:nvSpPr>
          <p:spPr>
            <a:xfrm>
              <a:off x="16804640" y="3961129"/>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0DE07B2B-3754-D94A-A2F9-F6B69D2FFA0A}"/>
                </a:ext>
              </a:extLst>
            </p:cNvPr>
            <p:cNvSpPr/>
            <p:nvPr/>
          </p:nvSpPr>
          <p:spPr>
            <a:xfrm>
              <a:off x="16804640" y="426720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3D36EBDF-6747-A94D-B3B8-8F1061028F28}"/>
                </a:ext>
              </a:extLst>
            </p:cNvPr>
            <p:cNvSpPr/>
            <p:nvPr/>
          </p:nvSpPr>
          <p:spPr>
            <a:xfrm>
              <a:off x="16442690" y="3744595"/>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5A585742-00C6-D842-B0CC-1A00FFD9F178}"/>
                </a:ext>
              </a:extLst>
            </p:cNvPr>
            <p:cNvSpPr/>
            <p:nvPr/>
          </p:nvSpPr>
          <p:spPr>
            <a:xfrm>
              <a:off x="16945610" y="3877309"/>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783D8BA7-996A-2349-932C-FBDF475CF146}"/>
                </a:ext>
              </a:extLst>
            </p:cNvPr>
            <p:cNvSpPr/>
            <p:nvPr/>
          </p:nvSpPr>
          <p:spPr>
            <a:xfrm>
              <a:off x="16663035" y="3877309"/>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3335" y="57150"/>
                    <a:pt x="28575" y="57150"/>
                  </a:cubicBezTo>
                  <a:close/>
                </a:path>
              </a:pathLst>
            </a:custGeom>
            <a:grpFill/>
            <a:ln w="6350"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30FC7AB0-D649-3846-B6F7-B6DC55F8EF52}"/>
                </a:ext>
              </a:extLst>
            </p:cNvPr>
            <p:cNvSpPr/>
            <p:nvPr/>
          </p:nvSpPr>
          <p:spPr>
            <a:xfrm>
              <a:off x="16458565" y="3552189"/>
              <a:ext cx="749300" cy="756285"/>
            </a:xfrm>
            <a:custGeom>
              <a:avLst/>
              <a:gdLst>
                <a:gd name="connsiteX0" fmla="*/ 374650 w 749300"/>
                <a:gd name="connsiteY0" fmla="*/ 756285 h 756285"/>
                <a:gd name="connsiteX1" fmla="*/ 372110 w 749300"/>
                <a:gd name="connsiteY1" fmla="*/ 756285 h 756285"/>
                <a:gd name="connsiteX2" fmla="*/ 34925 w 749300"/>
                <a:gd name="connsiteY2" fmla="*/ 691515 h 756285"/>
                <a:gd name="connsiteX3" fmla="*/ 24765 w 749300"/>
                <a:gd name="connsiteY3" fmla="*/ 679450 h 756285"/>
                <a:gd name="connsiteX4" fmla="*/ 0 w 749300"/>
                <a:gd name="connsiteY4" fmla="*/ 221615 h 756285"/>
                <a:gd name="connsiteX5" fmla="*/ 6350 w 749300"/>
                <a:gd name="connsiteY5" fmla="*/ 210185 h 756285"/>
                <a:gd name="connsiteX6" fmla="*/ 368300 w 749300"/>
                <a:gd name="connsiteY6" fmla="*/ 1905 h 756285"/>
                <a:gd name="connsiteX7" fmla="*/ 381000 w 749300"/>
                <a:gd name="connsiteY7" fmla="*/ 1905 h 756285"/>
                <a:gd name="connsiteX8" fmla="*/ 742950 w 749300"/>
                <a:gd name="connsiteY8" fmla="*/ 210185 h 756285"/>
                <a:gd name="connsiteX9" fmla="*/ 749300 w 749300"/>
                <a:gd name="connsiteY9" fmla="*/ 221615 h 756285"/>
                <a:gd name="connsiteX10" fmla="*/ 724535 w 749300"/>
                <a:gd name="connsiteY10" fmla="*/ 679450 h 756285"/>
                <a:gd name="connsiteX11" fmla="*/ 714375 w 749300"/>
                <a:gd name="connsiteY11" fmla="*/ 691515 h 756285"/>
                <a:gd name="connsiteX12" fmla="*/ 377190 w 749300"/>
                <a:gd name="connsiteY12" fmla="*/ 756285 h 756285"/>
                <a:gd name="connsiteX13" fmla="*/ 374650 w 749300"/>
                <a:gd name="connsiteY13" fmla="*/ 756285 h 756285"/>
                <a:gd name="connsiteX14" fmla="*/ 49530 w 749300"/>
                <a:gd name="connsiteY14" fmla="*/ 668020 h 756285"/>
                <a:gd name="connsiteX15" fmla="*/ 374650 w 749300"/>
                <a:gd name="connsiteY15" fmla="*/ 730250 h 756285"/>
                <a:gd name="connsiteX16" fmla="*/ 699770 w 749300"/>
                <a:gd name="connsiteY16" fmla="*/ 668020 h 756285"/>
                <a:gd name="connsiteX17" fmla="*/ 723265 w 749300"/>
                <a:gd name="connsiteY17" fmla="*/ 227965 h 756285"/>
                <a:gd name="connsiteX18" fmla="*/ 374650 w 749300"/>
                <a:gd name="connsiteY18" fmla="*/ 27305 h 756285"/>
                <a:gd name="connsiteX19" fmla="*/ 26035 w 749300"/>
                <a:gd name="connsiteY19" fmla="*/ 227965 h 756285"/>
                <a:gd name="connsiteX20" fmla="*/ 49530 w 749300"/>
                <a:gd name="connsiteY20" fmla="*/ 668020 h 75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49300" h="756285">
                  <a:moveTo>
                    <a:pt x="374650" y="756285"/>
                  </a:moveTo>
                  <a:cubicBezTo>
                    <a:pt x="374015" y="756285"/>
                    <a:pt x="372745" y="756285"/>
                    <a:pt x="372110" y="756285"/>
                  </a:cubicBezTo>
                  <a:lnTo>
                    <a:pt x="34925" y="691515"/>
                  </a:lnTo>
                  <a:cubicBezTo>
                    <a:pt x="29210" y="690245"/>
                    <a:pt x="24765" y="685800"/>
                    <a:pt x="24765" y="679450"/>
                  </a:cubicBezTo>
                  <a:lnTo>
                    <a:pt x="0" y="221615"/>
                  </a:lnTo>
                  <a:cubicBezTo>
                    <a:pt x="0" y="216535"/>
                    <a:pt x="1905" y="212090"/>
                    <a:pt x="6350" y="210185"/>
                  </a:cubicBezTo>
                  <a:lnTo>
                    <a:pt x="368300" y="1905"/>
                  </a:lnTo>
                  <a:cubicBezTo>
                    <a:pt x="372110" y="-635"/>
                    <a:pt x="377190" y="-635"/>
                    <a:pt x="381000" y="1905"/>
                  </a:cubicBezTo>
                  <a:lnTo>
                    <a:pt x="742950" y="210185"/>
                  </a:lnTo>
                  <a:cubicBezTo>
                    <a:pt x="747395" y="212725"/>
                    <a:pt x="749300" y="217170"/>
                    <a:pt x="749300" y="221615"/>
                  </a:cubicBezTo>
                  <a:lnTo>
                    <a:pt x="724535" y="679450"/>
                  </a:lnTo>
                  <a:cubicBezTo>
                    <a:pt x="724535" y="685165"/>
                    <a:pt x="720090" y="690245"/>
                    <a:pt x="714375" y="691515"/>
                  </a:cubicBezTo>
                  <a:lnTo>
                    <a:pt x="377190" y="756285"/>
                  </a:lnTo>
                  <a:cubicBezTo>
                    <a:pt x="376555" y="756285"/>
                    <a:pt x="375285" y="756285"/>
                    <a:pt x="374650" y="756285"/>
                  </a:cubicBezTo>
                  <a:close/>
                  <a:moveTo>
                    <a:pt x="49530" y="668020"/>
                  </a:moveTo>
                  <a:lnTo>
                    <a:pt x="374650" y="730250"/>
                  </a:lnTo>
                  <a:lnTo>
                    <a:pt x="699770" y="668020"/>
                  </a:lnTo>
                  <a:lnTo>
                    <a:pt x="723265" y="227965"/>
                  </a:lnTo>
                  <a:lnTo>
                    <a:pt x="374650" y="27305"/>
                  </a:lnTo>
                  <a:lnTo>
                    <a:pt x="26035" y="227965"/>
                  </a:lnTo>
                  <a:lnTo>
                    <a:pt x="49530" y="668020"/>
                  </a:lnTo>
                  <a:close/>
                </a:path>
              </a:pathLst>
            </a:custGeom>
            <a:grpFill/>
            <a:ln w="6350"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66F0E882-84FC-0147-88CF-58CA6552BA33}"/>
                </a:ext>
              </a:extLst>
            </p:cNvPr>
            <p:cNvSpPr/>
            <p:nvPr/>
          </p:nvSpPr>
          <p:spPr>
            <a:xfrm>
              <a:off x="16464915" y="3763009"/>
              <a:ext cx="737234" cy="239395"/>
            </a:xfrm>
            <a:custGeom>
              <a:avLst/>
              <a:gdLst>
                <a:gd name="connsiteX0" fmla="*/ 368300 w 737234"/>
                <a:gd name="connsiteY0" fmla="*/ 239395 h 239395"/>
                <a:gd name="connsiteX1" fmla="*/ 361950 w 737234"/>
                <a:gd name="connsiteY1" fmla="*/ 237490 h 239395"/>
                <a:gd name="connsiteX2" fmla="*/ 220345 w 737234"/>
                <a:gd name="connsiteY2" fmla="*/ 153670 h 239395"/>
                <a:gd name="connsiteX3" fmla="*/ 0 w 737234"/>
                <a:gd name="connsiteY3" fmla="*/ 21590 h 239395"/>
                <a:gd name="connsiteX4" fmla="*/ 13335 w 737234"/>
                <a:gd name="connsiteY4" fmla="*/ 0 h 239395"/>
                <a:gd name="connsiteX5" fmla="*/ 233680 w 737234"/>
                <a:gd name="connsiteY5" fmla="*/ 132080 h 239395"/>
                <a:gd name="connsiteX6" fmla="*/ 368300 w 737234"/>
                <a:gd name="connsiteY6" fmla="*/ 212090 h 239395"/>
                <a:gd name="connsiteX7" fmla="*/ 502920 w 737234"/>
                <a:gd name="connsiteY7" fmla="*/ 132080 h 239395"/>
                <a:gd name="connsiteX8" fmla="*/ 723900 w 737234"/>
                <a:gd name="connsiteY8" fmla="*/ 0 h 239395"/>
                <a:gd name="connsiteX9" fmla="*/ 737235 w 737234"/>
                <a:gd name="connsiteY9" fmla="*/ 21590 h 239395"/>
                <a:gd name="connsiteX10" fmla="*/ 516255 w 737234"/>
                <a:gd name="connsiteY10" fmla="*/ 153670 h 239395"/>
                <a:gd name="connsiteX11" fmla="*/ 374650 w 737234"/>
                <a:gd name="connsiteY11" fmla="*/ 237490 h 239395"/>
                <a:gd name="connsiteX12" fmla="*/ 368300 w 737234"/>
                <a:gd name="connsiteY12" fmla="*/ 239395 h 23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234" h="239395">
                  <a:moveTo>
                    <a:pt x="368300" y="239395"/>
                  </a:moveTo>
                  <a:cubicBezTo>
                    <a:pt x="365760" y="239395"/>
                    <a:pt x="363855" y="238760"/>
                    <a:pt x="361950" y="237490"/>
                  </a:cubicBezTo>
                  <a:lnTo>
                    <a:pt x="220345" y="153670"/>
                  </a:lnTo>
                  <a:lnTo>
                    <a:pt x="0" y="21590"/>
                  </a:lnTo>
                  <a:lnTo>
                    <a:pt x="13335" y="0"/>
                  </a:lnTo>
                  <a:lnTo>
                    <a:pt x="233680" y="132080"/>
                  </a:lnTo>
                  <a:lnTo>
                    <a:pt x="368300" y="212090"/>
                  </a:lnTo>
                  <a:lnTo>
                    <a:pt x="502920" y="132080"/>
                  </a:lnTo>
                  <a:lnTo>
                    <a:pt x="723900" y="0"/>
                  </a:lnTo>
                  <a:lnTo>
                    <a:pt x="737235" y="21590"/>
                  </a:lnTo>
                  <a:lnTo>
                    <a:pt x="516255" y="153670"/>
                  </a:lnTo>
                  <a:lnTo>
                    <a:pt x="374650" y="237490"/>
                  </a:lnTo>
                  <a:cubicBezTo>
                    <a:pt x="372745" y="238760"/>
                    <a:pt x="370840" y="239395"/>
                    <a:pt x="368300" y="239395"/>
                  </a:cubicBezTo>
                  <a:close/>
                </a:path>
              </a:pathLst>
            </a:custGeom>
            <a:grpFill/>
            <a:ln w="6350"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0DCF05D8-AB2B-784C-AB87-2000FE301FAE}"/>
                </a:ext>
              </a:extLst>
            </p:cNvPr>
            <p:cNvSpPr/>
            <p:nvPr/>
          </p:nvSpPr>
          <p:spPr>
            <a:xfrm rot="18064311">
              <a:off x="16403757" y="4055582"/>
              <a:ext cx="379720" cy="25399"/>
            </a:xfrm>
            <a:custGeom>
              <a:avLst/>
              <a:gdLst>
                <a:gd name="connsiteX0" fmla="*/ 0 w 379720"/>
                <a:gd name="connsiteY0" fmla="*/ 0 h 25399"/>
                <a:gd name="connsiteX1" fmla="*/ 379721 w 379720"/>
                <a:gd name="connsiteY1" fmla="*/ 0 h 25399"/>
                <a:gd name="connsiteX2" fmla="*/ 379721 w 379720"/>
                <a:gd name="connsiteY2" fmla="*/ 25399 h 25399"/>
                <a:gd name="connsiteX3" fmla="*/ 0 w 379720"/>
                <a:gd name="connsiteY3" fmla="*/ 25399 h 25399"/>
              </a:gdLst>
              <a:ahLst/>
              <a:cxnLst>
                <a:cxn ang="0">
                  <a:pos x="connsiteX0" y="connsiteY0"/>
                </a:cxn>
                <a:cxn ang="0">
                  <a:pos x="connsiteX1" y="connsiteY1"/>
                </a:cxn>
                <a:cxn ang="0">
                  <a:pos x="connsiteX2" y="connsiteY2"/>
                </a:cxn>
                <a:cxn ang="0">
                  <a:pos x="connsiteX3" y="connsiteY3"/>
                </a:cxn>
              </a:cxnLst>
              <a:rect l="l" t="t" r="r" b="b"/>
              <a:pathLst>
                <a:path w="379720" h="25399">
                  <a:moveTo>
                    <a:pt x="0" y="0"/>
                  </a:moveTo>
                  <a:lnTo>
                    <a:pt x="379721" y="0"/>
                  </a:lnTo>
                  <a:lnTo>
                    <a:pt x="379721" y="25399"/>
                  </a:lnTo>
                  <a:lnTo>
                    <a:pt x="0" y="25399"/>
                  </a:lnTo>
                  <a:close/>
                </a:path>
              </a:pathLst>
            </a:custGeom>
            <a:grpFill/>
            <a:ln w="6350"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DA736C42-58CE-E448-AFCA-0C81F593BA18}"/>
                </a:ext>
              </a:extLst>
            </p:cNvPr>
            <p:cNvSpPr/>
            <p:nvPr/>
          </p:nvSpPr>
          <p:spPr>
            <a:xfrm rot="19732152">
              <a:off x="17059905" y="3878669"/>
              <a:ext cx="25400" cy="379734"/>
            </a:xfrm>
            <a:custGeom>
              <a:avLst/>
              <a:gdLst>
                <a:gd name="connsiteX0" fmla="*/ 0 w 25400"/>
                <a:gd name="connsiteY0" fmla="*/ 0 h 379734"/>
                <a:gd name="connsiteX1" fmla="*/ 25400 w 25400"/>
                <a:gd name="connsiteY1" fmla="*/ 0 h 379734"/>
                <a:gd name="connsiteX2" fmla="*/ 25400 w 25400"/>
                <a:gd name="connsiteY2" fmla="*/ 379735 h 379734"/>
                <a:gd name="connsiteX3" fmla="*/ 0 w 25400"/>
                <a:gd name="connsiteY3" fmla="*/ 379735 h 379734"/>
              </a:gdLst>
              <a:ahLst/>
              <a:cxnLst>
                <a:cxn ang="0">
                  <a:pos x="connsiteX0" y="connsiteY0"/>
                </a:cxn>
                <a:cxn ang="0">
                  <a:pos x="connsiteX1" y="connsiteY1"/>
                </a:cxn>
                <a:cxn ang="0">
                  <a:pos x="connsiteX2" y="connsiteY2"/>
                </a:cxn>
                <a:cxn ang="0">
                  <a:pos x="connsiteX3" y="connsiteY3"/>
                </a:cxn>
              </a:cxnLst>
              <a:rect l="l" t="t" r="r" b="b"/>
              <a:pathLst>
                <a:path w="25400" h="379734">
                  <a:moveTo>
                    <a:pt x="0" y="0"/>
                  </a:moveTo>
                  <a:lnTo>
                    <a:pt x="25400" y="0"/>
                  </a:lnTo>
                  <a:lnTo>
                    <a:pt x="25400" y="379735"/>
                  </a:lnTo>
                  <a:lnTo>
                    <a:pt x="0" y="379735"/>
                  </a:lnTo>
                  <a:close/>
                </a:path>
              </a:pathLst>
            </a:custGeom>
            <a:grpFill/>
            <a:ln w="6350" cap="flat">
              <a:noFill/>
              <a:prstDash val="solid"/>
              <a:miter/>
            </a:ln>
          </p:spPr>
          <p:txBody>
            <a:bodyPr rtlCol="0" anchor="ctr"/>
            <a:lstStyle/>
            <a:p>
              <a:endParaRPr lang="en-US"/>
            </a:p>
          </p:txBody>
        </p:sp>
      </p:grpSp>
      <p:grpSp>
        <p:nvGrpSpPr>
          <p:cNvPr id="50" name="Group 49">
            <a:extLst>
              <a:ext uri="{FF2B5EF4-FFF2-40B4-BE49-F238E27FC236}">
                <a16:creationId xmlns:a16="http://schemas.microsoft.com/office/drawing/2014/main" id="{E549577E-83EC-F04F-B9F8-B69EBAD634E0}"/>
              </a:ext>
            </a:extLst>
          </p:cNvPr>
          <p:cNvGrpSpPr>
            <a:grpSpLocks noChangeAspect="1"/>
          </p:cNvGrpSpPr>
          <p:nvPr/>
        </p:nvGrpSpPr>
        <p:grpSpPr>
          <a:xfrm>
            <a:off x="2851396" y="4924805"/>
            <a:ext cx="641350" cy="895350"/>
            <a:chOff x="14772640" y="5200650"/>
            <a:chExt cx="641350" cy="895350"/>
          </a:xfrm>
          <a:solidFill>
            <a:schemeClr val="accent1"/>
          </a:solidFill>
        </p:grpSpPr>
        <p:sp>
          <p:nvSpPr>
            <p:cNvPr id="51" name="Freeform 50">
              <a:extLst>
                <a:ext uri="{FF2B5EF4-FFF2-40B4-BE49-F238E27FC236}">
                  <a16:creationId xmlns:a16="http://schemas.microsoft.com/office/drawing/2014/main" id="{4A1424F0-08AC-874D-9818-AA8D68CFB632}"/>
                </a:ext>
              </a:extLst>
            </p:cNvPr>
            <p:cNvSpPr/>
            <p:nvPr/>
          </p:nvSpPr>
          <p:spPr>
            <a:xfrm>
              <a:off x="14788427" y="5216525"/>
              <a:ext cx="609568" cy="863600"/>
            </a:xfrm>
            <a:custGeom>
              <a:avLst/>
              <a:gdLst>
                <a:gd name="connsiteX0" fmla="*/ 304253 w 609568"/>
                <a:gd name="connsiteY0" fmla="*/ 863600 h 863600"/>
                <a:gd name="connsiteX1" fmla="*/ 304253 w 609568"/>
                <a:gd name="connsiteY1" fmla="*/ 863600 h 863600"/>
                <a:gd name="connsiteX2" fmla="*/ 292823 w 609568"/>
                <a:gd name="connsiteY2" fmla="*/ 856615 h 863600"/>
                <a:gd name="connsiteX3" fmla="*/ 1358 w 609568"/>
                <a:gd name="connsiteY3" fmla="*/ 271145 h 863600"/>
                <a:gd name="connsiteX4" fmla="*/ 1993 w 609568"/>
                <a:gd name="connsiteY4" fmla="*/ 259080 h 863600"/>
                <a:gd name="connsiteX5" fmla="*/ 148043 w 609568"/>
                <a:gd name="connsiteY5" fmla="*/ 6350 h 863600"/>
                <a:gd name="connsiteX6" fmla="*/ 158838 w 609568"/>
                <a:gd name="connsiteY6" fmla="*/ 0 h 863600"/>
                <a:gd name="connsiteX7" fmla="*/ 450938 w 609568"/>
                <a:gd name="connsiteY7" fmla="*/ 0 h 863600"/>
                <a:gd name="connsiteX8" fmla="*/ 461733 w 609568"/>
                <a:gd name="connsiteY8" fmla="*/ 6350 h 863600"/>
                <a:gd name="connsiteX9" fmla="*/ 607783 w 609568"/>
                <a:gd name="connsiteY9" fmla="*/ 259080 h 863600"/>
                <a:gd name="connsiteX10" fmla="*/ 608418 w 609568"/>
                <a:gd name="connsiteY10" fmla="*/ 271145 h 863600"/>
                <a:gd name="connsiteX11" fmla="*/ 315683 w 609568"/>
                <a:gd name="connsiteY11" fmla="*/ 856615 h 863600"/>
                <a:gd name="connsiteX12" fmla="*/ 304253 w 609568"/>
                <a:gd name="connsiteY12" fmla="*/ 863600 h 863600"/>
                <a:gd name="connsiteX13" fmla="*/ 26758 w 609568"/>
                <a:gd name="connsiteY13" fmla="*/ 266065 h 863600"/>
                <a:gd name="connsiteX14" fmla="*/ 304253 w 609568"/>
                <a:gd name="connsiteY14" fmla="*/ 822325 h 863600"/>
                <a:gd name="connsiteX15" fmla="*/ 582383 w 609568"/>
                <a:gd name="connsiteY15" fmla="*/ 266065 h 863600"/>
                <a:gd name="connsiteX16" fmla="*/ 443318 w 609568"/>
                <a:gd name="connsiteY16" fmla="*/ 25400 h 863600"/>
                <a:gd name="connsiteX17" fmla="*/ 165823 w 609568"/>
                <a:gd name="connsiteY17" fmla="*/ 25400 h 863600"/>
                <a:gd name="connsiteX18" fmla="*/ 26758 w 609568"/>
                <a:gd name="connsiteY18" fmla="*/ 266065 h 8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9568" h="863600">
                  <a:moveTo>
                    <a:pt x="304253" y="863600"/>
                  </a:moveTo>
                  <a:cubicBezTo>
                    <a:pt x="304253" y="863600"/>
                    <a:pt x="304253" y="863600"/>
                    <a:pt x="304253" y="863600"/>
                  </a:cubicBezTo>
                  <a:cubicBezTo>
                    <a:pt x="299173" y="863600"/>
                    <a:pt x="294728" y="861060"/>
                    <a:pt x="292823" y="856615"/>
                  </a:cubicBezTo>
                  <a:lnTo>
                    <a:pt x="1358" y="271145"/>
                  </a:lnTo>
                  <a:cubicBezTo>
                    <a:pt x="-547" y="267335"/>
                    <a:pt x="-547" y="262890"/>
                    <a:pt x="1993" y="259080"/>
                  </a:cubicBezTo>
                  <a:lnTo>
                    <a:pt x="148043" y="6350"/>
                  </a:lnTo>
                  <a:cubicBezTo>
                    <a:pt x="150583" y="2540"/>
                    <a:pt x="154393" y="0"/>
                    <a:pt x="158838" y="0"/>
                  </a:cubicBezTo>
                  <a:lnTo>
                    <a:pt x="450938" y="0"/>
                  </a:lnTo>
                  <a:cubicBezTo>
                    <a:pt x="455383" y="0"/>
                    <a:pt x="459828" y="2540"/>
                    <a:pt x="461733" y="6350"/>
                  </a:cubicBezTo>
                  <a:lnTo>
                    <a:pt x="607783" y="259080"/>
                  </a:lnTo>
                  <a:cubicBezTo>
                    <a:pt x="609688" y="262890"/>
                    <a:pt x="610323" y="267335"/>
                    <a:pt x="608418" y="271145"/>
                  </a:cubicBezTo>
                  <a:lnTo>
                    <a:pt x="315683" y="856615"/>
                  </a:lnTo>
                  <a:cubicBezTo>
                    <a:pt x="313778" y="861060"/>
                    <a:pt x="309333" y="863600"/>
                    <a:pt x="304253" y="863600"/>
                  </a:cubicBezTo>
                  <a:close/>
                  <a:moveTo>
                    <a:pt x="26758" y="266065"/>
                  </a:moveTo>
                  <a:lnTo>
                    <a:pt x="304253" y="822325"/>
                  </a:lnTo>
                  <a:lnTo>
                    <a:pt x="582383" y="266065"/>
                  </a:lnTo>
                  <a:lnTo>
                    <a:pt x="443318" y="25400"/>
                  </a:lnTo>
                  <a:lnTo>
                    <a:pt x="165823" y="25400"/>
                  </a:lnTo>
                  <a:lnTo>
                    <a:pt x="26758" y="266065"/>
                  </a:lnTo>
                  <a:close/>
                </a:path>
              </a:pathLst>
            </a:custGeom>
            <a:grpFill/>
            <a:ln w="6350"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53D3B4D0-FC39-5246-B026-0EE0A7B63C5C}"/>
                </a:ext>
              </a:extLst>
            </p:cNvPr>
            <p:cNvSpPr/>
            <p:nvPr/>
          </p:nvSpPr>
          <p:spPr>
            <a:xfrm>
              <a:off x="14985364" y="5375909"/>
              <a:ext cx="213360" cy="188595"/>
            </a:xfrm>
            <a:custGeom>
              <a:avLst/>
              <a:gdLst>
                <a:gd name="connsiteX0" fmla="*/ 201295 w 213360"/>
                <a:gd name="connsiteY0" fmla="*/ 188595 h 188595"/>
                <a:gd name="connsiteX1" fmla="*/ 12700 w 213360"/>
                <a:gd name="connsiteY1" fmla="*/ 188595 h 188595"/>
                <a:gd name="connsiteX2" fmla="*/ 1905 w 213360"/>
                <a:gd name="connsiteY2" fmla="*/ 182245 h 188595"/>
                <a:gd name="connsiteX3" fmla="*/ 1905 w 213360"/>
                <a:gd name="connsiteY3" fmla="*/ 169545 h 188595"/>
                <a:gd name="connsiteX4" fmla="*/ 95885 w 213360"/>
                <a:gd name="connsiteY4" fmla="*/ 6350 h 188595"/>
                <a:gd name="connsiteX5" fmla="*/ 106680 w 213360"/>
                <a:gd name="connsiteY5" fmla="*/ 0 h 188595"/>
                <a:gd name="connsiteX6" fmla="*/ 117475 w 213360"/>
                <a:gd name="connsiteY6" fmla="*/ 6350 h 188595"/>
                <a:gd name="connsiteX7" fmla="*/ 211455 w 213360"/>
                <a:gd name="connsiteY7" fmla="*/ 169545 h 188595"/>
                <a:gd name="connsiteX8" fmla="*/ 211455 w 213360"/>
                <a:gd name="connsiteY8" fmla="*/ 182245 h 188595"/>
                <a:gd name="connsiteX9" fmla="*/ 201295 w 213360"/>
                <a:gd name="connsiteY9" fmla="*/ 188595 h 188595"/>
                <a:gd name="connsiteX10" fmla="*/ 34925 w 213360"/>
                <a:gd name="connsiteY10" fmla="*/ 163195 h 188595"/>
                <a:gd name="connsiteX11" fmla="*/ 179705 w 213360"/>
                <a:gd name="connsiteY11" fmla="*/ 163195 h 188595"/>
                <a:gd name="connsiteX12" fmla="*/ 107315 w 213360"/>
                <a:gd name="connsiteY12" fmla="*/ 38100 h 188595"/>
                <a:gd name="connsiteX13" fmla="*/ 34925 w 213360"/>
                <a:gd name="connsiteY13" fmla="*/ 163195 h 18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3360" h="188595">
                  <a:moveTo>
                    <a:pt x="201295" y="188595"/>
                  </a:moveTo>
                  <a:lnTo>
                    <a:pt x="12700" y="188595"/>
                  </a:lnTo>
                  <a:cubicBezTo>
                    <a:pt x="8255" y="188595"/>
                    <a:pt x="3810" y="186055"/>
                    <a:pt x="1905" y="182245"/>
                  </a:cubicBezTo>
                  <a:cubicBezTo>
                    <a:pt x="-635" y="178435"/>
                    <a:pt x="-635" y="173355"/>
                    <a:pt x="1905" y="169545"/>
                  </a:cubicBezTo>
                  <a:lnTo>
                    <a:pt x="95885" y="6350"/>
                  </a:lnTo>
                  <a:cubicBezTo>
                    <a:pt x="98425" y="2540"/>
                    <a:pt x="102235" y="0"/>
                    <a:pt x="106680" y="0"/>
                  </a:cubicBezTo>
                  <a:cubicBezTo>
                    <a:pt x="111125" y="0"/>
                    <a:pt x="115570" y="2540"/>
                    <a:pt x="117475" y="6350"/>
                  </a:cubicBezTo>
                  <a:lnTo>
                    <a:pt x="211455" y="169545"/>
                  </a:lnTo>
                  <a:cubicBezTo>
                    <a:pt x="213995" y="173355"/>
                    <a:pt x="213995" y="178435"/>
                    <a:pt x="211455" y="182245"/>
                  </a:cubicBezTo>
                  <a:cubicBezTo>
                    <a:pt x="210185" y="186690"/>
                    <a:pt x="206375" y="188595"/>
                    <a:pt x="201295" y="188595"/>
                  </a:cubicBezTo>
                  <a:close/>
                  <a:moveTo>
                    <a:pt x="34925" y="163195"/>
                  </a:moveTo>
                  <a:lnTo>
                    <a:pt x="179705" y="163195"/>
                  </a:lnTo>
                  <a:lnTo>
                    <a:pt x="107315" y="38100"/>
                  </a:lnTo>
                  <a:lnTo>
                    <a:pt x="34925" y="163195"/>
                  </a:lnTo>
                  <a:close/>
                </a:path>
              </a:pathLst>
            </a:custGeom>
            <a:grpFill/>
            <a:ln w="6350"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762A4CBF-4688-7B48-BC91-25F368EABE41}"/>
                </a:ext>
              </a:extLst>
            </p:cNvPr>
            <p:cNvSpPr/>
            <p:nvPr/>
          </p:nvSpPr>
          <p:spPr>
            <a:xfrm>
              <a:off x="15159354" y="5523865"/>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3815"/>
                    <a:pt x="12700" y="57150"/>
                    <a:pt x="28575" y="57150"/>
                  </a:cubicBezTo>
                  <a:close/>
                </a:path>
              </a:pathLst>
            </a:custGeom>
            <a:grpFill/>
            <a:ln w="6350"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2D22550D-8959-4D4E-8ACE-44B89976ACAF}"/>
                </a:ext>
              </a:extLst>
            </p:cNvPr>
            <p:cNvSpPr/>
            <p:nvPr/>
          </p:nvSpPr>
          <p:spPr>
            <a:xfrm>
              <a:off x="14968854" y="5523865"/>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3815"/>
                    <a:pt x="12700" y="57150"/>
                    <a:pt x="28575" y="57150"/>
                  </a:cubicBezTo>
                  <a:close/>
                </a:path>
              </a:pathLst>
            </a:custGeom>
            <a:grpFill/>
            <a:ln w="6350"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E0AFFD11-8E36-FF4C-AA56-FBE1B247C5E2}"/>
                </a:ext>
              </a:extLst>
            </p:cNvPr>
            <p:cNvSpPr/>
            <p:nvPr/>
          </p:nvSpPr>
          <p:spPr>
            <a:xfrm>
              <a:off x="15064104" y="5360034"/>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A0D3DA33-A194-4840-B6C7-0011A2CC8189}"/>
                </a:ext>
              </a:extLst>
            </p:cNvPr>
            <p:cNvSpPr/>
            <p:nvPr/>
          </p:nvSpPr>
          <p:spPr>
            <a:xfrm>
              <a:off x="14918054" y="520065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AA8B6DE9-F323-E343-BD54-5B4E3ECB2738}"/>
                </a:ext>
              </a:extLst>
            </p:cNvPr>
            <p:cNvSpPr/>
            <p:nvPr/>
          </p:nvSpPr>
          <p:spPr>
            <a:xfrm>
              <a:off x="15210790" y="520065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14C3EEC7-9AC4-274A-A86C-B80C9256FEDD}"/>
                </a:ext>
              </a:extLst>
            </p:cNvPr>
            <p:cNvSpPr/>
            <p:nvPr/>
          </p:nvSpPr>
          <p:spPr>
            <a:xfrm>
              <a:off x="15356840" y="5454015"/>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33875FA8-BFDD-2640-8AE9-284B06950C22}"/>
                </a:ext>
              </a:extLst>
            </p:cNvPr>
            <p:cNvSpPr/>
            <p:nvPr/>
          </p:nvSpPr>
          <p:spPr>
            <a:xfrm>
              <a:off x="14772640" y="5454015"/>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699DA7C8-55F1-0A4F-8C48-C10AFE63A2FB}"/>
                </a:ext>
              </a:extLst>
            </p:cNvPr>
            <p:cNvSpPr/>
            <p:nvPr/>
          </p:nvSpPr>
          <p:spPr>
            <a:xfrm>
              <a:off x="15064104" y="603885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grpSp>
      <p:grpSp>
        <p:nvGrpSpPr>
          <p:cNvPr id="61" name="Group 60">
            <a:extLst>
              <a:ext uri="{FF2B5EF4-FFF2-40B4-BE49-F238E27FC236}">
                <a16:creationId xmlns:a16="http://schemas.microsoft.com/office/drawing/2014/main" id="{3AE583CA-FA8B-EB4D-BD4C-A7C234A326C9}"/>
              </a:ext>
            </a:extLst>
          </p:cNvPr>
          <p:cNvGrpSpPr>
            <a:grpSpLocks noChangeAspect="1"/>
          </p:cNvGrpSpPr>
          <p:nvPr/>
        </p:nvGrpSpPr>
        <p:grpSpPr>
          <a:xfrm>
            <a:off x="2787896" y="3234689"/>
            <a:ext cx="774700" cy="895350"/>
            <a:chOff x="14709140" y="3486150"/>
            <a:chExt cx="774700" cy="895350"/>
          </a:xfrm>
          <a:solidFill>
            <a:schemeClr val="accent1"/>
          </a:solidFill>
        </p:grpSpPr>
        <p:sp>
          <p:nvSpPr>
            <p:cNvPr id="62" name="Freeform 61">
              <a:extLst>
                <a:ext uri="{FF2B5EF4-FFF2-40B4-BE49-F238E27FC236}">
                  <a16:creationId xmlns:a16="http://schemas.microsoft.com/office/drawing/2014/main" id="{71762B7A-E1B8-D646-91B6-7FE57DAA6F01}"/>
                </a:ext>
              </a:extLst>
            </p:cNvPr>
            <p:cNvSpPr/>
            <p:nvPr/>
          </p:nvSpPr>
          <p:spPr>
            <a:xfrm>
              <a:off x="15067915" y="348615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96736A08-44DF-3E4C-BA57-FED854B6554D}"/>
                </a:ext>
              </a:extLst>
            </p:cNvPr>
            <p:cNvSpPr/>
            <p:nvPr/>
          </p:nvSpPr>
          <p:spPr>
            <a:xfrm>
              <a:off x="15067915" y="432435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D794238D-46DA-AA45-A0FE-9519B084C32B}"/>
                </a:ext>
              </a:extLst>
            </p:cNvPr>
            <p:cNvSpPr/>
            <p:nvPr/>
          </p:nvSpPr>
          <p:spPr>
            <a:xfrm>
              <a:off x="15426690" y="369570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635" y="44450"/>
                    <a:pt x="13335" y="57150"/>
                    <a:pt x="28575" y="57150"/>
                  </a:cubicBezTo>
                  <a:close/>
                </a:path>
              </a:pathLst>
            </a:custGeom>
            <a:grpFill/>
            <a:ln w="6350"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0D46FAEE-1EBD-2445-ACAE-35AE17BF4A5E}"/>
                </a:ext>
              </a:extLst>
            </p:cNvPr>
            <p:cNvSpPr/>
            <p:nvPr/>
          </p:nvSpPr>
          <p:spPr>
            <a:xfrm>
              <a:off x="14709140" y="411480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CD9D7C2B-7E99-FB4D-948F-3A2A5A3BBDFD}"/>
                </a:ext>
              </a:extLst>
            </p:cNvPr>
            <p:cNvSpPr/>
            <p:nvPr/>
          </p:nvSpPr>
          <p:spPr>
            <a:xfrm>
              <a:off x="15426690" y="411480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635" y="44450"/>
                    <a:pt x="13335" y="57150"/>
                    <a:pt x="28575" y="57150"/>
                  </a:cubicBezTo>
                  <a:close/>
                </a:path>
              </a:pathLst>
            </a:custGeom>
            <a:grpFill/>
            <a:ln w="6350"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295DD662-6075-D14D-A5CA-EA184A7C4549}"/>
                </a:ext>
              </a:extLst>
            </p:cNvPr>
            <p:cNvSpPr/>
            <p:nvPr/>
          </p:nvSpPr>
          <p:spPr>
            <a:xfrm>
              <a:off x="15067915" y="391287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321E09EA-B95C-D848-B84B-09CEFAAFB445}"/>
                </a:ext>
              </a:extLst>
            </p:cNvPr>
            <p:cNvSpPr/>
            <p:nvPr/>
          </p:nvSpPr>
          <p:spPr>
            <a:xfrm>
              <a:off x="14709140" y="369570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DF4B3538-E058-A344-A24E-A36FC9FDB021}"/>
                </a:ext>
              </a:extLst>
            </p:cNvPr>
            <p:cNvSpPr/>
            <p:nvPr/>
          </p:nvSpPr>
          <p:spPr>
            <a:xfrm>
              <a:off x="14725015" y="3501389"/>
              <a:ext cx="742950" cy="864235"/>
            </a:xfrm>
            <a:custGeom>
              <a:avLst/>
              <a:gdLst>
                <a:gd name="connsiteX0" fmla="*/ 371475 w 742950"/>
                <a:gd name="connsiteY0" fmla="*/ 864235 h 864235"/>
                <a:gd name="connsiteX1" fmla="*/ 365125 w 742950"/>
                <a:gd name="connsiteY1" fmla="*/ 862330 h 864235"/>
                <a:gd name="connsiteX2" fmla="*/ 6350 w 742950"/>
                <a:gd name="connsiteY2" fmla="*/ 652780 h 864235"/>
                <a:gd name="connsiteX3" fmla="*/ 0 w 742950"/>
                <a:gd name="connsiteY3" fmla="*/ 641985 h 864235"/>
                <a:gd name="connsiteX4" fmla="*/ 0 w 742950"/>
                <a:gd name="connsiteY4" fmla="*/ 222250 h 864235"/>
                <a:gd name="connsiteX5" fmla="*/ 6350 w 742950"/>
                <a:gd name="connsiteY5" fmla="*/ 211455 h 864235"/>
                <a:gd name="connsiteX6" fmla="*/ 365125 w 742950"/>
                <a:gd name="connsiteY6" fmla="*/ 1905 h 864235"/>
                <a:gd name="connsiteX7" fmla="*/ 377825 w 742950"/>
                <a:gd name="connsiteY7" fmla="*/ 1905 h 864235"/>
                <a:gd name="connsiteX8" fmla="*/ 736600 w 742950"/>
                <a:gd name="connsiteY8" fmla="*/ 211455 h 864235"/>
                <a:gd name="connsiteX9" fmla="*/ 742950 w 742950"/>
                <a:gd name="connsiteY9" fmla="*/ 222250 h 864235"/>
                <a:gd name="connsiteX10" fmla="*/ 742950 w 742950"/>
                <a:gd name="connsiteY10" fmla="*/ 641985 h 864235"/>
                <a:gd name="connsiteX11" fmla="*/ 736600 w 742950"/>
                <a:gd name="connsiteY11" fmla="*/ 652780 h 864235"/>
                <a:gd name="connsiteX12" fmla="*/ 377825 w 742950"/>
                <a:gd name="connsiteY12" fmla="*/ 862330 h 864235"/>
                <a:gd name="connsiteX13" fmla="*/ 371475 w 742950"/>
                <a:gd name="connsiteY13" fmla="*/ 864235 h 864235"/>
                <a:gd name="connsiteX14" fmla="*/ 25400 w 742950"/>
                <a:gd name="connsiteY14" fmla="*/ 635000 h 864235"/>
                <a:gd name="connsiteX15" fmla="*/ 371475 w 742950"/>
                <a:gd name="connsiteY15" fmla="*/ 836930 h 864235"/>
                <a:gd name="connsiteX16" fmla="*/ 717550 w 742950"/>
                <a:gd name="connsiteY16" fmla="*/ 635000 h 864235"/>
                <a:gd name="connsiteX17" fmla="*/ 717550 w 742950"/>
                <a:gd name="connsiteY17" fmla="*/ 229870 h 864235"/>
                <a:gd name="connsiteX18" fmla="*/ 371475 w 742950"/>
                <a:gd name="connsiteY18" fmla="*/ 27940 h 864235"/>
                <a:gd name="connsiteX19" fmla="*/ 25400 w 742950"/>
                <a:gd name="connsiteY19" fmla="*/ 229870 h 864235"/>
                <a:gd name="connsiteX20" fmla="*/ 25400 w 742950"/>
                <a:gd name="connsiteY20" fmla="*/ 635000 h 864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42950" h="864235">
                  <a:moveTo>
                    <a:pt x="371475" y="864235"/>
                  </a:moveTo>
                  <a:cubicBezTo>
                    <a:pt x="369570" y="864235"/>
                    <a:pt x="367030" y="863600"/>
                    <a:pt x="365125" y="862330"/>
                  </a:cubicBezTo>
                  <a:lnTo>
                    <a:pt x="6350" y="652780"/>
                  </a:lnTo>
                  <a:cubicBezTo>
                    <a:pt x="2540" y="650240"/>
                    <a:pt x="0" y="646430"/>
                    <a:pt x="0" y="641985"/>
                  </a:cubicBezTo>
                  <a:lnTo>
                    <a:pt x="0" y="222250"/>
                  </a:lnTo>
                  <a:cubicBezTo>
                    <a:pt x="0" y="217805"/>
                    <a:pt x="2540" y="213360"/>
                    <a:pt x="6350" y="211455"/>
                  </a:cubicBezTo>
                  <a:lnTo>
                    <a:pt x="365125" y="1905"/>
                  </a:lnTo>
                  <a:cubicBezTo>
                    <a:pt x="368935" y="-635"/>
                    <a:pt x="374015" y="-635"/>
                    <a:pt x="377825" y="1905"/>
                  </a:cubicBezTo>
                  <a:lnTo>
                    <a:pt x="736600" y="211455"/>
                  </a:lnTo>
                  <a:cubicBezTo>
                    <a:pt x="740410" y="213995"/>
                    <a:pt x="742950" y="217805"/>
                    <a:pt x="742950" y="222250"/>
                  </a:cubicBezTo>
                  <a:lnTo>
                    <a:pt x="742950" y="641985"/>
                  </a:lnTo>
                  <a:cubicBezTo>
                    <a:pt x="742950" y="646430"/>
                    <a:pt x="740410" y="650875"/>
                    <a:pt x="736600" y="652780"/>
                  </a:cubicBezTo>
                  <a:lnTo>
                    <a:pt x="377825" y="862330"/>
                  </a:lnTo>
                  <a:cubicBezTo>
                    <a:pt x="375920" y="863600"/>
                    <a:pt x="373380" y="864235"/>
                    <a:pt x="371475" y="864235"/>
                  </a:cubicBezTo>
                  <a:close/>
                  <a:moveTo>
                    <a:pt x="25400" y="635000"/>
                  </a:moveTo>
                  <a:lnTo>
                    <a:pt x="371475" y="836930"/>
                  </a:lnTo>
                  <a:lnTo>
                    <a:pt x="717550" y="635000"/>
                  </a:lnTo>
                  <a:lnTo>
                    <a:pt x="717550" y="229870"/>
                  </a:lnTo>
                  <a:lnTo>
                    <a:pt x="371475" y="27940"/>
                  </a:lnTo>
                  <a:lnTo>
                    <a:pt x="25400" y="229870"/>
                  </a:lnTo>
                  <a:lnTo>
                    <a:pt x="25400" y="635000"/>
                  </a:lnTo>
                  <a:close/>
                </a:path>
              </a:pathLst>
            </a:custGeom>
            <a:grpFill/>
            <a:ln w="6350"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E7C99A80-4EBD-4A4A-90FC-AD3A78BD12D8}"/>
                </a:ext>
              </a:extLst>
            </p:cNvPr>
            <p:cNvSpPr/>
            <p:nvPr/>
          </p:nvSpPr>
          <p:spPr>
            <a:xfrm>
              <a:off x="14731365" y="3920489"/>
              <a:ext cx="730250" cy="234314"/>
            </a:xfrm>
            <a:custGeom>
              <a:avLst/>
              <a:gdLst>
                <a:gd name="connsiteX0" fmla="*/ 717550 w 730250"/>
                <a:gd name="connsiteY0" fmla="*/ 234315 h 234314"/>
                <a:gd name="connsiteX1" fmla="*/ 365125 w 730250"/>
                <a:gd name="connsiteY1" fmla="*/ 27940 h 234314"/>
                <a:gd name="connsiteX2" fmla="*/ 12700 w 730250"/>
                <a:gd name="connsiteY2" fmla="*/ 233680 h 234314"/>
                <a:gd name="connsiteX3" fmla="*/ 0 w 730250"/>
                <a:gd name="connsiteY3" fmla="*/ 211455 h 234314"/>
                <a:gd name="connsiteX4" fmla="*/ 358775 w 730250"/>
                <a:gd name="connsiteY4" fmla="*/ 1905 h 234314"/>
                <a:gd name="connsiteX5" fmla="*/ 371475 w 730250"/>
                <a:gd name="connsiteY5" fmla="*/ 1905 h 234314"/>
                <a:gd name="connsiteX6" fmla="*/ 730250 w 730250"/>
                <a:gd name="connsiteY6" fmla="*/ 211455 h 234314"/>
                <a:gd name="connsiteX7" fmla="*/ 717550 w 730250"/>
                <a:gd name="connsiteY7" fmla="*/ 234315 h 234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0250" h="234314">
                  <a:moveTo>
                    <a:pt x="717550" y="234315"/>
                  </a:moveTo>
                  <a:lnTo>
                    <a:pt x="365125" y="27940"/>
                  </a:lnTo>
                  <a:lnTo>
                    <a:pt x="12700" y="233680"/>
                  </a:lnTo>
                  <a:lnTo>
                    <a:pt x="0" y="211455"/>
                  </a:lnTo>
                  <a:lnTo>
                    <a:pt x="358775" y="1905"/>
                  </a:lnTo>
                  <a:cubicBezTo>
                    <a:pt x="362585" y="-635"/>
                    <a:pt x="367665" y="-635"/>
                    <a:pt x="371475" y="1905"/>
                  </a:cubicBezTo>
                  <a:lnTo>
                    <a:pt x="730250" y="211455"/>
                  </a:lnTo>
                  <a:lnTo>
                    <a:pt x="717550" y="234315"/>
                  </a:lnTo>
                  <a:close/>
                </a:path>
              </a:pathLst>
            </a:custGeom>
            <a:grpFill/>
            <a:ln w="6350"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6C8E3C26-D0A1-5C4A-8ACA-B8DC8855F9E2}"/>
                </a:ext>
              </a:extLst>
            </p:cNvPr>
            <p:cNvSpPr/>
            <p:nvPr/>
          </p:nvSpPr>
          <p:spPr>
            <a:xfrm>
              <a:off x="15083790" y="3514725"/>
              <a:ext cx="25400" cy="835660"/>
            </a:xfrm>
            <a:custGeom>
              <a:avLst/>
              <a:gdLst>
                <a:gd name="connsiteX0" fmla="*/ 0 w 25400"/>
                <a:gd name="connsiteY0" fmla="*/ 0 h 835660"/>
                <a:gd name="connsiteX1" fmla="*/ 25400 w 25400"/>
                <a:gd name="connsiteY1" fmla="*/ 0 h 835660"/>
                <a:gd name="connsiteX2" fmla="*/ 25400 w 25400"/>
                <a:gd name="connsiteY2" fmla="*/ 835660 h 835660"/>
                <a:gd name="connsiteX3" fmla="*/ 0 w 25400"/>
                <a:gd name="connsiteY3" fmla="*/ 835660 h 835660"/>
              </a:gdLst>
              <a:ahLst/>
              <a:cxnLst>
                <a:cxn ang="0">
                  <a:pos x="connsiteX0" y="connsiteY0"/>
                </a:cxn>
                <a:cxn ang="0">
                  <a:pos x="connsiteX1" y="connsiteY1"/>
                </a:cxn>
                <a:cxn ang="0">
                  <a:pos x="connsiteX2" y="connsiteY2"/>
                </a:cxn>
                <a:cxn ang="0">
                  <a:pos x="connsiteX3" y="connsiteY3"/>
                </a:cxn>
              </a:cxnLst>
              <a:rect l="l" t="t" r="r" b="b"/>
              <a:pathLst>
                <a:path w="25400" h="835660">
                  <a:moveTo>
                    <a:pt x="0" y="0"/>
                  </a:moveTo>
                  <a:lnTo>
                    <a:pt x="25400" y="0"/>
                  </a:lnTo>
                  <a:lnTo>
                    <a:pt x="25400" y="835660"/>
                  </a:lnTo>
                  <a:lnTo>
                    <a:pt x="0" y="835660"/>
                  </a:lnTo>
                  <a:close/>
                </a:path>
              </a:pathLst>
            </a:custGeom>
            <a:grpFill/>
            <a:ln w="6350"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21DAB34C-3FF4-FA4D-8FDD-7898BAFEB884}"/>
                </a:ext>
              </a:extLst>
            </p:cNvPr>
            <p:cNvSpPr/>
            <p:nvPr/>
          </p:nvSpPr>
          <p:spPr>
            <a:xfrm>
              <a:off x="14725014" y="3711575"/>
              <a:ext cx="743355" cy="654050"/>
            </a:xfrm>
            <a:custGeom>
              <a:avLst/>
              <a:gdLst>
                <a:gd name="connsiteX0" fmla="*/ 371475 w 743355"/>
                <a:gd name="connsiteY0" fmla="*/ 654050 h 654050"/>
                <a:gd name="connsiteX1" fmla="*/ 360680 w 743355"/>
                <a:gd name="connsiteY1" fmla="*/ 647700 h 654050"/>
                <a:gd name="connsiteX2" fmla="*/ 1905 w 743355"/>
                <a:gd name="connsiteY2" fmla="*/ 19050 h 654050"/>
                <a:gd name="connsiteX3" fmla="*/ 1905 w 743355"/>
                <a:gd name="connsiteY3" fmla="*/ 6350 h 654050"/>
                <a:gd name="connsiteX4" fmla="*/ 12700 w 743355"/>
                <a:gd name="connsiteY4" fmla="*/ 0 h 654050"/>
                <a:gd name="connsiteX5" fmla="*/ 730885 w 743355"/>
                <a:gd name="connsiteY5" fmla="*/ 0 h 654050"/>
                <a:gd name="connsiteX6" fmla="*/ 741680 w 743355"/>
                <a:gd name="connsiteY6" fmla="*/ 6350 h 654050"/>
                <a:gd name="connsiteX7" fmla="*/ 741680 w 743355"/>
                <a:gd name="connsiteY7" fmla="*/ 19050 h 654050"/>
                <a:gd name="connsiteX8" fmla="*/ 382905 w 743355"/>
                <a:gd name="connsiteY8" fmla="*/ 647700 h 654050"/>
                <a:gd name="connsiteX9" fmla="*/ 371475 w 743355"/>
                <a:gd name="connsiteY9" fmla="*/ 654050 h 654050"/>
                <a:gd name="connsiteX10" fmla="*/ 34290 w 743355"/>
                <a:gd name="connsiteY10" fmla="*/ 25400 h 654050"/>
                <a:gd name="connsiteX11" fmla="*/ 371475 w 743355"/>
                <a:gd name="connsiteY11" fmla="*/ 615950 h 654050"/>
                <a:gd name="connsiteX12" fmla="*/ 708660 w 743355"/>
                <a:gd name="connsiteY12" fmla="*/ 25400 h 654050"/>
                <a:gd name="connsiteX13" fmla="*/ 34290 w 743355"/>
                <a:gd name="connsiteY13" fmla="*/ 25400 h 65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3355" h="654050">
                  <a:moveTo>
                    <a:pt x="371475" y="654050"/>
                  </a:moveTo>
                  <a:cubicBezTo>
                    <a:pt x="367030" y="654050"/>
                    <a:pt x="362585" y="651510"/>
                    <a:pt x="360680" y="647700"/>
                  </a:cubicBezTo>
                  <a:lnTo>
                    <a:pt x="1905" y="19050"/>
                  </a:lnTo>
                  <a:cubicBezTo>
                    <a:pt x="-635" y="15240"/>
                    <a:pt x="-635" y="10160"/>
                    <a:pt x="1905" y="6350"/>
                  </a:cubicBezTo>
                  <a:cubicBezTo>
                    <a:pt x="4445" y="2540"/>
                    <a:pt x="8255" y="0"/>
                    <a:pt x="12700" y="0"/>
                  </a:cubicBezTo>
                  <a:lnTo>
                    <a:pt x="730885" y="0"/>
                  </a:lnTo>
                  <a:cubicBezTo>
                    <a:pt x="735330" y="0"/>
                    <a:pt x="739775" y="2540"/>
                    <a:pt x="741680" y="6350"/>
                  </a:cubicBezTo>
                  <a:cubicBezTo>
                    <a:pt x="743585" y="10160"/>
                    <a:pt x="744220" y="15240"/>
                    <a:pt x="741680" y="19050"/>
                  </a:cubicBezTo>
                  <a:lnTo>
                    <a:pt x="382905" y="647700"/>
                  </a:lnTo>
                  <a:cubicBezTo>
                    <a:pt x="380365" y="651510"/>
                    <a:pt x="375920" y="654050"/>
                    <a:pt x="371475" y="654050"/>
                  </a:cubicBezTo>
                  <a:close/>
                  <a:moveTo>
                    <a:pt x="34290" y="25400"/>
                  </a:moveTo>
                  <a:lnTo>
                    <a:pt x="371475" y="615950"/>
                  </a:lnTo>
                  <a:lnTo>
                    <a:pt x="708660" y="25400"/>
                  </a:lnTo>
                  <a:lnTo>
                    <a:pt x="34290" y="25400"/>
                  </a:lnTo>
                  <a:close/>
                </a:path>
              </a:pathLst>
            </a:custGeom>
            <a:grpFill/>
            <a:ln w="6350" cap="flat">
              <a:noFill/>
              <a:prstDash val="solid"/>
              <a:miter/>
            </a:ln>
          </p:spPr>
          <p:txBody>
            <a:bodyPr rtlCol="0" anchor="ctr"/>
            <a:lstStyle/>
            <a:p>
              <a:endParaRPr lang="en-US"/>
            </a:p>
          </p:txBody>
        </p:sp>
        <p:sp>
          <p:nvSpPr>
            <p:cNvPr id="73" name="Freeform 72">
              <a:extLst>
                <a:ext uri="{FF2B5EF4-FFF2-40B4-BE49-F238E27FC236}">
                  <a16:creationId xmlns:a16="http://schemas.microsoft.com/office/drawing/2014/main" id="{04D952CC-8C53-724E-B450-B4100E127E84}"/>
                </a:ext>
              </a:extLst>
            </p:cNvPr>
            <p:cNvSpPr/>
            <p:nvPr/>
          </p:nvSpPr>
          <p:spPr>
            <a:xfrm>
              <a:off x="14731365" y="3713479"/>
              <a:ext cx="731520" cy="240665"/>
            </a:xfrm>
            <a:custGeom>
              <a:avLst/>
              <a:gdLst>
                <a:gd name="connsiteX0" fmla="*/ 365125 w 731520"/>
                <a:gd name="connsiteY0" fmla="*/ 240665 h 240665"/>
                <a:gd name="connsiteX1" fmla="*/ 358775 w 731520"/>
                <a:gd name="connsiteY1" fmla="*/ 238760 h 240665"/>
                <a:gd name="connsiteX2" fmla="*/ 0 w 731520"/>
                <a:gd name="connsiteY2" fmla="*/ 21590 h 240665"/>
                <a:gd name="connsiteX3" fmla="*/ 13335 w 731520"/>
                <a:gd name="connsiteY3" fmla="*/ 0 h 240665"/>
                <a:gd name="connsiteX4" fmla="*/ 365760 w 731520"/>
                <a:gd name="connsiteY4" fmla="*/ 213360 h 240665"/>
                <a:gd name="connsiteX5" fmla="*/ 718185 w 731520"/>
                <a:gd name="connsiteY5" fmla="*/ 0 h 240665"/>
                <a:gd name="connsiteX6" fmla="*/ 731520 w 731520"/>
                <a:gd name="connsiteY6" fmla="*/ 21590 h 240665"/>
                <a:gd name="connsiteX7" fmla="*/ 371475 w 731520"/>
                <a:gd name="connsiteY7" fmla="*/ 238760 h 240665"/>
                <a:gd name="connsiteX8" fmla="*/ 365125 w 731520"/>
                <a:gd name="connsiteY8" fmla="*/ 240665 h 240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1520" h="240665">
                  <a:moveTo>
                    <a:pt x="365125" y="240665"/>
                  </a:moveTo>
                  <a:cubicBezTo>
                    <a:pt x="362585" y="240665"/>
                    <a:pt x="360680" y="240030"/>
                    <a:pt x="358775" y="238760"/>
                  </a:cubicBezTo>
                  <a:lnTo>
                    <a:pt x="0" y="21590"/>
                  </a:lnTo>
                  <a:lnTo>
                    <a:pt x="13335" y="0"/>
                  </a:lnTo>
                  <a:lnTo>
                    <a:pt x="365760" y="213360"/>
                  </a:lnTo>
                  <a:lnTo>
                    <a:pt x="718185" y="0"/>
                  </a:lnTo>
                  <a:lnTo>
                    <a:pt x="731520" y="21590"/>
                  </a:lnTo>
                  <a:lnTo>
                    <a:pt x="371475" y="238760"/>
                  </a:lnTo>
                  <a:cubicBezTo>
                    <a:pt x="369570" y="240030"/>
                    <a:pt x="367665" y="240665"/>
                    <a:pt x="365125" y="240665"/>
                  </a:cubicBezTo>
                  <a:close/>
                </a:path>
              </a:pathLst>
            </a:custGeom>
            <a:grpFill/>
            <a:ln w="6350" cap="flat">
              <a:noFill/>
              <a:prstDash val="solid"/>
              <a:miter/>
            </a:ln>
          </p:spPr>
          <p:txBody>
            <a:bodyPr rtlCol="0" anchor="ctr"/>
            <a:lstStyle/>
            <a:p>
              <a:endParaRPr lang="en-US"/>
            </a:p>
          </p:txBody>
        </p:sp>
      </p:grpSp>
      <p:grpSp>
        <p:nvGrpSpPr>
          <p:cNvPr id="74" name="Group 73">
            <a:extLst>
              <a:ext uri="{FF2B5EF4-FFF2-40B4-BE49-F238E27FC236}">
                <a16:creationId xmlns:a16="http://schemas.microsoft.com/office/drawing/2014/main" id="{94AA8BE3-B134-FA46-B679-2A0BE8FA8F9A}"/>
              </a:ext>
            </a:extLst>
          </p:cNvPr>
          <p:cNvGrpSpPr>
            <a:grpSpLocks noChangeAspect="1"/>
          </p:cNvGrpSpPr>
          <p:nvPr/>
        </p:nvGrpSpPr>
        <p:grpSpPr>
          <a:xfrm>
            <a:off x="2768846" y="1628774"/>
            <a:ext cx="806450" cy="831215"/>
            <a:chOff x="14690090" y="1880235"/>
            <a:chExt cx="806450" cy="831215"/>
          </a:xfrm>
          <a:solidFill>
            <a:schemeClr val="accent1"/>
          </a:solidFill>
        </p:grpSpPr>
        <p:sp>
          <p:nvSpPr>
            <p:cNvPr id="75" name="Freeform 74">
              <a:extLst>
                <a:ext uri="{FF2B5EF4-FFF2-40B4-BE49-F238E27FC236}">
                  <a16:creationId xmlns:a16="http://schemas.microsoft.com/office/drawing/2014/main" id="{70BB4511-0AB7-4B4C-B95E-77271181483E}"/>
                </a:ext>
              </a:extLst>
            </p:cNvPr>
            <p:cNvSpPr/>
            <p:nvPr/>
          </p:nvSpPr>
          <p:spPr>
            <a:xfrm>
              <a:off x="14765019" y="234696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76" name="Freeform 75">
              <a:extLst>
                <a:ext uri="{FF2B5EF4-FFF2-40B4-BE49-F238E27FC236}">
                  <a16:creationId xmlns:a16="http://schemas.microsoft.com/office/drawing/2014/main" id="{7275BBE5-FBA1-D34E-8229-79D6082309CB}"/>
                </a:ext>
              </a:extLst>
            </p:cNvPr>
            <p:cNvSpPr/>
            <p:nvPr/>
          </p:nvSpPr>
          <p:spPr>
            <a:xfrm>
              <a:off x="15365729" y="234696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77" name="Freeform 76">
              <a:extLst>
                <a:ext uri="{FF2B5EF4-FFF2-40B4-BE49-F238E27FC236}">
                  <a16:creationId xmlns:a16="http://schemas.microsoft.com/office/drawing/2014/main" id="{6CC1F85A-DF98-5E41-912B-E4C90D03F166}"/>
                </a:ext>
              </a:extLst>
            </p:cNvPr>
            <p:cNvSpPr/>
            <p:nvPr/>
          </p:nvSpPr>
          <p:spPr>
            <a:xfrm>
              <a:off x="15273654" y="2097404"/>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78" name="Freeform 77">
              <a:extLst>
                <a:ext uri="{FF2B5EF4-FFF2-40B4-BE49-F238E27FC236}">
                  <a16:creationId xmlns:a16="http://schemas.microsoft.com/office/drawing/2014/main" id="{50BDD28A-7A2A-FA4C-905A-4A671D1BF75C}"/>
                </a:ext>
              </a:extLst>
            </p:cNvPr>
            <p:cNvSpPr/>
            <p:nvPr/>
          </p:nvSpPr>
          <p:spPr>
            <a:xfrm>
              <a:off x="14855825" y="2097404"/>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7B890129-9A7F-0443-988C-5D47E197B112}"/>
                </a:ext>
              </a:extLst>
            </p:cNvPr>
            <p:cNvSpPr/>
            <p:nvPr/>
          </p:nvSpPr>
          <p:spPr>
            <a:xfrm>
              <a:off x="14897078" y="2654300"/>
              <a:ext cx="57171" cy="57150"/>
            </a:xfrm>
            <a:custGeom>
              <a:avLst/>
              <a:gdLst>
                <a:gd name="connsiteX0" fmla="*/ 28597 w 57171"/>
                <a:gd name="connsiteY0" fmla="*/ 57150 h 57150"/>
                <a:gd name="connsiteX1" fmla="*/ 57172 w 57171"/>
                <a:gd name="connsiteY1" fmla="*/ 28575 h 57150"/>
                <a:gd name="connsiteX2" fmla="*/ 28597 w 57171"/>
                <a:gd name="connsiteY2" fmla="*/ 0 h 57150"/>
                <a:gd name="connsiteX3" fmla="*/ 22 w 57171"/>
                <a:gd name="connsiteY3" fmla="*/ 28575 h 57150"/>
                <a:gd name="connsiteX4" fmla="*/ 28597 w 57171"/>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71" h="57150">
                  <a:moveTo>
                    <a:pt x="28597" y="57150"/>
                  </a:moveTo>
                  <a:cubicBezTo>
                    <a:pt x="44472" y="57150"/>
                    <a:pt x="57172" y="44450"/>
                    <a:pt x="57172" y="28575"/>
                  </a:cubicBezTo>
                  <a:cubicBezTo>
                    <a:pt x="57172" y="12700"/>
                    <a:pt x="44472" y="0"/>
                    <a:pt x="28597" y="0"/>
                  </a:cubicBezTo>
                  <a:cubicBezTo>
                    <a:pt x="12722" y="0"/>
                    <a:pt x="22" y="12700"/>
                    <a:pt x="22" y="28575"/>
                  </a:cubicBezTo>
                  <a:cubicBezTo>
                    <a:pt x="-613" y="44450"/>
                    <a:pt x="12722" y="57150"/>
                    <a:pt x="28597" y="57150"/>
                  </a:cubicBezTo>
                  <a:close/>
                </a:path>
              </a:pathLst>
            </a:custGeom>
            <a:grpFill/>
            <a:ln w="6350"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E64410EC-E3F1-984C-B001-1858B25B91C7}"/>
                </a:ext>
              </a:extLst>
            </p:cNvPr>
            <p:cNvSpPr/>
            <p:nvPr/>
          </p:nvSpPr>
          <p:spPr>
            <a:xfrm>
              <a:off x="15231110" y="265430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001B6B92-6A0A-3044-81F8-A5C6BF0B5F8D}"/>
                </a:ext>
              </a:extLst>
            </p:cNvPr>
            <p:cNvSpPr/>
            <p:nvPr/>
          </p:nvSpPr>
          <p:spPr>
            <a:xfrm>
              <a:off x="15439390" y="255651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82" name="Freeform 81">
              <a:extLst>
                <a:ext uri="{FF2B5EF4-FFF2-40B4-BE49-F238E27FC236}">
                  <a16:creationId xmlns:a16="http://schemas.microsoft.com/office/drawing/2014/main" id="{C93F0D4F-7BF3-E048-9EBE-0960951BFF22}"/>
                </a:ext>
              </a:extLst>
            </p:cNvPr>
            <p:cNvSpPr/>
            <p:nvPr/>
          </p:nvSpPr>
          <p:spPr>
            <a:xfrm>
              <a:off x="14690090" y="255651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5B060D69-A503-5746-AFCE-3B76B108C4C0}"/>
                </a:ext>
              </a:extLst>
            </p:cNvPr>
            <p:cNvSpPr/>
            <p:nvPr/>
          </p:nvSpPr>
          <p:spPr>
            <a:xfrm>
              <a:off x="15064718" y="1880235"/>
              <a:ext cx="57171" cy="57150"/>
            </a:xfrm>
            <a:custGeom>
              <a:avLst/>
              <a:gdLst>
                <a:gd name="connsiteX0" fmla="*/ 28597 w 57171"/>
                <a:gd name="connsiteY0" fmla="*/ 57150 h 57150"/>
                <a:gd name="connsiteX1" fmla="*/ 57172 w 57171"/>
                <a:gd name="connsiteY1" fmla="*/ 28575 h 57150"/>
                <a:gd name="connsiteX2" fmla="*/ 28597 w 57171"/>
                <a:gd name="connsiteY2" fmla="*/ 0 h 57150"/>
                <a:gd name="connsiteX3" fmla="*/ 22 w 57171"/>
                <a:gd name="connsiteY3" fmla="*/ 28575 h 57150"/>
                <a:gd name="connsiteX4" fmla="*/ 28597 w 57171"/>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71" h="57150">
                  <a:moveTo>
                    <a:pt x="28597" y="57150"/>
                  </a:moveTo>
                  <a:cubicBezTo>
                    <a:pt x="44472" y="57150"/>
                    <a:pt x="57172" y="44450"/>
                    <a:pt x="57172" y="28575"/>
                  </a:cubicBezTo>
                  <a:cubicBezTo>
                    <a:pt x="57172" y="12700"/>
                    <a:pt x="44472" y="0"/>
                    <a:pt x="28597" y="0"/>
                  </a:cubicBezTo>
                  <a:cubicBezTo>
                    <a:pt x="12722" y="0"/>
                    <a:pt x="22" y="12700"/>
                    <a:pt x="22" y="28575"/>
                  </a:cubicBezTo>
                  <a:cubicBezTo>
                    <a:pt x="-613" y="43815"/>
                    <a:pt x="12722" y="57150"/>
                    <a:pt x="28597" y="57150"/>
                  </a:cubicBezTo>
                  <a:close/>
                </a:path>
              </a:pathLst>
            </a:custGeom>
            <a:grpFill/>
            <a:ln w="6350"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5CE94310-5DC1-144B-9814-68120A90DA30}"/>
                </a:ext>
              </a:extLst>
            </p:cNvPr>
            <p:cNvSpPr/>
            <p:nvPr/>
          </p:nvSpPr>
          <p:spPr>
            <a:xfrm>
              <a:off x="14919325" y="1943735"/>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24EA31E5-5B2F-6E49-A25A-E245441CD1E4}"/>
                </a:ext>
              </a:extLst>
            </p:cNvPr>
            <p:cNvSpPr/>
            <p:nvPr/>
          </p:nvSpPr>
          <p:spPr>
            <a:xfrm>
              <a:off x="15210790" y="1943735"/>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CF7A1828-8977-2243-B894-97702F27A823}"/>
                </a:ext>
              </a:extLst>
            </p:cNvPr>
            <p:cNvSpPr/>
            <p:nvPr/>
          </p:nvSpPr>
          <p:spPr>
            <a:xfrm>
              <a:off x="15210154" y="230505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C48929F7-CF13-044D-97D7-1451091031E2}"/>
                </a:ext>
              </a:extLst>
            </p:cNvPr>
            <p:cNvSpPr/>
            <p:nvPr/>
          </p:nvSpPr>
          <p:spPr>
            <a:xfrm>
              <a:off x="14919325" y="230505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47E61090-CCC5-E44C-A61A-088ADFD652C9}"/>
                </a:ext>
              </a:extLst>
            </p:cNvPr>
            <p:cNvSpPr/>
            <p:nvPr/>
          </p:nvSpPr>
          <p:spPr>
            <a:xfrm>
              <a:off x="15064718" y="2369185"/>
              <a:ext cx="57171" cy="57150"/>
            </a:xfrm>
            <a:custGeom>
              <a:avLst/>
              <a:gdLst>
                <a:gd name="connsiteX0" fmla="*/ 28597 w 57171"/>
                <a:gd name="connsiteY0" fmla="*/ 57150 h 57150"/>
                <a:gd name="connsiteX1" fmla="*/ 57172 w 57171"/>
                <a:gd name="connsiteY1" fmla="*/ 28575 h 57150"/>
                <a:gd name="connsiteX2" fmla="*/ 28597 w 57171"/>
                <a:gd name="connsiteY2" fmla="*/ 0 h 57150"/>
                <a:gd name="connsiteX3" fmla="*/ 22 w 57171"/>
                <a:gd name="connsiteY3" fmla="*/ 28575 h 57150"/>
                <a:gd name="connsiteX4" fmla="*/ 28597 w 57171"/>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71" h="57150">
                  <a:moveTo>
                    <a:pt x="28597" y="57150"/>
                  </a:moveTo>
                  <a:cubicBezTo>
                    <a:pt x="44472" y="57150"/>
                    <a:pt x="57172" y="44450"/>
                    <a:pt x="57172" y="28575"/>
                  </a:cubicBezTo>
                  <a:cubicBezTo>
                    <a:pt x="57172" y="12700"/>
                    <a:pt x="44472" y="0"/>
                    <a:pt x="28597" y="0"/>
                  </a:cubicBezTo>
                  <a:cubicBezTo>
                    <a:pt x="12722" y="0"/>
                    <a:pt x="22" y="12700"/>
                    <a:pt x="22" y="28575"/>
                  </a:cubicBezTo>
                  <a:cubicBezTo>
                    <a:pt x="-613" y="43815"/>
                    <a:pt x="12722" y="57150"/>
                    <a:pt x="28597" y="57150"/>
                  </a:cubicBezTo>
                  <a:close/>
                </a:path>
              </a:pathLst>
            </a:custGeom>
            <a:grpFill/>
            <a:ln w="6350" cap="flat">
              <a:no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20D959AB-A3B5-0548-B1A2-7196506E0B5B}"/>
                </a:ext>
              </a:extLst>
            </p:cNvPr>
            <p:cNvSpPr/>
            <p:nvPr/>
          </p:nvSpPr>
          <p:spPr>
            <a:xfrm>
              <a:off x="14705714" y="2320925"/>
              <a:ext cx="774940" cy="374650"/>
            </a:xfrm>
            <a:custGeom>
              <a:avLst/>
              <a:gdLst>
                <a:gd name="connsiteX0" fmla="*/ 553970 w 774940"/>
                <a:gd name="connsiteY0" fmla="*/ 374650 h 374650"/>
                <a:gd name="connsiteX1" fmla="*/ 220595 w 774940"/>
                <a:gd name="connsiteY1" fmla="*/ 374650 h 374650"/>
                <a:gd name="connsiteX2" fmla="*/ 214880 w 774940"/>
                <a:gd name="connsiteY2" fmla="*/ 373380 h 374650"/>
                <a:gd name="connsiteX3" fmla="*/ 7235 w 774940"/>
                <a:gd name="connsiteY3" fmla="*/ 274955 h 374650"/>
                <a:gd name="connsiteX4" fmla="*/ 885 w 774940"/>
                <a:gd name="connsiteY4" fmla="*/ 259080 h 374650"/>
                <a:gd name="connsiteX5" fmla="*/ 75180 w 774940"/>
                <a:gd name="connsiteY5" fmla="*/ 50165 h 374650"/>
                <a:gd name="connsiteX6" fmla="*/ 84070 w 774940"/>
                <a:gd name="connsiteY6" fmla="*/ 41910 h 374650"/>
                <a:gd name="connsiteX7" fmla="*/ 239010 w 774940"/>
                <a:gd name="connsiteY7" fmla="*/ 0 h 374650"/>
                <a:gd name="connsiteX8" fmla="*/ 245360 w 774940"/>
                <a:gd name="connsiteY8" fmla="*/ 24765 h 374650"/>
                <a:gd name="connsiteX9" fmla="*/ 96770 w 774940"/>
                <a:gd name="connsiteY9" fmla="*/ 64770 h 374650"/>
                <a:gd name="connsiteX10" fmla="*/ 28825 w 774940"/>
                <a:gd name="connsiteY10" fmla="*/ 257175 h 374650"/>
                <a:gd name="connsiteX11" fmla="*/ 223770 w 774940"/>
                <a:gd name="connsiteY11" fmla="*/ 349250 h 374650"/>
                <a:gd name="connsiteX12" fmla="*/ 551430 w 774940"/>
                <a:gd name="connsiteY12" fmla="*/ 349250 h 374650"/>
                <a:gd name="connsiteX13" fmla="*/ 746375 w 774940"/>
                <a:gd name="connsiteY13" fmla="*/ 257175 h 374650"/>
                <a:gd name="connsiteX14" fmla="*/ 678430 w 774940"/>
                <a:gd name="connsiteY14" fmla="*/ 65405 h 374650"/>
                <a:gd name="connsiteX15" fmla="*/ 529840 w 774940"/>
                <a:gd name="connsiteY15" fmla="*/ 25400 h 374650"/>
                <a:gd name="connsiteX16" fmla="*/ 536190 w 774940"/>
                <a:gd name="connsiteY16" fmla="*/ 635 h 374650"/>
                <a:gd name="connsiteX17" fmla="*/ 691130 w 774940"/>
                <a:gd name="connsiteY17" fmla="*/ 42545 h 374650"/>
                <a:gd name="connsiteX18" fmla="*/ 700020 w 774940"/>
                <a:gd name="connsiteY18" fmla="*/ 50800 h 374650"/>
                <a:gd name="connsiteX19" fmla="*/ 774315 w 774940"/>
                <a:gd name="connsiteY19" fmla="*/ 259715 h 374650"/>
                <a:gd name="connsiteX20" fmla="*/ 767965 w 774940"/>
                <a:gd name="connsiteY20" fmla="*/ 275590 h 374650"/>
                <a:gd name="connsiteX21" fmla="*/ 560320 w 774940"/>
                <a:gd name="connsiteY21" fmla="*/ 374015 h 374650"/>
                <a:gd name="connsiteX22" fmla="*/ 553970 w 774940"/>
                <a:gd name="connsiteY22" fmla="*/ 374650 h 374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4940" h="374650">
                  <a:moveTo>
                    <a:pt x="553970" y="374650"/>
                  </a:moveTo>
                  <a:lnTo>
                    <a:pt x="220595" y="374650"/>
                  </a:lnTo>
                  <a:cubicBezTo>
                    <a:pt x="218690" y="374650"/>
                    <a:pt x="216785" y="374015"/>
                    <a:pt x="214880" y="373380"/>
                  </a:cubicBezTo>
                  <a:lnTo>
                    <a:pt x="7235" y="274955"/>
                  </a:lnTo>
                  <a:cubicBezTo>
                    <a:pt x="1520" y="272415"/>
                    <a:pt x="-1655" y="265430"/>
                    <a:pt x="885" y="259080"/>
                  </a:cubicBezTo>
                  <a:lnTo>
                    <a:pt x="75180" y="50165"/>
                  </a:lnTo>
                  <a:cubicBezTo>
                    <a:pt x="76450" y="46355"/>
                    <a:pt x="79625" y="43180"/>
                    <a:pt x="84070" y="41910"/>
                  </a:cubicBezTo>
                  <a:lnTo>
                    <a:pt x="239010" y="0"/>
                  </a:lnTo>
                  <a:lnTo>
                    <a:pt x="245360" y="24765"/>
                  </a:lnTo>
                  <a:lnTo>
                    <a:pt x="96770" y="64770"/>
                  </a:lnTo>
                  <a:lnTo>
                    <a:pt x="28825" y="257175"/>
                  </a:lnTo>
                  <a:lnTo>
                    <a:pt x="223770" y="349250"/>
                  </a:lnTo>
                  <a:lnTo>
                    <a:pt x="551430" y="349250"/>
                  </a:lnTo>
                  <a:lnTo>
                    <a:pt x="746375" y="257175"/>
                  </a:lnTo>
                  <a:lnTo>
                    <a:pt x="678430" y="65405"/>
                  </a:lnTo>
                  <a:lnTo>
                    <a:pt x="529840" y="25400"/>
                  </a:lnTo>
                  <a:lnTo>
                    <a:pt x="536190" y="635"/>
                  </a:lnTo>
                  <a:lnTo>
                    <a:pt x="691130" y="42545"/>
                  </a:lnTo>
                  <a:cubicBezTo>
                    <a:pt x="694940" y="43815"/>
                    <a:pt x="698115" y="46355"/>
                    <a:pt x="700020" y="50800"/>
                  </a:cubicBezTo>
                  <a:lnTo>
                    <a:pt x="774315" y="259715"/>
                  </a:lnTo>
                  <a:cubicBezTo>
                    <a:pt x="776220" y="266065"/>
                    <a:pt x="773680" y="272415"/>
                    <a:pt x="767965" y="275590"/>
                  </a:cubicBezTo>
                  <a:lnTo>
                    <a:pt x="560320" y="374015"/>
                  </a:lnTo>
                  <a:cubicBezTo>
                    <a:pt x="557780" y="374015"/>
                    <a:pt x="555875" y="374650"/>
                    <a:pt x="553970" y="374650"/>
                  </a:cubicBezTo>
                  <a:close/>
                </a:path>
              </a:pathLst>
            </a:custGeom>
            <a:grpFill/>
            <a:ln w="6350"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0647F831-0212-024A-A852-16C944809855}"/>
                </a:ext>
              </a:extLst>
            </p:cNvPr>
            <p:cNvSpPr/>
            <p:nvPr/>
          </p:nvSpPr>
          <p:spPr>
            <a:xfrm>
              <a:off x="14782165" y="2332354"/>
              <a:ext cx="179070" cy="363220"/>
            </a:xfrm>
            <a:custGeom>
              <a:avLst/>
              <a:gdLst>
                <a:gd name="connsiteX0" fmla="*/ 144780 w 179070"/>
                <a:gd name="connsiteY0" fmla="*/ 363220 h 363220"/>
                <a:gd name="connsiteX1" fmla="*/ 133350 w 179070"/>
                <a:gd name="connsiteY1" fmla="*/ 355600 h 363220"/>
                <a:gd name="connsiteX2" fmla="*/ 0 w 179070"/>
                <a:gd name="connsiteY2" fmla="*/ 48260 h 363220"/>
                <a:gd name="connsiteX3" fmla="*/ 23495 w 179070"/>
                <a:gd name="connsiteY3" fmla="*/ 38100 h 363220"/>
                <a:gd name="connsiteX4" fmla="*/ 135890 w 179070"/>
                <a:gd name="connsiteY4" fmla="*/ 296545 h 363220"/>
                <a:gd name="connsiteX5" fmla="*/ 153670 w 179070"/>
                <a:gd name="connsiteY5" fmla="*/ 0 h 363220"/>
                <a:gd name="connsiteX6" fmla="*/ 179070 w 179070"/>
                <a:gd name="connsiteY6" fmla="*/ 1270 h 363220"/>
                <a:gd name="connsiteX7" fmla="*/ 157480 w 179070"/>
                <a:gd name="connsiteY7" fmla="*/ 350520 h 363220"/>
                <a:gd name="connsiteX8" fmla="*/ 147320 w 179070"/>
                <a:gd name="connsiteY8" fmla="*/ 361950 h 363220"/>
                <a:gd name="connsiteX9" fmla="*/ 144780 w 179070"/>
                <a:gd name="connsiteY9" fmla="*/ 363220 h 36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9070" h="363220">
                  <a:moveTo>
                    <a:pt x="144780" y="363220"/>
                  </a:moveTo>
                  <a:cubicBezTo>
                    <a:pt x="139700" y="363220"/>
                    <a:pt x="135255" y="360045"/>
                    <a:pt x="133350" y="355600"/>
                  </a:cubicBezTo>
                  <a:lnTo>
                    <a:pt x="0" y="48260"/>
                  </a:lnTo>
                  <a:lnTo>
                    <a:pt x="23495" y="38100"/>
                  </a:lnTo>
                  <a:lnTo>
                    <a:pt x="135890" y="296545"/>
                  </a:lnTo>
                  <a:lnTo>
                    <a:pt x="153670" y="0"/>
                  </a:lnTo>
                  <a:lnTo>
                    <a:pt x="179070" y="1270"/>
                  </a:lnTo>
                  <a:lnTo>
                    <a:pt x="157480" y="350520"/>
                  </a:lnTo>
                  <a:cubicBezTo>
                    <a:pt x="156845" y="356235"/>
                    <a:pt x="153035" y="361315"/>
                    <a:pt x="147320" y="361950"/>
                  </a:cubicBezTo>
                  <a:cubicBezTo>
                    <a:pt x="146050" y="363220"/>
                    <a:pt x="145415" y="363220"/>
                    <a:pt x="144780" y="363220"/>
                  </a:cubicBezTo>
                  <a:close/>
                </a:path>
              </a:pathLst>
            </a:custGeom>
            <a:grpFill/>
            <a:ln w="6350"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B240BA75-2584-D647-8EF3-CC0E337E7016}"/>
                </a:ext>
              </a:extLst>
            </p:cNvPr>
            <p:cNvSpPr/>
            <p:nvPr/>
          </p:nvSpPr>
          <p:spPr>
            <a:xfrm>
              <a:off x="14871917" y="1904682"/>
              <a:ext cx="442794" cy="505142"/>
            </a:xfrm>
            <a:custGeom>
              <a:avLst/>
              <a:gdLst>
                <a:gd name="connsiteX0" fmla="*/ 221397 w 442794"/>
                <a:gd name="connsiteY0" fmla="*/ 505143 h 505142"/>
                <a:gd name="connsiteX1" fmla="*/ 216317 w 442794"/>
                <a:gd name="connsiteY1" fmla="*/ 503872 h 505142"/>
                <a:gd name="connsiteX2" fmla="*/ 70902 w 442794"/>
                <a:gd name="connsiteY2" fmla="*/ 440372 h 505142"/>
                <a:gd name="connsiteX3" fmla="*/ 63917 w 442794"/>
                <a:gd name="connsiteY3" fmla="*/ 432753 h 505142"/>
                <a:gd name="connsiteX4" fmla="*/ 417 w 442794"/>
                <a:gd name="connsiteY4" fmla="*/ 225743 h 505142"/>
                <a:gd name="connsiteX5" fmla="*/ 1052 w 442794"/>
                <a:gd name="connsiteY5" fmla="*/ 217488 h 505142"/>
                <a:gd name="connsiteX6" fmla="*/ 64552 w 442794"/>
                <a:gd name="connsiteY6" fmla="*/ 63182 h 505142"/>
                <a:gd name="connsiteX7" fmla="*/ 71537 w 442794"/>
                <a:gd name="connsiteY7" fmla="*/ 56197 h 505142"/>
                <a:gd name="connsiteX8" fmla="*/ 216952 w 442794"/>
                <a:gd name="connsiteY8" fmla="*/ 953 h 505142"/>
                <a:gd name="connsiteX9" fmla="*/ 225842 w 442794"/>
                <a:gd name="connsiteY9" fmla="*/ 953 h 505142"/>
                <a:gd name="connsiteX10" fmla="*/ 371257 w 442794"/>
                <a:gd name="connsiteY10" fmla="*/ 56197 h 505142"/>
                <a:gd name="connsiteX11" fmla="*/ 378242 w 442794"/>
                <a:gd name="connsiteY11" fmla="*/ 63182 h 505142"/>
                <a:gd name="connsiteX12" fmla="*/ 441742 w 442794"/>
                <a:gd name="connsiteY12" fmla="*/ 217488 h 505142"/>
                <a:gd name="connsiteX13" fmla="*/ 442377 w 442794"/>
                <a:gd name="connsiteY13" fmla="*/ 225743 h 505142"/>
                <a:gd name="connsiteX14" fmla="*/ 378877 w 442794"/>
                <a:gd name="connsiteY14" fmla="*/ 432753 h 505142"/>
                <a:gd name="connsiteX15" fmla="*/ 371892 w 442794"/>
                <a:gd name="connsiteY15" fmla="*/ 440372 h 505142"/>
                <a:gd name="connsiteX16" fmla="*/ 226477 w 442794"/>
                <a:gd name="connsiteY16" fmla="*/ 503872 h 505142"/>
                <a:gd name="connsiteX17" fmla="*/ 221397 w 442794"/>
                <a:gd name="connsiteY17" fmla="*/ 505143 h 505142"/>
                <a:gd name="connsiteX18" fmla="*/ 86777 w 442794"/>
                <a:gd name="connsiteY18" fmla="*/ 419418 h 505142"/>
                <a:gd name="connsiteX19" fmla="*/ 221397 w 442794"/>
                <a:gd name="connsiteY19" fmla="*/ 478472 h 505142"/>
                <a:gd name="connsiteX20" fmla="*/ 356652 w 442794"/>
                <a:gd name="connsiteY20" fmla="*/ 419418 h 505142"/>
                <a:gd name="connsiteX21" fmla="*/ 416977 w 442794"/>
                <a:gd name="connsiteY21" fmla="*/ 221932 h 505142"/>
                <a:gd name="connsiteX22" fmla="*/ 357287 w 442794"/>
                <a:gd name="connsiteY22" fmla="*/ 77153 h 505142"/>
                <a:gd name="connsiteX23" fmla="*/ 221397 w 442794"/>
                <a:gd name="connsiteY23" fmla="*/ 25082 h 505142"/>
                <a:gd name="connsiteX24" fmla="*/ 86142 w 442794"/>
                <a:gd name="connsiteY24" fmla="*/ 77153 h 505142"/>
                <a:gd name="connsiteX25" fmla="*/ 26452 w 442794"/>
                <a:gd name="connsiteY25" fmla="*/ 221932 h 505142"/>
                <a:gd name="connsiteX26" fmla="*/ 86777 w 442794"/>
                <a:gd name="connsiteY26" fmla="*/ 419418 h 50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2794" h="505142">
                  <a:moveTo>
                    <a:pt x="221397" y="505143"/>
                  </a:moveTo>
                  <a:cubicBezTo>
                    <a:pt x="219492" y="505143"/>
                    <a:pt x="218222" y="504507"/>
                    <a:pt x="216317" y="503872"/>
                  </a:cubicBezTo>
                  <a:lnTo>
                    <a:pt x="70902" y="440372"/>
                  </a:lnTo>
                  <a:cubicBezTo>
                    <a:pt x="67727" y="439103"/>
                    <a:pt x="65187" y="435928"/>
                    <a:pt x="63917" y="432753"/>
                  </a:cubicBezTo>
                  <a:lnTo>
                    <a:pt x="417" y="225743"/>
                  </a:lnTo>
                  <a:cubicBezTo>
                    <a:pt x="-218" y="223203"/>
                    <a:pt x="-218" y="220028"/>
                    <a:pt x="1052" y="217488"/>
                  </a:cubicBezTo>
                  <a:lnTo>
                    <a:pt x="64552" y="63182"/>
                  </a:lnTo>
                  <a:cubicBezTo>
                    <a:pt x="65822" y="60007"/>
                    <a:pt x="68362" y="57468"/>
                    <a:pt x="71537" y="56197"/>
                  </a:cubicBezTo>
                  <a:lnTo>
                    <a:pt x="216952" y="953"/>
                  </a:lnTo>
                  <a:cubicBezTo>
                    <a:pt x="220127" y="-318"/>
                    <a:pt x="223302" y="-318"/>
                    <a:pt x="225842" y="953"/>
                  </a:cubicBezTo>
                  <a:lnTo>
                    <a:pt x="371257" y="56197"/>
                  </a:lnTo>
                  <a:cubicBezTo>
                    <a:pt x="374432" y="57468"/>
                    <a:pt x="376972" y="60007"/>
                    <a:pt x="378242" y="63182"/>
                  </a:cubicBezTo>
                  <a:lnTo>
                    <a:pt x="441742" y="217488"/>
                  </a:lnTo>
                  <a:cubicBezTo>
                    <a:pt x="443012" y="220028"/>
                    <a:pt x="443012" y="223203"/>
                    <a:pt x="442377" y="225743"/>
                  </a:cubicBezTo>
                  <a:lnTo>
                    <a:pt x="378877" y="432753"/>
                  </a:lnTo>
                  <a:cubicBezTo>
                    <a:pt x="377607" y="436563"/>
                    <a:pt x="375067" y="439103"/>
                    <a:pt x="371892" y="440372"/>
                  </a:cubicBezTo>
                  <a:lnTo>
                    <a:pt x="226477" y="503872"/>
                  </a:lnTo>
                  <a:cubicBezTo>
                    <a:pt x="224572" y="505143"/>
                    <a:pt x="222667" y="505143"/>
                    <a:pt x="221397" y="505143"/>
                  </a:cubicBezTo>
                  <a:close/>
                  <a:moveTo>
                    <a:pt x="86777" y="419418"/>
                  </a:moveTo>
                  <a:lnTo>
                    <a:pt x="221397" y="478472"/>
                  </a:lnTo>
                  <a:lnTo>
                    <a:pt x="356652" y="419418"/>
                  </a:lnTo>
                  <a:lnTo>
                    <a:pt x="416977" y="221932"/>
                  </a:lnTo>
                  <a:lnTo>
                    <a:pt x="357287" y="77153"/>
                  </a:lnTo>
                  <a:lnTo>
                    <a:pt x="221397" y="25082"/>
                  </a:lnTo>
                  <a:lnTo>
                    <a:pt x="86142" y="77153"/>
                  </a:lnTo>
                  <a:lnTo>
                    <a:pt x="26452" y="221932"/>
                  </a:lnTo>
                  <a:lnTo>
                    <a:pt x="86777" y="419418"/>
                  </a:lnTo>
                  <a:close/>
                </a:path>
              </a:pathLst>
            </a:custGeom>
            <a:grpFill/>
            <a:ln w="6350"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C165EA1B-7F29-4441-B883-069407BB4F29}"/>
                </a:ext>
              </a:extLst>
            </p:cNvPr>
            <p:cNvSpPr/>
            <p:nvPr/>
          </p:nvSpPr>
          <p:spPr>
            <a:xfrm rot="17617015">
              <a:off x="15158844" y="2516011"/>
              <a:ext cx="335898" cy="25398"/>
            </a:xfrm>
            <a:custGeom>
              <a:avLst/>
              <a:gdLst>
                <a:gd name="connsiteX0" fmla="*/ 0 w 335898"/>
                <a:gd name="connsiteY0" fmla="*/ 0 h 25398"/>
                <a:gd name="connsiteX1" fmla="*/ 335899 w 335898"/>
                <a:gd name="connsiteY1" fmla="*/ 0 h 25398"/>
                <a:gd name="connsiteX2" fmla="*/ 335899 w 335898"/>
                <a:gd name="connsiteY2" fmla="*/ 25399 h 25398"/>
                <a:gd name="connsiteX3" fmla="*/ 0 w 335898"/>
                <a:gd name="connsiteY3" fmla="*/ 25399 h 25398"/>
              </a:gdLst>
              <a:ahLst/>
              <a:cxnLst>
                <a:cxn ang="0">
                  <a:pos x="connsiteX0" y="connsiteY0"/>
                </a:cxn>
                <a:cxn ang="0">
                  <a:pos x="connsiteX1" y="connsiteY1"/>
                </a:cxn>
                <a:cxn ang="0">
                  <a:pos x="connsiteX2" y="connsiteY2"/>
                </a:cxn>
                <a:cxn ang="0">
                  <a:pos x="connsiteX3" y="connsiteY3"/>
                </a:cxn>
              </a:cxnLst>
              <a:rect l="l" t="t" r="r" b="b"/>
              <a:pathLst>
                <a:path w="335898" h="25398">
                  <a:moveTo>
                    <a:pt x="0" y="0"/>
                  </a:moveTo>
                  <a:lnTo>
                    <a:pt x="335899" y="0"/>
                  </a:lnTo>
                  <a:lnTo>
                    <a:pt x="335899" y="25399"/>
                  </a:lnTo>
                  <a:lnTo>
                    <a:pt x="0" y="25399"/>
                  </a:lnTo>
                  <a:close/>
                </a:path>
              </a:pathLst>
            </a:custGeom>
            <a:grpFill/>
            <a:ln w="6350" cap="flat">
              <a:noFill/>
              <a:prstDash val="solid"/>
              <a:miter/>
            </a:ln>
          </p:spPr>
          <p:txBody>
            <a:bodyPr rtlCol="0" anchor="ctr"/>
            <a:lstStyle/>
            <a:p>
              <a:endParaRPr lang="en-US"/>
            </a:p>
          </p:txBody>
        </p:sp>
      </p:grpSp>
      <p:grpSp>
        <p:nvGrpSpPr>
          <p:cNvPr id="93" name="Group 92">
            <a:extLst>
              <a:ext uri="{FF2B5EF4-FFF2-40B4-BE49-F238E27FC236}">
                <a16:creationId xmlns:a16="http://schemas.microsoft.com/office/drawing/2014/main" id="{2D65B460-33EA-A647-AA96-C611F84D5E3B}"/>
              </a:ext>
            </a:extLst>
          </p:cNvPr>
          <p:cNvGrpSpPr>
            <a:grpSpLocks noChangeAspect="1"/>
          </p:cNvGrpSpPr>
          <p:nvPr/>
        </p:nvGrpSpPr>
        <p:grpSpPr>
          <a:xfrm>
            <a:off x="8001246" y="4987923"/>
            <a:ext cx="952500" cy="818516"/>
            <a:chOff x="19922490" y="5239384"/>
            <a:chExt cx="952500" cy="818516"/>
          </a:xfrm>
          <a:solidFill>
            <a:schemeClr val="accent1"/>
          </a:solidFill>
        </p:grpSpPr>
        <p:sp>
          <p:nvSpPr>
            <p:cNvPr id="94" name="Freeform 93">
              <a:extLst>
                <a:ext uri="{FF2B5EF4-FFF2-40B4-BE49-F238E27FC236}">
                  <a16:creationId xmlns:a16="http://schemas.microsoft.com/office/drawing/2014/main" id="{956BF029-5152-4A4A-A3F7-B6763F8FBB77}"/>
                </a:ext>
              </a:extLst>
            </p:cNvPr>
            <p:cNvSpPr/>
            <p:nvPr/>
          </p:nvSpPr>
          <p:spPr>
            <a:xfrm>
              <a:off x="19922490" y="5511165"/>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D85D09D4-94B0-D345-A234-0406AFEFDD1B}"/>
                </a:ext>
              </a:extLst>
            </p:cNvPr>
            <p:cNvSpPr/>
            <p:nvPr/>
          </p:nvSpPr>
          <p:spPr>
            <a:xfrm>
              <a:off x="20213320" y="5239384"/>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3815"/>
                    <a:pt x="12700" y="57150"/>
                    <a:pt x="28575" y="57150"/>
                  </a:cubicBezTo>
                  <a:close/>
                </a:path>
              </a:pathLst>
            </a:custGeom>
            <a:grpFill/>
            <a:ln w="6350"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4F3C1135-F0F1-D744-B0DE-A08696D833A2}"/>
                </a:ext>
              </a:extLst>
            </p:cNvPr>
            <p:cNvSpPr/>
            <p:nvPr/>
          </p:nvSpPr>
          <p:spPr>
            <a:xfrm>
              <a:off x="20370165" y="5446395"/>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4699D12D-F359-2D44-A4FB-396C9D3B1576}"/>
                </a:ext>
              </a:extLst>
            </p:cNvPr>
            <p:cNvSpPr/>
            <p:nvPr/>
          </p:nvSpPr>
          <p:spPr>
            <a:xfrm>
              <a:off x="20003134" y="530352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3815"/>
                    <a:pt x="12700" y="57150"/>
                    <a:pt x="28575" y="57150"/>
                  </a:cubicBezTo>
                  <a:close/>
                </a:path>
              </a:pathLst>
            </a:custGeom>
            <a:grpFill/>
            <a:ln w="6350"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588E7DF8-A12C-EA4E-9204-7D07FD32DBEA}"/>
                </a:ext>
              </a:extLst>
            </p:cNvPr>
            <p:cNvSpPr/>
            <p:nvPr/>
          </p:nvSpPr>
          <p:spPr>
            <a:xfrm>
              <a:off x="20737195" y="530352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3815"/>
                    <a:pt x="12700" y="57150"/>
                    <a:pt x="28575" y="57150"/>
                  </a:cubicBezTo>
                  <a:close/>
                </a:path>
              </a:pathLst>
            </a:custGeom>
            <a:grpFill/>
            <a:ln w="6350"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A0A0FC8E-5CB1-C547-9F20-8F2E39C2C308}"/>
                </a:ext>
              </a:extLst>
            </p:cNvPr>
            <p:cNvSpPr/>
            <p:nvPr/>
          </p:nvSpPr>
          <p:spPr>
            <a:xfrm>
              <a:off x="20527645" y="5239384"/>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3815"/>
                    <a:pt x="12700" y="57150"/>
                    <a:pt x="28575" y="57150"/>
                  </a:cubicBezTo>
                  <a:close/>
                </a:path>
              </a:pathLst>
            </a:custGeom>
            <a:grpFill/>
            <a:ln w="6350"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A41737B2-FC0D-9047-A0F2-9462BE326E22}"/>
                </a:ext>
              </a:extLst>
            </p:cNvPr>
            <p:cNvSpPr/>
            <p:nvPr/>
          </p:nvSpPr>
          <p:spPr>
            <a:xfrm>
              <a:off x="20817840" y="5511165"/>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7E30A96E-97BD-E84E-A6F2-5DBC850F7130}"/>
                </a:ext>
              </a:extLst>
            </p:cNvPr>
            <p:cNvSpPr/>
            <p:nvPr/>
          </p:nvSpPr>
          <p:spPr>
            <a:xfrm>
              <a:off x="20685759" y="577215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CD97F5C4-D4D0-7A44-8132-641DE54FB019}"/>
                </a:ext>
              </a:extLst>
            </p:cNvPr>
            <p:cNvSpPr/>
            <p:nvPr/>
          </p:nvSpPr>
          <p:spPr>
            <a:xfrm>
              <a:off x="20370165" y="600075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03" name="Freeform 102">
              <a:extLst>
                <a:ext uri="{FF2B5EF4-FFF2-40B4-BE49-F238E27FC236}">
                  <a16:creationId xmlns:a16="http://schemas.microsoft.com/office/drawing/2014/main" id="{0236D136-48E2-3A47-AD17-77B078E87A5C}"/>
                </a:ext>
              </a:extLst>
            </p:cNvPr>
            <p:cNvSpPr/>
            <p:nvPr/>
          </p:nvSpPr>
          <p:spPr>
            <a:xfrm>
              <a:off x="20054570" y="577215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04" name="Freeform 103">
              <a:extLst>
                <a:ext uri="{FF2B5EF4-FFF2-40B4-BE49-F238E27FC236}">
                  <a16:creationId xmlns:a16="http://schemas.microsoft.com/office/drawing/2014/main" id="{CE390CF8-1FCD-9443-A391-E168ADF3BBB1}"/>
                </a:ext>
              </a:extLst>
            </p:cNvPr>
            <p:cNvSpPr/>
            <p:nvPr/>
          </p:nvSpPr>
          <p:spPr>
            <a:xfrm>
              <a:off x="20308570" y="5725795"/>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3335" y="57150"/>
                    <a:pt x="28575" y="57150"/>
                  </a:cubicBezTo>
                  <a:close/>
                </a:path>
              </a:pathLst>
            </a:custGeom>
            <a:grpFill/>
            <a:ln w="6350" cap="flat">
              <a:noFill/>
              <a:prstDash val="solid"/>
              <a:miter/>
            </a:ln>
          </p:spPr>
          <p:txBody>
            <a:bodyPr rtlCol="0" anchor="ctr"/>
            <a:lstStyle/>
            <a:p>
              <a:endParaRPr lang="en-US"/>
            </a:p>
          </p:txBody>
        </p:sp>
        <p:sp>
          <p:nvSpPr>
            <p:cNvPr id="105" name="Freeform 104">
              <a:extLst>
                <a:ext uri="{FF2B5EF4-FFF2-40B4-BE49-F238E27FC236}">
                  <a16:creationId xmlns:a16="http://schemas.microsoft.com/office/drawing/2014/main" id="{A19B0A99-5B52-2F4A-90B7-CC96D86BF9A6}"/>
                </a:ext>
              </a:extLst>
            </p:cNvPr>
            <p:cNvSpPr/>
            <p:nvPr/>
          </p:nvSpPr>
          <p:spPr>
            <a:xfrm>
              <a:off x="20575270" y="5544184"/>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3335" y="57150"/>
                    <a:pt x="28575" y="57150"/>
                  </a:cubicBezTo>
                  <a:close/>
                </a:path>
              </a:pathLst>
            </a:custGeom>
            <a:grpFill/>
            <a:ln w="6350" cap="flat">
              <a:noFill/>
              <a:prstDash val="solid"/>
              <a:miter/>
            </a:ln>
          </p:spPr>
          <p:txBody>
            <a:bodyPr rtlCol="0" anchor="ctr"/>
            <a:lstStyle/>
            <a:p>
              <a:endParaRPr lang="en-US"/>
            </a:p>
          </p:txBody>
        </p:sp>
        <p:sp>
          <p:nvSpPr>
            <p:cNvPr id="106" name="Freeform 105">
              <a:extLst>
                <a:ext uri="{FF2B5EF4-FFF2-40B4-BE49-F238E27FC236}">
                  <a16:creationId xmlns:a16="http://schemas.microsoft.com/office/drawing/2014/main" id="{D4B9082F-551B-E447-B099-4E7F2D670493}"/>
                </a:ext>
              </a:extLst>
            </p:cNvPr>
            <p:cNvSpPr/>
            <p:nvPr/>
          </p:nvSpPr>
          <p:spPr>
            <a:xfrm>
              <a:off x="19938114" y="5254793"/>
              <a:ext cx="921884" cy="787231"/>
            </a:xfrm>
            <a:custGeom>
              <a:avLst/>
              <a:gdLst>
                <a:gd name="connsiteX0" fmla="*/ 460625 w 921884"/>
                <a:gd name="connsiteY0" fmla="*/ 787232 h 787231"/>
                <a:gd name="connsiteX1" fmla="*/ 453005 w 921884"/>
                <a:gd name="connsiteY1" fmla="*/ 784692 h 787231"/>
                <a:gd name="connsiteX2" fmla="*/ 137410 w 921884"/>
                <a:gd name="connsiteY2" fmla="*/ 556092 h 787231"/>
                <a:gd name="connsiteX3" fmla="*/ 133600 w 921884"/>
                <a:gd name="connsiteY3" fmla="*/ 551647 h 787231"/>
                <a:gd name="connsiteX4" fmla="*/ 1520 w 921884"/>
                <a:gd name="connsiteY4" fmla="*/ 290662 h 787231"/>
                <a:gd name="connsiteX5" fmla="*/ 885 w 921884"/>
                <a:gd name="connsiteY5" fmla="*/ 280502 h 787231"/>
                <a:gd name="connsiteX6" fmla="*/ 81530 w 921884"/>
                <a:gd name="connsiteY6" fmla="*/ 72222 h 787231"/>
                <a:gd name="connsiteX7" fmla="*/ 89785 w 921884"/>
                <a:gd name="connsiteY7" fmla="*/ 64602 h 787231"/>
                <a:gd name="connsiteX8" fmla="*/ 299970 w 921884"/>
                <a:gd name="connsiteY8" fmla="*/ 467 h 787231"/>
                <a:gd name="connsiteX9" fmla="*/ 313940 w 921884"/>
                <a:gd name="connsiteY9" fmla="*/ 4912 h 787231"/>
                <a:gd name="connsiteX10" fmla="*/ 460625 w 921884"/>
                <a:gd name="connsiteY10" fmla="*/ 198587 h 787231"/>
                <a:gd name="connsiteX11" fmla="*/ 607945 w 921884"/>
                <a:gd name="connsiteY11" fmla="*/ 4912 h 787231"/>
                <a:gd name="connsiteX12" fmla="*/ 621915 w 921884"/>
                <a:gd name="connsiteY12" fmla="*/ 467 h 787231"/>
                <a:gd name="connsiteX13" fmla="*/ 832100 w 921884"/>
                <a:gd name="connsiteY13" fmla="*/ 64602 h 787231"/>
                <a:gd name="connsiteX14" fmla="*/ 840355 w 921884"/>
                <a:gd name="connsiteY14" fmla="*/ 72222 h 787231"/>
                <a:gd name="connsiteX15" fmla="*/ 921000 w 921884"/>
                <a:gd name="connsiteY15" fmla="*/ 280502 h 787231"/>
                <a:gd name="connsiteX16" fmla="*/ 920365 w 921884"/>
                <a:gd name="connsiteY16" fmla="*/ 290662 h 787231"/>
                <a:gd name="connsiteX17" fmla="*/ 788285 w 921884"/>
                <a:gd name="connsiteY17" fmla="*/ 551647 h 787231"/>
                <a:gd name="connsiteX18" fmla="*/ 784475 w 921884"/>
                <a:gd name="connsiteY18" fmla="*/ 556092 h 787231"/>
                <a:gd name="connsiteX19" fmla="*/ 468880 w 921884"/>
                <a:gd name="connsiteY19" fmla="*/ 784692 h 787231"/>
                <a:gd name="connsiteX20" fmla="*/ 460625 w 921884"/>
                <a:gd name="connsiteY20" fmla="*/ 787232 h 787231"/>
                <a:gd name="connsiteX21" fmla="*/ 154555 w 921884"/>
                <a:gd name="connsiteY21" fmla="*/ 537042 h 787231"/>
                <a:gd name="connsiteX22" fmla="*/ 460625 w 921884"/>
                <a:gd name="connsiteY22" fmla="*/ 758657 h 787231"/>
                <a:gd name="connsiteX23" fmla="*/ 766695 w 921884"/>
                <a:gd name="connsiteY23" fmla="*/ 537042 h 787231"/>
                <a:gd name="connsiteX24" fmla="*/ 894965 w 921884"/>
                <a:gd name="connsiteY24" fmla="*/ 284312 h 787231"/>
                <a:gd name="connsiteX25" fmla="*/ 818765 w 921884"/>
                <a:gd name="connsiteY25" fmla="*/ 87462 h 787231"/>
                <a:gd name="connsiteX26" fmla="*/ 623185 w 921884"/>
                <a:gd name="connsiteY26" fmla="*/ 27772 h 787231"/>
                <a:gd name="connsiteX27" fmla="*/ 471420 w 921884"/>
                <a:gd name="connsiteY27" fmla="*/ 227797 h 787231"/>
                <a:gd name="connsiteX28" fmla="*/ 461260 w 921884"/>
                <a:gd name="connsiteY28" fmla="*/ 232877 h 787231"/>
                <a:gd name="connsiteX29" fmla="*/ 461260 w 921884"/>
                <a:gd name="connsiteY29" fmla="*/ 232877 h 787231"/>
                <a:gd name="connsiteX30" fmla="*/ 451100 w 921884"/>
                <a:gd name="connsiteY30" fmla="*/ 227797 h 787231"/>
                <a:gd name="connsiteX31" fmla="*/ 299335 w 921884"/>
                <a:gd name="connsiteY31" fmla="*/ 27772 h 787231"/>
                <a:gd name="connsiteX32" fmla="*/ 103120 w 921884"/>
                <a:gd name="connsiteY32" fmla="*/ 87462 h 787231"/>
                <a:gd name="connsiteX33" fmla="*/ 26920 w 921884"/>
                <a:gd name="connsiteY33" fmla="*/ 284312 h 787231"/>
                <a:gd name="connsiteX34" fmla="*/ 154555 w 921884"/>
                <a:gd name="connsiteY34" fmla="*/ 537042 h 78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21884" h="787231">
                  <a:moveTo>
                    <a:pt x="460625" y="787232"/>
                  </a:moveTo>
                  <a:cubicBezTo>
                    <a:pt x="458085" y="787232"/>
                    <a:pt x="455545" y="786597"/>
                    <a:pt x="453005" y="784692"/>
                  </a:cubicBezTo>
                  <a:lnTo>
                    <a:pt x="137410" y="556092"/>
                  </a:lnTo>
                  <a:cubicBezTo>
                    <a:pt x="135505" y="554822"/>
                    <a:pt x="134235" y="553552"/>
                    <a:pt x="133600" y="551647"/>
                  </a:cubicBezTo>
                  <a:lnTo>
                    <a:pt x="1520" y="290662"/>
                  </a:lnTo>
                  <a:cubicBezTo>
                    <a:pt x="-385" y="287487"/>
                    <a:pt x="-385" y="283677"/>
                    <a:pt x="885" y="280502"/>
                  </a:cubicBezTo>
                  <a:lnTo>
                    <a:pt x="81530" y="72222"/>
                  </a:lnTo>
                  <a:cubicBezTo>
                    <a:pt x="82800" y="68412"/>
                    <a:pt x="85975" y="65872"/>
                    <a:pt x="89785" y="64602"/>
                  </a:cubicBezTo>
                  <a:lnTo>
                    <a:pt x="299970" y="467"/>
                  </a:lnTo>
                  <a:cubicBezTo>
                    <a:pt x="305050" y="-803"/>
                    <a:pt x="310765" y="467"/>
                    <a:pt x="313940" y="4912"/>
                  </a:cubicBezTo>
                  <a:lnTo>
                    <a:pt x="460625" y="198587"/>
                  </a:lnTo>
                  <a:lnTo>
                    <a:pt x="607945" y="4912"/>
                  </a:lnTo>
                  <a:cubicBezTo>
                    <a:pt x="611120" y="467"/>
                    <a:pt x="616835" y="-803"/>
                    <a:pt x="621915" y="467"/>
                  </a:cubicBezTo>
                  <a:lnTo>
                    <a:pt x="832100" y="64602"/>
                  </a:lnTo>
                  <a:cubicBezTo>
                    <a:pt x="835910" y="65872"/>
                    <a:pt x="839085" y="68412"/>
                    <a:pt x="840355" y="72222"/>
                  </a:cubicBezTo>
                  <a:lnTo>
                    <a:pt x="921000" y="280502"/>
                  </a:lnTo>
                  <a:cubicBezTo>
                    <a:pt x="922270" y="283677"/>
                    <a:pt x="922270" y="287487"/>
                    <a:pt x="920365" y="290662"/>
                  </a:cubicBezTo>
                  <a:lnTo>
                    <a:pt x="788285" y="551647"/>
                  </a:lnTo>
                  <a:cubicBezTo>
                    <a:pt x="787650" y="553552"/>
                    <a:pt x="785745" y="554822"/>
                    <a:pt x="784475" y="556092"/>
                  </a:cubicBezTo>
                  <a:lnTo>
                    <a:pt x="468880" y="784692"/>
                  </a:lnTo>
                  <a:cubicBezTo>
                    <a:pt x="465705" y="785962"/>
                    <a:pt x="463165" y="787232"/>
                    <a:pt x="460625" y="787232"/>
                  </a:cubicBezTo>
                  <a:close/>
                  <a:moveTo>
                    <a:pt x="154555" y="537042"/>
                  </a:moveTo>
                  <a:lnTo>
                    <a:pt x="460625" y="758657"/>
                  </a:lnTo>
                  <a:lnTo>
                    <a:pt x="766695" y="537042"/>
                  </a:lnTo>
                  <a:lnTo>
                    <a:pt x="894965" y="284312"/>
                  </a:lnTo>
                  <a:lnTo>
                    <a:pt x="818765" y="87462"/>
                  </a:lnTo>
                  <a:lnTo>
                    <a:pt x="623185" y="27772"/>
                  </a:lnTo>
                  <a:lnTo>
                    <a:pt x="471420" y="227797"/>
                  </a:lnTo>
                  <a:cubicBezTo>
                    <a:pt x="468880" y="230972"/>
                    <a:pt x="465070" y="232877"/>
                    <a:pt x="461260" y="232877"/>
                  </a:cubicBezTo>
                  <a:lnTo>
                    <a:pt x="461260" y="232877"/>
                  </a:lnTo>
                  <a:cubicBezTo>
                    <a:pt x="457450" y="232877"/>
                    <a:pt x="453640" y="230972"/>
                    <a:pt x="451100" y="227797"/>
                  </a:cubicBezTo>
                  <a:lnTo>
                    <a:pt x="299335" y="27772"/>
                  </a:lnTo>
                  <a:lnTo>
                    <a:pt x="103120" y="87462"/>
                  </a:lnTo>
                  <a:lnTo>
                    <a:pt x="26920" y="284312"/>
                  </a:lnTo>
                  <a:lnTo>
                    <a:pt x="154555" y="537042"/>
                  </a:lnTo>
                  <a:close/>
                </a:path>
              </a:pathLst>
            </a:custGeom>
            <a:grpFill/>
            <a:ln w="6350" cap="flat">
              <a:noFill/>
              <a:prstDash val="solid"/>
              <a:miter/>
            </a:ln>
          </p:spPr>
          <p:txBody>
            <a:bodyPr rtlCol="0" anchor="ctr"/>
            <a:lstStyle/>
            <a:p>
              <a:endParaRPr lang="en-US"/>
            </a:p>
          </p:txBody>
        </p:sp>
        <p:sp>
          <p:nvSpPr>
            <p:cNvPr id="107" name="Freeform 106">
              <a:extLst>
                <a:ext uri="{FF2B5EF4-FFF2-40B4-BE49-F238E27FC236}">
                  <a16:creationId xmlns:a16="http://schemas.microsoft.com/office/drawing/2014/main" id="{70541B9A-9C86-F341-ABD3-D4D9A390E544}"/>
                </a:ext>
              </a:extLst>
            </p:cNvPr>
            <p:cNvSpPr/>
            <p:nvPr/>
          </p:nvSpPr>
          <p:spPr>
            <a:xfrm>
              <a:off x="20071101" y="5255190"/>
              <a:ext cx="777853" cy="786834"/>
            </a:xfrm>
            <a:custGeom>
              <a:avLst/>
              <a:gdLst>
                <a:gd name="connsiteX0" fmla="*/ 327638 w 777853"/>
                <a:gd name="connsiteY0" fmla="*/ 786834 h 786834"/>
                <a:gd name="connsiteX1" fmla="*/ 326368 w 777853"/>
                <a:gd name="connsiteY1" fmla="*/ 786834 h 786834"/>
                <a:gd name="connsiteX2" fmla="*/ 315573 w 777853"/>
                <a:gd name="connsiteY2" fmla="*/ 776674 h 786834"/>
                <a:gd name="connsiteX3" fmla="*/ 257153 w 777853"/>
                <a:gd name="connsiteY3" fmla="*/ 513784 h 786834"/>
                <a:gd name="connsiteX4" fmla="*/ 14583 w 777853"/>
                <a:gd name="connsiteY4" fmla="*/ 557599 h 786834"/>
                <a:gd name="connsiteX5" fmla="*/ 3153 w 777853"/>
                <a:gd name="connsiteY5" fmla="*/ 553789 h 786834"/>
                <a:gd name="connsiteX6" fmla="*/ 613 w 777853"/>
                <a:gd name="connsiteY6" fmla="*/ 541724 h 786834"/>
                <a:gd name="connsiteX7" fmla="*/ 159363 w 777853"/>
                <a:gd name="connsiteY7" fmla="*/ 8959 h 786834"/>
                <a:gd name="connsiteX8" fmla="*/ 172063 w 777853"/>
                <a:gd name="connsiteY8" fmla="*/ 69 h 786834"/>
                <a:gd name="connsiteX9" fmla="*/ 184128 w 777853"/>
                <a:gd name="connsiteY9" fmla="*/ 10229 h 786834"/>
                <a:gd name="connsiteX10" fmla="*/ 276203 w 777853"/>
                <a:gd name="connsiteY10" fmla="*/ 478224 h 786834"/>
                <a:gd name="connsiteX11" fmla="*/ 508613 w 777853"/>
                <a:gd name="connsiteY11" fmla="*/ 319474 h 786834"/>
                <a:gd name="connsiteX12" fmla="*/ 323193 w 777853"/>
                <a:gd name="connsiteY12" fmla="*/ 231209 h 786834"/>
                <a:gd name="connsiteX13" fmla="*/ 333988 w 777853"/>
                <a:gd name="connsiteY13" fmla="*/ 208349 h 786834"/>
                <a:gd name="connsiteX14" fmla="*/ 535918 w 777853"/>
                <a:gd name="connsiteY14" fmla="*/ 304869 h 786834"/>
                <a:gd name="connsiteX15" fmla="*/ 774678 w 777853"/>
                <a:gd name="connsiteY15" fmla="*/ 272484 h 786834"/>
                <a:gd name="connsiteX16" fmla="*/ 777853 w 777853"/>
                <a:gd name="connsiteY16" fmla="*/ 297884 h 786834"/>
                <a:gd name="connsiteX17" fmla="*/ 542268 w 777853"/>
                <a:gd name="connsiteY17" fmla="*/ 329634 h 786834"/>
                <a:gd name="connsiteX18" fmla="*/ 339703 w 777853"/>
                <a:gd name="connsiteY18" fmla="*/ 779849 h 786834"/>
                <a:gd name="connsiteX19" fmla="*/ 327638 w 777853"/>
                <a:gd name="connsiteY19" fmla="*/ 786834 h 786834"/>
                <a:gd name="connsiteX20" fmla="*/ 280648 w 777853"/>
                <a:gd name="connsiteY20" fmla="*/ 504894 h 786834"/>
                <a:gd name="connsiteX21" fmla="*/ 331448 w 777853"/>
                <a:gd name="connsiteY21" fmla="*/ 734129 h 786834"/>
                <a:gd name="connsiteX22" fmla="*/ 502898 w 777853"/>
                <a:gd name="connsiteY22" fmla="*/ 353764 h 786834"/>
                <a:gd name="connsiteX23" fmla="*/ 280648 w 777853"/>
                <a:gd name="connsiteY23" fmla="*/ 504894 h 786834"/>
                <a:gd name="connsiteX24" fmla="*/ 168253 w 777853"/>
                <a:gd name="connsiteY24" fmla="*/ 65474 h 786834"/>
                <a:gd name="connsiteX25" fmla="*/ 29823 w 777853"/>
                <a:gd name="connsiteY25" fmla="*/ 529024 h 786834"/>
                <a:gd name="connsiteX26" fmla="*/ 251438 w 777853"/>
                <a:gd name="connsiteY26" fmla="*/ 489019 h 786834"/>
                <a:gd name="connsiteX27" fmla="*/ 168253 w 777853"/>
                <a:gd name="connsiteY27" fmla="*/ 65474 h 78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77853" h="786834">
                  <a:moveTo>
                    <a:pt x="327638" y="786834"/>
                  </a:moveTo>
                  <a:cubicBezTo>
                    <a:pt x="327003" y="786834"/>
                    <a:pt x="327003" y="786834"/>
                    <a:pt x="326368" y="786834"/>
                  </a:cubicBezTo>
                  <a:cubicBezTo>
                    <a:pt x="320653" y="786199"/>
                    <a:pt x="316208" y="782389"/>
                    <a:pt x="315573" y="776674"/>
                  </a:cubicBezTo>
                  <a:lnTo>
                    <a:pt x="257153" y="513784"/>
                  </a:lnTo>
                  <a:lnTo>
                    <a:pt x="14583" y="557599"/>
                  </a:lnTo>
                  <a:cubicBezTo>
                    <a:pt x="10138" y="558234"/>
                    <a:pt x="5693" y="556964"/>
                    <a:pt x="3153" y="553789"/>
                  </a:cubicBezTo>
                  <a:cubicBezTo>
                    <a:pt x="-22" y="550614"/>
                    <a:pt x="-657" y="546169"/>
                    <a:pt x="613" y="541724"/>
                  </a:cubicBezTo>
                  <a:lnTo>
                    <a:pt x="159363" y="8959"/>
                  </a:lnTo>
                  <a:cubicBezTo>
                    <a:pt x="161268" y="3244"/>
                    <a:pt x="166348" y="-566"/>
                    <a:pt x="172063" y="69"/>
                  </a:cubicBezTo>
                  <a:cubicBezTo>
                    <a:pt x="177778" y="69"/>
                    <a:pt x="182858" y="4514"/>
                    <a:pt x="184128" y="10229"/>
                  </a:cubicBezTo>
                  <a:lnTo>
                    <a:pt x="276203" y="478224"/>
                  </a:lnTo>
                  <a:lnTo>
                    <a:pt x="508613" y="319474"/>
                  </a:lnTo>
                  <a:lnTo>
                    <a:pt x="323193" y="231209"/>
                  </a:lnTo>
                  <a:lnTo>
                    <a:pt x="333988" y="208349"/>
                  </a:lnTo>
                  <a:lnTo>
                    <a:pt x="535918" y="304869"/>
                  </a:lnTo>
                  <a:lnTo>
                    <a:pt x="774678" y="272484"/>
                  </a:lnTo>
                  <a:lnTo>
                    <a:pt x="777853" y="297884"/>
                  </a:lnTo>
                  <a:lnTo>
                    <a:pt x="542268" y="329634"/>
                  </a:lnTo>
                  <a:lnTo>
                    <a:pt x="339703" y="779849"/>
                  </a:lnTo>
                  <a:cubicBezTo>
                    <a:pt x="337163" y="783659"/>
                    <a:pt x="332718" y="786834"/>
                    <a:pt x="327638" y="786834"/>
                  </a:cubicBezTo>
                  <a:close/>
                  <a:moveTo>
                    <a:pt x="280648" y="504894"/>
                  </a:moveTo>
                  <a:lnTo>
                    <a:pt x="331448" y="734129"/>
                  </a:lnTo>
                  <a:lnTo>
                    <a:pt x="502898" y="353764"/>
                  </a:lnTo>
                  <a:lnTo>
                    <a:pt x="280648" y="504894"/>
                  </a:lnTo>
                  <a:close/>
                  <a:moveTo>
                    <a:pt x="168253" y="65474"/>
                  </a:moveTo>
                  <a:lnTo>
                    <a:pt x="29823" y="529024"/>
                  </a:lnTo>
                  <a:lnTo>
                    <a:pt x="251438" y="489019"/>
                  </a:lnTo>
                  <a:lnTo>
                    <a:pt x="168253" y="65474"/>
                  </a:lnTo>
                  <a:close/>
                </a:path>
              </a:pathLst>
            </a:custGeom>
            <a:grpFill/>
            <a:ln w="6350" cap="flat">
              <a:noFill/>
              <a:prstDash val="solid"/>
              <a:miter/>
            </a:ln>
          </p:spPr>
          <p:txBody>
            <a:bodyPr rtlCol="0" anchor="ctr"/>
            <a:lstStyle/>
            <a:p>
              <a:endParaRPr lang="en-US"/>
            </a:p>
          </p:txBody>
        </p:sp>
        <p:sp>
          <p:nvSpPr>
            <p:cNvPr id="108" name="Freeform 107">
              <a:extLst>
                <a:ext uri="{FF2B5EF4-FFF2-40B4-BE49-F238E27FC236}">
                  <a16:creationId xmlns:a16="http://schemas.microsoft.com/office/drawing/2014/main" id="{1233F42D-0E7A-C04D-8E07-EE596200B594}"/>
                </a:ext>
              </a:extLst>
            </p:cNvPr>
            <p:cNvSpPr/>
            <p:nvPr/>
          </p:nvSpPr>
          <p:spPr>
            <a:xfrm>
              <a:off x="20542884" y="5264784"/>
              <a:ext cx="182245" cy="541020"/>
            </a:xfrm>
            <a:custGeom>
              <a:avLst/>
              <a:gdLst>
                <a:gd name="connsiteX0" fmla="*/ 160020 w 182245"/>
                <a:gd name="connsiteY0" fmla="*/ 541020 h 541020"/>
                <a:gd name="connsiteX1" fmla="*/ 49530 w 182245"/>
                <a:gd name="connsiteY1" fmla="*/ 313055 h 541020"/>
                <a:gd name="connsiteX2" fmla="*/ 48261 w 182245"/>
                <a:gd name="connsiteY2" fmla="*/ 309245 h 541020"/>
                <a:gd name="connsiteX3" fmla="*/ 0 w 182245"/>
                <a:gd name="connsiteY3" fmla="*/ 3810 h 541020"/>
                <a:gd name="connsiteX4" fmla="*/ 25400 w 182245"/>
                <a:gd name="connsiteY4" fmla="*/ 0 h 541020"/>
                <a:gd name="connsiteX5" fmla="*/ 73025 w 182245"/>
                <a:gd name="connsiteY5" fmla="*/ 303530 h 541020"/>
                <a:gd name="connsiteX6" fmla="*/ 182245 w 182245"/>
                <a:gd name="connsiteY6" fmla="*/ 529590 h 541020"/>
                <a:gd name="connsiteX7" fmla="*/ 160020 w 182245"/>
                <a:gd name="connsiteY7" fmla="*/ 541020 h 541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245" h="541020">
                  <a:moveTo>
                    <a:pt x="160020" y="541020"/>
                  </a:moveTo>
                  <a:lnTo>
                    <a:pt x="49530" y="313055"/>
                  </a:lnTo>
                  <a:cubicBezTo>
                    <a:pt x="48895" y="311785"/>
                    <a:pt x="48895" y="310515"/>
                    <a:pt x="48261" y="309245"/>
                  </a:cubicBezTo>
                  <a:lnTo>
                    <a:pt x="0" y="3810"/>
                  </a:lnTo>
                  <a:lnTo>
                    <a:pt x="25400" y="0"/>
                  </a:lnTo>
                  <a:lnTo>
                    <a:pt x="73025" y="303530"/>
                  </a:lnTo>
                  <a:lnTo>
                    <a:pt x="182245" y="529590"/>
                  </a:lnTo>
                  <a:lnTo>
                    <a:pt x="160020" y="541020"/>
                  </a:lnTo>
                  <a:close/>
                </a:path>
              </a:pathLst>
            </a:custGeom>
            <a:grpFill/>
            <a:ln w="6350" cap="flat">
              <a:noFill/>
              <a:prstDash val="solid"/>
              <a:miter/>
            </a:ln>
          </p:spPr>
          <p:txBody>
            <a:bodyPr rtlCol="0" anchor="ctr"/>
            <a:lstStyle/>
            <a:p>
              <a:endParaRPr lang="en-US"/>
            </a:p>
          </p:txBody>
        </p:sp>
      </p:grpSp>
      <p:grpSp>
        <p:nvGrpSpPr>
          <p:cNvPr id="109" name="Group 108">
            <a:extLst>
              <a:ext uri="{FF2B5EF4-FFF2-40B4-BE49-F238E27FC236}">
                <a16:creationId xmlns:a16="http://schemas.microsoft.com/office/drawing/2014/main" id="{FCC9AE01-417B-DB46-9062-D4CD4F01BD65}"/>
              </a:ext>
            </a:extLst>
          </p:cNvPr>
          <p:cNvGrpSpPr>
            <a:grpSpLocks noChangeAspect="1"/>
          </p:cNvGrpSpPr>
          <p:nvPr/>
        </p:nvGrpSpPr>
        <p:grpSpPr>
          <a:xfrm>
            <a:off x="8191746" y="3234689"/>
            <a:ext cx="571500" cy="895350"/>
            <a:chOff x="20112990" y="3486150"/>
            <a:chExt cx="571500" cy="895350"/>
          </a:xfrm>
          <a:solidFill>
            <a:schemeClr val="accent1"/>
          </a:solidFill>
        </p:grpSpPr>
        <p:sp>
          <p:nvSpPr>
            <p:cNvPr id="110" name="Freeform 109">
              <a:extLst>
                <a:ext uri="{FF2B5EF4-FFF2-40B4-BE49-F238E27FC236}">
                  <a16:creationId xmlns:a16="http://schemas.microsoft.com/office/drawing/2014/main" id="{BAC941D6-B8CF-6443-B0C0-EC4B0432771F}"/>
                </a:ext>
              </a:extLst>
            </p:cNvPr>
            <p:cNvSpPr/>
            <p:nvPr/>
          </p:nvSpPr>
          <p:spPr>
            <a:xfrm rot="19766525">
              <a:off x="20275541" y="4188795"/>
              <a:ext cx="255900" cy="25399"/>
            </a:xfrm>
            <a:custGeom>
              <a:avLst/>
              <a:gdLst>
                <a:gd name="connsiteX0" fmla="*/ 0 w 255900"/>
                <a:gd name="connsiteY0" fmla="*/ 0 h 25399"/>
                <a:gd name="connsiteX1" fmla="*/ 255901 w 255900"/>
                <a:gd name="connsiteY1" fmla="*/ 0 h 25399"/>
                <a:gd name="connsiteX2" fmla="*/ 255901 w 255900"/>
                <a:gd name="connsiteY2" fmla="*/ 25399 h 25399"/>
                <a:gd name="connsiteX3" fmla="*/ 0 w 255900"/>
                <a:gd name="connsiteY3" fmla="*/ 25399 h 25399"/>
              </a:gdLst>
              <a:ahLst/>
              <a:cxnLst>
                <a:cxn ang="0">
                  <a:pos x="connsiteX0" y="connsiteY0"/>
                </a:cxn>
                <a:cxn ang="0">
                  <a:pos x="connsiteX1" y="connsiteY1"/>
                </a:cxn>
                <a:cxn ang="0">
                  <a:pos x="connsiteX2" y="connsiteY2"/>
                </a:cxn>
                <a:cxn ang="0">
                  <a:pos x="connsiteX3" y="connsiteY3"/>
                </a:cxn>
              </a:cxnLst>
              <a:rect l="l" t="t" r="r" b="b"/>
              <a:pathLst>
                <a:path w="255900" h="25399">
                  <a:moveTo>
                    <a:pt x="0" y="0"/>
                  </a:moveTo>
                  <a:lnTo>
                    <a:pt x="255901" y="0"/>
                  </a:lnTo>
                  <a:lnTo>
                    <a:pt x="255901" y="25399"/>
                  </a:lnTo>
                  <a:lnTo>
                    <a:pt x="0" y="25399"/>
                  </a:lnTo>
                  <a:close/>
                </a:path>
              </a:pathLst>
            </a:custGeom>
            <a:grpFill/>
            <a:ln w="6350" cap="flat">
              <a:noFill/>
              <a:prstDash val="solid"/>
              <a:miter/>
            </a:ln>
          </p:spPr>
          <p:txBody>
            <a:bodyPr rtlCol="0" anchor="ctr"/>
            <a:lstStyle/>
            <a:p>
              <a:endParaRPr lang="en-US"/>
            </a:p>
          </p:txBody>
        </p:sp>
        <p:sp>
          <p:nvSpPr>
            <p:cNvPr id="111" name="Freeform 110">
              <a:extLst>
                <a:ext uri="{FF2B5EF4-FFF2-40B4-BE49-F238E27FC236}">
                  <a16:creationId xmlns:a16="http://schemas.microsoft.com/office/drawing/2014/main" id="{69265CA1-2BBB-B54A-B546-98187C36674F}"/>
                </a:ext>
              </a:extLst>
            </p:cNvPr>
            <p:cNvSpPr/>
            <p:nvPr/>
          </p:nvSpPr>
          <p:spPr>
            <a:xfrm>
              <a:off x="20129250" y="3502818"/>
              <a:ext cx="539613" cy="646271"/>
            </a:xfrm>
            <a:custGeom>
              <a:avLst/>
              <a:gdLst>
                <a:gd name="connsiteX0" fmla="*/ 155189 w 539613"/>
                <a:gd name="connsiteY0" fmla="*/ 646271 h 646271"/>
                <a:gd name="connsiteX1" fmla="*/ 144395 w 539613"/>
                <a:gd name="connsiteY1" fmla="*/ 639921 h 646271"/>
                <a:gd name="connsiteX2" fmla="*/ 1520 w 539613"/>
                <a:gd name="connsiteY2" fmla="*/ 392906 h 646271"/>
                <a:gd name="connsiteX3" fmla="*/ 249 w 539613"/>
                <a:gd name="connsiteY3" fmla="*/ 384016 h 646271"/>
                <a:gd name="connsiteX4" fmla="*/ 47874 w 539613"/>
                <a:gd name="connsiteY4" fmla="*/ 152876 h 646271"/>
                <a:gd name="connsiteX5" fmla="*/ 52954 w 539613"/>
                <a:gd name="connsiteY5" fmla="*/ 145256 h 646271"/>
                <a:gd name="connsiteX6" fmla="*/ 263139 w 539613"/>
                <a:gd name="connsiteY6" fmla="*/ 2381 h 646271"/>
                <a:gd name="connsiteX7" fmla="*/ 277745 w 539613"/>
                <a:gd name="connsiteY7" fmla="*/ 2381 h 646271"/>
                <a:gd name="connsiteX8" fmla="*/ 486659 w 539613"/>
                <a:gd name="connsiteY8" fmla="*/ 145256 h 646271"/>
                <a:gd name="connsiteX9" fmla="*/ 491739 w 539613"/>
                <a:gd name="connsiteY9" fmla="*/ 152876 h 646271"/>
                <a:gd name="connsiteX10" fmla="*/ 539364 w 539613"/>
                <a:gd name="connsiteY10" fmla="*/ 384016 h 646271"/>
                <a:gd name="connsiteX11" fmla="*/ 538095 w 539613"/>
                <a:gd name="connsiteY11" fmla="*/ 392906 h 646271"/>
                <a:gd name="connsiteX12" fmla="*/ 395854 w 539613"/>
                <a:gd name="connsiteY12" fmla="*/ 639286 h 646271"/>
                <a:gd name="connsiteX13" fmla="*/ 378709 w 539613"/>
                <a:gd name="connsiteY13" fmla="*/ 644366 h 646271"/>
                <a:gd name="connsiteX14" fmla="*/ 270124 w 539613"/>
                <a:gd name="connsiteY14" fmla="*/ 585311 h 646271"/>
                <a:gd name="connsiteX15" fmla="*/ 161539 w 539613"/>
                <a:gd name="connsiteY15" fmla="*/ 644366 h 646271"/>
                <a:gd name="connsiteX16" fmla="*/ 155189 w 539613"/>
                <a:gd name="connsiteY16" fmla="*/ 646271 h 646271"/>
                <a:gd name="connsiteX17" fmla="*/ 25649 w 539613"/>
                <a:gd name="connsiteY17" fmla="*/ 384016 h 646271"/>
                <a:gd name="connsiteX18" fmla="*/ 159634 w 539613"/>
                <a:gd name="connsiteY18" fmla="*/ 615791 h 646271"/>
                <a:gd name="connsiteX19" fmla="*/ 263139 w 539613"/>
                <a:gd name="connsiteY19" fmla="*/ 559276 h 646271"/>
                <a:gd name="connsiteX20" fmla="*/ 275204 w 539613"/>
                <a:gd name="connsiteY20" fmla="*/ 559276 h 646271"/>
                <a:gd name="connsiteX21" fmla="*/ 379345 w 539613"/>
                <a:gd name="connsiteY21" fmla="*/ 615791 h 646271"/>
                <a:gd name="connsiteX22" fmla="*/ 513329 w 539613"/>
                <a:gd name="connsiteY22" fmla="*/ 384016 h 646271"/>
                <a:gd name="connsiteX23" fmla="*/ 467609 w 539613"/>
                <a:gd name="connsiteY23" fmla="*/ 162401 h 646271"/>
                <a:gd name="connsiteX24" fmla="*/ 270124 w 539613"/>
                <a:gd name="connsiteY24" fmla="*/ 27146 h 646271"/>
                <a:gd name="connsiteX25" fmla="*/ 71370 w 539613"/>
                <a:gd name="connsiteY25" fmla="*/ 162401 h 646271"/>
                <a:gd name="connsiteX26" fmla="*/ 25649 w 539613"/>
                <a:gd name="connsiteY26" fmla="*/ 384016 h 646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9613" h="646271">
                  <a:moveTo>
                    <a:pt x="155189" y="646271"/>
                  </a:moveTo>
                  <a:cubicBezTo>
                    <a:pt x="150745" y="646271"/>
                    <a:pt x="146299" y="643731"/>
                    <a:pt x="144395" y="639921"/>
                  </a:cubicBezTo>
                  <a:lnTo>
                    <a:pt x="1520" y="392906"/>
                  </a:lnTo>
                  <a:cubicBezTo>
                    <a:pt x="249" y="390366"/>
                    <a:pt x="-386" y="387191"/>
                    <a:pt x="249" y="384016"/>
                  </a:cubicBezTo>
                  <a:lnTo>
                    <a:pt x="47874" y="152876"/>
                  </a:lnTo>
                  <a:cubicBezTo>
                    <a:pt x="48509" y="149701"/>
                    <a:pt x="50414" y="146526"/>
                    <a:pt x="52954" y="145256"/>
                  </a:cubicBezTo>
                  <a:lnTo>
                    <a:pt x="263139" y="2381"/>
                  </a:lnTo>
                  <a:cubicBezTo>
                    <a:pt x="267584" y="-794"/>
                    <a:pt x="273299" y="-794"/>
                    <a:pt x="277745" y="2381"/>
                  </a:cubicBezTo>
                  <a:lnTo>
                    <a:pt x="486659" y="145256"/>
                  </a:lnTo>
                  <a:cubicBezTo>
                    <a:pt x="489199" y="147161"/>
                    <a:pt x="491104" y="149701"/>
                    <a:pt x="491739" y="152876"/>
                  </a:cubicBezTo>
                  <a:lnTo>
                    <a:pt x="539364" y="384016"/>
                  </a:lnTo>
                  <a:cubicBezTo>
                    <a:pt x="539999" y="387191"/>
                    <a:pt x="539364" y="390366"/>
                    <a:pt x="538095" y="392906"/>
                  </a:cubicBezTo>
                  <a:lnTo>
                    <a:pt x="395854" y="639286"/>
                  </a:lnTo>
                  <a:cubicBezTo>
                    <a:pt x="392679" y="645001"/>
                    <a:pt x="385059" y="647541"/>
                    <a:pt x="378709" y="644366"/>
                  </a:cubicBezTo>
                  <a:lnTo>
                    <a:pt x="270124" y="585311"/>
                  </a:lnTo>
                  <a:lnTo>
                    <a:pt x="161539" y="644366"/>
                  </a:lnTo>
                  <a:cubicBezTo>
                    <a:pt x="158999" y="645636"/>
                    <a:pt x="157095" y="646271"/>
                    <a:pt x="155189" y="646271"/>
                  </a:cubicBezTo>
                  <a:close/>
                  <a:moveTo>
                    <a:pt x="25649" y="384016"/>
                  </a:moveTo>
                  <a:lnTo>
                    <a:pt x="159634" y="615791"/>
                  </a:lnTo>
                  <a:lnTo>
                    <a:pt x="263139" y="559276"/>
                  </a:lnTo>
                  <a:cubicBezTo>
                    <a:pt x="266949" y="557371"/>
                    <a:pt x="271395" y="557371"/>
                    <a:pt x="275204" y="559276"/>
                  </a:cubicBezTo>
                  <a:lnTo>
                    <a:pt x="379345" y="615791"/>
                  </a:lnTo>
                  <a:lnTo>
                    <a:pt x="513329" y="384016"/>
                  </a:lnTo>
                  <a:lnTo>
                    <a:pt x="467609" y="162401"/>
                  </a:lnTo>
                  <a:lnTo>
                    <a:pt x="270124" y="27146"/>
                  </a:lnTo>
                  <a:lnTo>
                    <a:pt x="71370" y="162401"/>
                  </a:lnTo>
                  <a:lnTo>
                    <a:pt x="25649" y="384016"/>
                  </a:lnTo>
                  <a:close/>
                </a:path>
              </a:pathLst>
            </a:custGeom>
            <a:grpFill/>
            <a:ln w="6350" cap="flat">
              <a:noFill/>
              <a:prstDash val="solid"/>
              <a:miter/>
            </a:ln>
          </p:spPr>
          <p:txBody>
            <a:bodyPr rtlCol="0" anchor="ctr"/>
            <a:lstStyle/>
            <a:p>
              <a:endParaRPr lang="en-US"/>
            </a:p>
          </p:txBody>
        </p:sp>
        <p:sp>
          <p:nvSpPr>
            <p:cNvPr id="112" name="Freeform 111">
              <a:extLst>
                <a:ext uri="{FF2B5EF4-FFF2-40B4-BE49-F238E27FC236}">
                  <a16:creationId xmlns:a16="http://schemas.microsoft.com/office/drawing/2014/main" id="{1B9A6D6A-7316-8246-9112-A34EEF5BF630}"/>
                </a:ext>
              </a:extLst>
            </p:cNvPr>
            <p:cNvSpPr/>
            <p:nvPr/>
          </p:nvSpPr>
          <p:spPr>
            <a:xfrm>
              <a:off x="20271105" y="4134484"/>
              <a:ext cx="255904" cy="231140"/>
            </a:xfrm>
            <a:custGeom>
              <a:avLst/>
              <a:gdLst>
                <a:gd name="connsiteX0" fmla="*/ 127635 w 255904"/>
                <a:gd name="connsiteY0" fmla="*/ 231140 h 231140"/>
                <a:gd name="connsiteX1" fmla="*/ 119380 w 255904"/>
                <a:gd name="connsiteY1" fmla="*/ 227965 h 231140"/>
                <a:gd name="connsiteX2" fmla="*/ 13335 w 255904"/>
                <a:gd name="connsiteY2" fmla="*/ 140970 h 231140"/>
                <a:gd name="connsiteX3" fmla="*/ 8890 w 255904"/>
                <a:gd name="connsiteY3" fmla="*/ 132080 h 231140"/>
                <a:gd name="connsiteX4" fmla="*/ 0 w 255904"/>
                <a:gd name="connsiteY4" fmla="*/ 1905 h 231140"/>
                <a:gd name="connsiteX5" fmla="*/ 25400 w 255904"/>
                <a:gd name="connsiteY5" fmla="*/ 0 h 231140"/>
                <a:gd name="connsiteX6" fmla="*/ 33655 w 255904"/>
                <a:gd name="connsiteY6" fmla="*/ 124460 h 231140"/>
                <a:gd name="connsiteX7" fmla="*/ 127635 w 255904"/>
                <a:gd name="connsiteY7" fmla="*/ 202565 h 231140"/>
                <a:gd name="connsiteX8" fmla="*/ 221615 w 255904"/>
                <a:gd name="connsiteY8" fmla="*/ 125730 h 231140"/>
                <a:gd name="connsiteX9" fmla="*/ 230505 w 255904"/>
                <a:gd name="connsiteY9" fmla="*/ 635 h 231140"/>
                <a:gd name="connsiteX10" fmla="*/ 255905 w 255904"/>
                <a:gd name="connsiteY10" fmla="*/ 2540 h 231140"/>
                <a:gd name="connsiteX11" fmla="*/ 247015 w 255904"/>
                <a:gd name="connsiteY11" fmla="*/ 133350 h 231140"/>
                <a:gd name="connsiteX12" fmla="*/ 242570 w 255904"/>
                <a:gd name="connsiteY12" fmla="*/ 142240 h 231140"/>
                <a:gd name="connsiteX13" fmla="*/ 136525 w 255904"/>
                <a:gd name="connsiteY13" fmla="*/ 229235 h 231140"/>
                <a:gd name="connsiteX14" fmla="*/ 127635 w 255904"/>
                <a:gd name="connsiteY14" fmla="*/ 231140 h 231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904" h="231140">
                  <a:moveTo>
                    <a:pt x="127635" y="231140"/>
                  </a:moveTo>
                  <a:cubicBezTo>
                    <a:pt x="125095" y="231140"/>
                    <a:pt x="121920" y="229870"/>
                    <a:pt x="119380" y="227965"/>
                  </a:cubicBezTo>
                  <a:lnTo>
                    <a:pt x="13335" y="140970"/>
                  </a:lnTo>
                  <a:cubicBezTo>
                    <a:pt x="10795" y="138430"/>
                    <a:pt x="8890" y="135255"/>
                    <a:pt x="8890" y="132080"/>
                  </a:cubicBezTo>
                  <a:lnTo>
                    <a:pt x="0" y="1905"/>
                  </a:lnTo>
                  <a:lnTo>
                    <a:pt x="25400" y="0"/>
                  </a:lnTo>
                  <a:lnTo>
                    <a:pt x="33655" y="124460"/>
                  </a:lnTo>
                  <a:lnTo>
                    <a:pt x="127635" y="202565"/>
                  </a:lnTo>
                  <a:lnTo>
                    <a:pt x="221615" y="125730"/>
                  </a:lnTo>
                  <a:lnTo>
                    <a:pt x="230505" y="635"/>
                  </a:lnTo>
                  <a:lnTo>
                    <a:pt x="255905" y="2540"/>
                  </a:lnTo>
                  <a:lnTo>
                    <a:pt x="247015" y="133350"/>
                  </a:lnTo>
                  <a:cubicBezTo>
                    <a:pt x="247015" y="137160"/>
                    <a:pt x="245110" y="140335"/>
                    <a:pt x="242570" y="142240"/>
                  </a:cubicBezTo>
                  <a:lnTo>
                    <a:pt x="136525" y="229235"/>
                  </a:lnTo>
                  <a:cubicBezTo>
                    <a:pt x="133350" y="230505"/>
                    <a:pt x="130175" y="231140"/>
                    <a:pt x="127635" y="231140"/>
                  </a:cubicBezTo>
                  <a:close/>
                </a:path>
              </a:pathLst>
            </a:custGeom>
            <a:grpFill/>
            <a:ln w="6350" cap="flat">
              <a:noFill/>
              <a:prstDash val="solid"/>
              <a:miter/>
            </a:ln>
          </p:spPr>
          <p:txBody>
            <a:bodyPr rtlCol="0" anchor="ctr"/>
            <a:lstStyle/>
            <a:p>
              <a:endParaRPr lang="en-US"/>
            </a:p>
          </p:txBody>
        </p:sp>
        <p:sp>
          <p:nvSpPr>
            <p:cNvPr id="113" name="Freeform 112">
              <a:extLst>
                <a:ext uri="{FF2B5EF4-FFF2-40B4-BE49-F238E27FC236}">
                  <a16:creationId xmlns:a16="http://schemas.microsoft.com/office/drawing/2014/main" id="{3787BB8C-4C6F-4549-B5F7-D5554C8EBE64}"/>
                </a:ext>
              </a:extLst>
            </p:cNvPr>
            <p:cNvSpPr/>
            <p:nvPr/>
          </p:nvSpPr>
          <p:spPr>
            <a:xfrm>
              <a:off x="20292695" y="4253865"/>
              <a:ext cx="212090" cy="25400"/>
            </a:xfrm>
            <a:custGeom>
              <a:avLst/>
              <a:gdLst>
                <a:gd name="connsiteX0" fmla="*/ 0 w 212090"/>
                <a:gd name="connsiteY0" fmla="*/ 0 h 25400"/>
                <a:gd name="connsiteX1" fmla="*/ 212090 w 212090"/>
                <a:gd name="connsiteY1" fmla="*/ 0 h 25400"/>
                <a:gd name="connsiteX2" fmla="*/ 212090 w 212090"/>
                <a:gd name="connsiteY2" fmla="*/ 25400 h 25400"/>
                <a:gd name="connsiteX3" fmla="*/ 0 w 212090"/>
                <a:gd name="connsiteY3" fmla="*/ 25400 h 25400"/>
              </a:gdLst>
              <a:ahLst/>
              <a:cxnLst>
                <a:cxn ang="0">
                  <a:pos x="connsiteX0" y="connsiteY0"/>
                </a:cxn>
                <a:cxn ang="0">
                  <a:pos x="connsiteX1" y="connsiteY1"/>
                </a:cxn>
                <a:cxn ang="0">
                  <a:pos x="connsiteX2" y="connsiteY2"/>
                </a:cxn>
                <a:cxn ang="0">
                  <a:pos x="connsiteX3" y="connsiteY3"/>
                </a:cxn>
              </a:cxnLst>
              <a:rect l="l" t="t" r="r" b="b"/>
              <a:pathLst>
                <a:path w="212090" h="25400">
                  <a:moveTo>
                    <a:pt x="0" y="0"/>
                  </a:moveTo>
                  <a:lnTo>
                    <a:pt x="212090" y="0"/>
                  </a:lnTo>
                  <a:lnTo>
                    <a:pt x="212090" y="25400"/>
                  </a:lnTo>
                  <a:lnTo>
                    <a:pt x="0" y="25400"/>
                  </a:lnTo>
                  <a:close/>
                </a:path>
              </a:pathLst>
            </a:custGeom>
            <a:grpFill/>
            <a:ln w="6350" cap="flat">
              <a:noFill/>
              <a:prstDash val="solid"/>
              <a:miter/>
            </a:ln>
          </p:spPr>
          <p:txBody>
            <a:bodyPr rtlCol="0" anchor="ctr"/>
            <a:lstStyle/>
            <a:p>
              <a:endParaRPr lang="en-US"/>
            </a:p>
          </p:txBody>
        </p:sp>
        <p:sp>
          <p:nvSpPr>
            <p:cNvPr id="114" name="Freeform 113">
              <a:extLst>
                <a:ext uri="{FF2B5EF4-FFF2-40B4-BE49-F238E27FC236}">
                  <a16:creationId xmlns:a16="http://schemas.microsoft.com/office/drawing/2014/main" id="{1C2C7E68-4007-A44B-A49A-66DFCAD37712}"/>
                </a:ext>
              </a:extLst>
            </p:cNvPr>
            <p:cNvSpPr/>
            <p:nvPr/>
          </p:nvSpPr>
          <p:spPr>
            <a:xfrm>
              <a:off x="20314284" y="3834129"/>
              <a:ext cx="169545" cy="252095"/>
            </a:xfrm>
            <a:custGeom>
              <a:avLst/>
              <a:gdLst>
                <a:gd name="connsiteX0" fmla="*/ 84455 w 169545"/>
                <a:gd name="connsiteY0" fmla="*/ 252095 h 252095"/>
                <a:gd name="connsiteX1" fmla="*/ 84455 w 169545"/>
                <a:gd name="connsiteY1" fmla="*/ 252095 h 252095"/>
                <a:gd name="connsiteX2" fmla="*/ 72390 w 169545"/>
                <a:gd name="connsiteY2" fmla="*/ 243205 h 252095"/>
                <a:gd name="connsiteX3" fmla="*/ 635 w 169545"/>
                <a:gd name="connsiteY3" fmla="*/ 16510 h 252095"/>
                <a:gd name="connsiteX4" fmla="*/ 2540 w 169545"/>
                <a:gd name="connsiteY4" fmla="*/ 5080 h 252095"/>
                <a:gd name="connsiteX5" fmla="*/ 12700 w 169545"/>
                <a:gd name="connsiteY5" fmla="*/ 0 h 252095"/>
                <a:gd name="connsiteX6" fmla="*/ 156845 w 169545"/>
                <a:gd name="connsiteY6" fmla="*/ 0 h 252095"/>
                <a:gd name="connsiteX7" fmla="*/ 167005 w 169545"/>
                <a:gd name="connsiteY7" fmla="*/ 5080 h 252095"/>
                <a:gd name="connsiteX8" fmla="*/ 168910 w 169545"/>
                <a:gd name="connsiteY8" fmla="*/ 16510 h 252095"/>
                <a:gd name="connsiteX9" fmla="*/ 96520 w 169545"/>
                <a:gd name="connsiteY9" fmla="*/ 243205 h 252095"/>
                <a:gd name="connsiteX10" fmla="*/ 84455 w 169545"/>
                <a:gd name="connsiteY10" fmla="*/ 252095 h 252095"/>
                <a:gd name="connsiteX11" fmla="*/ 29845 w 169545"/>
                <a:gd name="connsiteY11" fmla="*/ 25400 h 252095"/>
                <a:gd name="connsiteX12" fmla="*/ 84455 w 169545"/>
                <a:gd name="connsiteY12" fmla="*/ 197485 h 252095"/>
                <a:gd name="connsiteX13" fmla="*/ 139065 w 169545"/>
                <a:gd name="connsiteY13" fmla="*/ 25400 h 252095"/>
                <a:gd name="connsiteX14" fmla="*/ 29845 w 169545"/>
                <a:gd name="connsiteY14" fmla="*/ 25400 h 25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9545" h="252095">
                  <a:moveTo>
                    <a:pt x="84455" y="252095"/>
                  </a:moveTo>
                  <a:cubicBezTo>
                    <a:pt x="84455" y="252095"/>
                    <a:pt x="84455" y="252095"/>
                    <a:pt x="84455" y="252095"/>
                  </a:cubicBezTo>
                  <a:cubicBezTo>
                    <a:pt x="78740" y="252095"/>
                    <a:pt x="74295" y="248285"/>
                    <a:pt x="72390" y="243205"/>
                  </a:cubicBezTo>
                  <a:lnTo>
                    <a:pt x="635" y="16510"/>
                  </a:lnTo>
                  <a:cubicBezTo>
                    <a:pt x="-635" y="12700"/>
                    <a:pt x="0" y="8255"/>
                    <a:pt x="2540" y="5080"/>
                  </a:cubicBezTo>
                  <a:cubicBezTo>
                    <a:pt x="5080" y="1905"/>
                    <a:pt x="8890" y="0"/>
                    <a:pt x="12700" y="0"/>
                  </a:cubicBezTo>
                  <a:lnTo>
                    <a:pt x="156845" y="0"/>
                  </a:lnTo>
                  <a:cubicBezTo>
                    <a:pt x="160655" y="0"/>
                    <a:pt x="164465" y="1905"/>
                    <a:pt x="167005" y="5080"/>
                  </a:cubicBezTo>
                  <a:cubicBezTo>
                    <a:pt x="169545" y="8255"/>
                    <a:pt x="170180" y="12700"/>
                    <a:pt x="168910" y="16510"/>
                  </a:cubicBezTo>
                  <a:lnTo>
                    <a:pt x="96520" y="243205"/>
                  </a:lnTo>
                  <a:cubicBezTo>
                    <a:pt x="94615" y="248285"/>
                    <a:pt x="90170" y="252095"/>
                    <a:pt x="84455" y="252095"/>
                  </a:cubicBezTo>
                  <a:close/>
                  <a:moveTo>
                    <a:pt x="29845" y="25400"/>
                  </a:moveTo>
                  <a:lnTo>
                    <a:pt x="84455" y="197485"/>
                  </a:lnTo>
                  <a:lnTo>
                    <a:pt x="139065" y="25400"/>
                  </a:lnTo>
                  <a:lnTo>
                    <a:pt x="29845" y="25400"/>
                  </a:lnTo>
                  <a:close/>
                </a:path>
              </a:pathLst>
            </a:custGeom>
            <a:grpFill/>
            <a:ln w="6350" cap="flat">
              <a:noFill/>
              <a:prstDash val="solid"/>
              <a:miter/>
            </a:ln>
          </p:spPr>
          <p:txBody>
            <a:bodyPr rtlCol="0" anchor="ctr"/>
            <a:lstStyle/>
            <a:p>
              <a:endParaRPr lang="en-US"/>
            </a:p>
          </p:txBody>
        </p:sp>
        <p:sp>
          <p:nvSpPr>
            <p:cNvPr id="115" name="Freeform 114">
              <a:extLst>
                <a:ext uri="{FF2B5EF4-FFF2-40B4-BE49-F238E27FC236}">
                  <a16:creationId xmlns:a16="http://schemas.microsoft.com/office/drawing/2014/main" id="{ADE0CE8E-DFBA-6D4F-909F-5E71DEF5CB10}"/>
                </a:ext>
              </a:extLst>
            </p:cNvPr>
            <p:cNvSpPr/>
            <p:nvPr/>
          </p:nvSpPr>
          <p:spPr>
            <a:xfrm>
              <a:off x="20112990" y="386080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16" name="Freeform 115">
              <a:extLst>
                <a:ext uri="{FF2B5EF4-FFF2-40B4-BE49-F238E27FC236}">
                  <a16:creationId xmlns:a16="http://schemas.microsoft.com/office/drawing/2014/main" id="{8112D824-306A-7C4D-9BC3-953CDE262221}"/>
                </a:ext>
              </a:extLst>
            </p:cNvPr>
            <p:cNvSpPr/>
            <p:nvPr/>
          </p:nvSpPr>
          <p:spPr>
            <a:xfrm>
              <a:off x="20442555" y="3818254"/>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17" name="Freeform 116">
              <a:extLst>
                <a:ext uri="{FF2B5EF4-FFF2-40B4-BE49-F238E27FC236}">
                  <a16:creationId xmlns:a16="http://schemas.microsoft.com/office/drawing/2014/main" id="{F7574A2E-680F-DB49-B361-4BE3FEEDA64A}"/>
                </a:ext>
              </a:extLst>
            </p:cNvPr>
            <p:cNvSpPr/>
            <p:nvPr/>
          </p:nvSpPr>
          <p:spPr>
            <a:xfrm>
              <a:off x="20298409" y="3818254"/>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18" name="Freeform 117">
              <a:extLst>
                <a:ext uri="{FF2B5EF4-FFF2-40B4-BE49-F238E27FC236}">
                  <a16:creationId xmlns:a16="http://schemas.microsoft.com/office/drawing/2014/main" id="{860572B9-925D-9F4C-8B90-2E0CC6869031}"/>
                </a:ext>
              </a:extLst>
            </p:cNvPr>
            <p:cNvSpPr/>
            <p:nvPr/>
          </p:nvSpPr>
          <p:spPr>
            <a:xfrm>
              <a:off x="20370165" y="404495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19" name="Freeform 118">
              <a:extLst>
                <a:ext uri="{FF2B5EF4-FFF2-40B4-BE49-F238E27FC236}">
                  <a16:creationId xmlns:a16="http://schemas.microsoft.com/office/drawing/2014/main" id="{F6D37A8B-8AFF-0144-8533-95999D887CEE}"/>
                </a:ext>
              </a:extLst>
            </p:cNvPr>
            <p:cNvSpPr/>
            <p:nvPr/>
          </p:nvSpPr>
          <p:spPr>
            <a:xfrm>
              <a:off x="20370799" y="348615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20" name="Freeform 119">
              <a:extLst>
                <a:ext uri="{FF2B5EF4-FFF2-40B4-BE49-F238E27FC236}">
                  <a16:creationId xmlns:a16="http://schemas.microsoft.com/office/drawing/2014/main" id="{143A087D-DE0A-2441-B6F9-A8030CE4663D}"/>
                </a:ext>
              </a:extLst>
            </p:cNvPr>
            <p:cNvSpPr/>
            <p:nvPr/>
          </p:nvSpPr>
          <p:spPr>
            <a:xfrm>
              <a:off x="20579715" y="3629025"/>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FF7878EB-D4B2-7B4D-8BD9-CC67F9AF8FF3}"/>
                </a:ext>
              </a:extLst>
            </p:cNvPr>
            <p:cNvSpPr/>
            <p:nvPr/>
          </p:nvSpPr>
          <p:spPr>
            <a:xfrm>
              <a:off x="20627340" y="386080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22" name="Freeform 121">
              <a:extLst>
                <a:ext uri="{FF2B5EF4-FFF2-40B4-BE49-F238E27FC236}">
                  <a16:creationId xmlns:a16="http://schemas.microsoft.com/office/drawing/2014/main" id="{5286D2C5-0701-8B47-A06C-E29EE541B4F0}"/>
                </a:ext>
              </a:extLst>
            </p:cNvPr>
            <p:cNvSpPr/>
            <p:nvPr/>
          </p:nvSpPr>
          <p:spPr>
            <a:xfrm>
              <a:off x="20485099" y="4107179"/>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B6B7433B-4956-1D47-8B87-B6EA9D2A3106}"/>
                </a:ext>
              </a:extLst>
            </p:cNvPr>
            <p:cNvSpPr/>
            <p:nvPr/>
          </p:nvSpPr>
          <p:spPr>
            <a:xfrm>
              <a:off x="20370165" y="432435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F324571D-2330-BC48-B09A-1029390AF267}"/>
                </a:ext>
              </a:extLst>
            </p:cNvPr>
            <p:cNvSpPr/>
            <p:nvPr/>
          </p:nvSpPr>
          <p:spPr>
            <a:xfrm>
              <a:off x="20264120" y="423799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9C99BC9B-5798-1D48-A1B4-743BCBD4F54D}"/>
                </a:ext>
              </a:extLst>
            </p:cNvPr>
            <p:cNvSpPr/>
            <p:nvPr/>
          </p:nvSpPr>
          <p:spPr>
            <a:xfrm>
              <a:off x="20476209" y="423799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26" name="Freeform 125">
              <a:extLst>
                <a:ext uri="{FF2B5EF4-FFF2-40B4-BE49-F238E27FC236}">
                  <a16:creationId xmlns:a16="http://schemas.microsoft.com/office/drawing/2014/main" id="{0C422118-6799-2748-9113-47FDFF47FBD0}"/>
                </a:ext>
              </a:extLst>
            </p:cNvPr>
            <p:cNvSpPr/>
            <p:nvPr/>
          </p:nvSpPr>
          <p:spPr>
            <a:xfrm>
              <a:off x="20255865" y="4107179"/>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27" name="Freeform 126">
              <a:extLst>
                <a:ext uri="{FF2B5EF4-FFF2-40B4-BE49-F238E27FC236}">
                  <a16:creationId xmlns:a16="http://schemas.microsoft.com/office/drawing/2014/main" id="{00DB9F82-DDC6-D54A-9FE2-7AB0C7CF2F17}"/>
                </a:ext>
              </a:extLst>
            </p:cNvPr>
            <p:cNvSpPr/>
            <p:nvPr/>
          </p:nvSpPr>
          <p:spPr>
            <a:xfrm>
              <a:off x="20160615" y="3629025"/>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grpSp>
      <p:grpSp>
        <p:nvGrpSpPr>
          <p:cNvPr id="128" name="Group 127">
            <a:extLst>
              <a:ext uri="{FF2B5EF4-FFF2-40B4-BE49-F238E27FC236}">
                <a16:creationId xmlns:a16="http://schemas.microsoft.com/office/drawing/2014/main" id="{5E1917F3-AED2-A24A-A48B-AADD1D5D99B6}"/>
              </a:ext>
            </a:extLst>
          </p:cNvPr>
          <p:cNvGrpSpPr>
            <a:grpSpLocks noChangeAspect="1"/>
          </p:cNvGrpSpPr>
          <p:nvPr/>
        </p:nvGrpSpPr>
        <p:grpSpPr>
          <a:xfrm>
            <a:off x="8083796" y="1647824"/>
            <a:ext cx="787399" cy="786765"/>
            <a:chOff x="20005040" y="1899285"/>
            <a:chExt cx="787399" cy="786765"/>
          </a:xfrm>
          <a:solidFill>
            <a:schemeClr val="accent1"/>
          </a:solidFill>
        </p:grpSpPr>
        <p:sp>
          <p:nvSpPr>
            <p:cNvPr id="129" name="Freeform 128">
              <a:extLst>
                <a:ext uri="{FF2B5EF4-FFF2-40B4-BE49-F238E27FC236}">
                  <a16:creationId xmlns:a16="http://schemas.microsoft.com/office/drawing/2014/main" id="{E82246D9-73BB-BD48-BA56-D5B0D22F74F7}"/>
                </a:ext>
              </a:extLst>
            </p:cNvPr>
            <p:cNvSpPr/>
            <p:nvPr/>
          </p:nvSpPr>
          <p:spPr>
            <a:xfrm>
              <a:off x="20084393" y="2357120"/>
              <a:ext cx="57171" cy="57150"/>
            </a:xfrm>
            <a:custGeom>
              <a:avLst/>
              <a:gdLst>
                <a:gd name="connsiteX0" fmla="*/ 28597 w 57171"/>
                <a:gd name="connsiteY0" fmla="*/ 57150 h 57150"/>
                <a:gd name="connsiteX1" fmla="*/ 57172 w 57171"/>
                <a:gd name="connsiteY1" fmla="*/ 28575 h 57150"/>
                <a:gd name="connsiteX2" fmla="*/ 28597 w 57171"/>
                <a:gd name="connsiteY2" fmla="*/ 0 h 57150"/>
                <a:gd name="connsiteX3" fmla="*/ 22 w 57171"/>
                <a:gd name="connsiteY3" fmla="*/ 28575 h 57150"/>
                <a:gd name="connsiteX4" fmla="*/ 28597 w 57171"/>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71" h="57150">
                  <a:moveTo>
                    <a:pt x="28597" y="57150"/>
                  </a:moveTo>
                  <a:cubicBezTo>
                    <a:pt x="44472" y="57150"/>
                    <a:pt x="57172" y="44450"/>
                    <a:pt x="57172" y="28575"/>
                  </a:cubicBezTo>
                  <a:cubicBezTo>
                    <a:pt x="57172" y="12700"/>
                    <a:pt x="44472" y="0"/>
                    <a:pt x="28597" y="0"/>
                  </a:cubicBezTo>
                  <a:cubicBezTo>
                    <a:pt x="12722" y="0"/>
                    <a:pt x="22" y="12700"/>
                    <a:pt x="22" y="28575"/>
                  </a:cubicBezTo>
                  <a:cubicBezTo>
                    <a:pt x="-613" y="44450"/>
                    <a:pt x="12722" y="57150"/>
                    <a:pt x="28597" y="57150"/>
                  </a:cubicBezTo>
                  <a:close/>
                </a:path>
              </a:pathLst>
            </a:custGeom>
            <a:grpFill/>
            <a:ln w="6350"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9C094E6D-A561-9B48-987C-1C306B9572E8}"/>
                </a:ext>
              </a:extLst>
            </p:cNvPr>
            <p:cNvSpPr/>
            <p:nvPr/>
          </p:nvSpPr>
          <p:spPr>
            <a:xfrm>
              <a:off x="20274258" y="2297429"/>
              <a:ext cx="57171" cy="57150"/>
            </a:xfrm>
            <a:custGeom>
              <a:avLst/>
              <a:gdLst>
                <a:gd name="connsiteX0" fmla="*/ 28597 w 57171"/>
                <a:gd name="connsiteY0" fmla="*/ 57150 h 57150"/>
                <a:gd name="connsiteX1" fmla="*/ 57172 w 57171"/>
                <a:gd name="connsiteY1" fmla="*/ 28575 h 57150"/>
                <a:gd name="connsiteX2" fmla="*/ 28597 w 57171"/>
                <a:gd name="connsiteY2" fmla="*/ 0 h 57150"/>
                <a:gd name="connsiteX3" fmla="*/ 22 w 57171"/>
                <a:gd name="connsiteY3" fmla="*/ 28575 h 57150"/>
                <a:gd name="connsiteX4" fmla="*/ 28597 w 57171"/>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71" h="57150">
                  <a:moveTo>
                    <a:pt x="28597" y="57150"/>
                  </a:moveTo>
                  <a:cubicBezTo>
                    <a:pt x="44472" y="57150"/>
                    <a:pt x="57172" y="44450"/>
                    <a:pt x="57172" y="28575"/>
                  </a:cubicBezTo>
                  <a:cubicBezTo>
                    <a:pt x="57172" y="12700"/>
                    <a:pt x="44472" y="0"/>
                    <a:pt x="28597" y="0"/>
                  </a:cubicBezTo>
                  <a:cubicBezTo>
                    <a:pt x="12722" y="0"/>
                    <a:pt x="22" y="12700"/>
                    <a:pt x="22" y="28575"/>
                  </a:cubicBezTo>
                  <a:cubicBezTo>
                    <a:pt x="-613" y="44450"/>
                    <a:pt x="12722" y="57150"/>
                    <a:pt x="28597" y="57150"/>
                  </a:cubicBezTo>
                  <a:close/>
                </a:path>
              </a:pathLst>
            </a:custGeom>
            <a:grpFill/>
            <a:ln w="6350" cap="flat">
              <a:noFill/>
              <a:prstDash val="solid"/>
              <a:miter/>
            </a:ln>
          </p:spPr>
          <p:txBody>
            <a:bodyPr rtlCol="0" anchor="ctr"/>
            <a:lstStyle/>
            <a:p>
              <a:endParaRPr lang="en-US"/>
            </a:p>
          </p:txBody>
        </p:sp>
        <p:sp>
          <p:nvSpPr>
            <p:cNvPr id="131" name="Freeform 130">
              <a:extLst>
                <a:ext uri="{FF2B5EF4-FFF2-40B4-BE49-F238E27FC236}">
                  <a16:creationId xmlns:a16="http://schemas.microsoft.com/office/drawing/2014/main" id="{651D3830-6CE4-2D4C-A92D-C85532DF8273}"/>
                </a:ext>
              </a:extLst>
            </p:cNvPr>
            <p:cNvSpPr/>
            <p:nvPr/>
          </p:nvSpPr>
          <p:spPr>
            <a:xfrm>
              <a:off x="20463487" y="2357120"/>
              <a:ext cx="57171" cy="57150"/>
            </a:xfrm>
            <a:custGeom>
              <a:avLst/>
              <a:gdLst>
                <a:gd name="connsiteX0" fmla="*/ 28597 w 57171"/>
                <a:gd name="connsiteY0" fmla="*/ 57150 h 57150"/>
                <a:gd name="connsiteX1" fmla="*/ 57172 w 57171"/>
                <a:gd name="connsiteY1" fmla="*/ 28575 h 57150"/>
                <a:gd name="connsiteX2" fmla="*/ 28597 w 57171"/>
                <a:gd name="connsiteY2" fmla="*/ 0 h 57150"/>
                <a:gd name="connsiteX3" fmla="*/ 22 w 57171"/>
                <a:gd name="connsiteY3" fmla="*/ 28575 h 57150"/>
                <a:gd name="connsiteX4" fmla="*/ 28597 w 57171"/>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71" h="57150">
                  <a:moveTo>
                    <a:pt x="28597" y="57150"/>
                  </a:moveTo>
                  <a:cubicBezTo>
                    <a:pt x="44472" y="57150"/>
                    <a:pt x="57172" y="44450"/>
                    <a:pt x="57172" y="28575"/>
                  </a:cubicBezTo>
                  <a:cubicBezTo>
                    <a:pt x="57172" y="12700"/>
                    <a:pt x="44472" y="0"/>
                    <a:pt x="28597" y="0"/>
                  </a:cubicBezTo>
                  <a:cubicBezTo>
                    <a:pt x="12722" y="0"/>
                    <a:pt x="22" y="12700"/>
                    <a:pt x="22" y="28575"/>
                  </a:cubicBezTo>
                  <a:cubicBezTo>
                    <a:pt x="-613" y="44450"/>
                    <a:pt x="12722" y="57150"/>
                    <a:pt x="28597" y="57150"/>
                  </a:cubicBezTo>
                  <a:close/>
                </a:path>
              </a:pathLst>
            </a:custGeom>
            <a:grpFill/>
            <a:ln w="6350"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AC3C47FF-15EB-0B41-AA82-D89391357580}"/>
                </a:ext>
              </a:extLst>
            </p:cNvPr>
            <p:cNvSpPr/>
            <p:nvPr/>
          </p:nvSpPr>
          <p:spPr>
            <a:xfrm>
              <a:off x="20084393" y="1977389"/>
              <a:ext cx="57171" cy="57150"/>
            </a:xfrm>
            <a:custGeom>
              <a:avLst/>
              <a:gdLst>
                <a:gd name="connsiteX0" fmla="*/ 28597 w 57171"/>
                <a:gd name="connsiteY0" fmla="*/ 57150 h 57150"/>
                <a:gd name="connsiteX1" fmla="*/ 57172 w 57171"/>
                <a:gd name="connsiteY1" fmla="*/ 28575 h 57150"/>
                <a:gd name="connsiteX2" fmla="*/ 28597 w 57171"/>
                <a:gd name="connsiteY2" fmla="*/ 0 h 57150"/>
                <a:gd name="connsiteX3" fmla="*/ 22 w 57171"/>
                <a:gd name="connsiteY3" fmla="*/ 28575 h 57150"/>
                <a:gd name="connsiteX4" fmla="*/ 28597 w 57171"/>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71" h="57150">
                  <a:moveTo>
                    <a:pt x="28597" y="57150"/>
                  </a:moveTo>
                  <a:cubicBezTo>
                    <a:pt x="44472" y="57150"/>
                    <a:pt x="57172" y="44450"/>
                    <a:pt x="57172" y="28575"/>
                  </a:cubicBezTo>
                  <a:cubicBezTo>
                    <a:pt x="57172" y="12700"/>
                    <a:pt x="44472" y="0"/>
                    <a:pt x="28597" y="0"/>
                  </a:cubicBezTo>
                  <a:cubicBezTo>
                    <a:pt x="12722" y="0"/>
                    <a:pt x="22" y="12700"/>
                    <a:pt x="22" y="28575"/>
                  </a:cubicBezTo>
                  <a:cubicBezTo>
                    <a:pt x="-613" y="44450"/>
                    <a:pt x="12722" y="57150"/>
                    <a:pt x="28597" y="57150"/>
                  </a:cubicBezTo>
                  <a:close/>
                </a:path>
              </a:pathLst>
            </a:custGeom>
            <a:grpFill/>
            <a:ln w="6350"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435A8005-FB83-764F-ACA2-5B4F2429AD32}"/>
                </a:ext>
              </a:extLst>
            </p:cNvPr>
            <p:cNvSpPr/>
            <p:nvPr/>
          </p:nvSpPr>
          <p:spPr>
            <a:xfrm>
              <a:off x="20463487" y="1977389"/>
              <a:ext cx="57171" cy="57150"/>
            </a:xfrm>
            <a:custGeom>
              <a:avLst/>
              <a:gdLst>
                <a:gd name="connsiteX0" fmla="*/ 28597 w 57171"/>
                <a:gd name="connsiteY0" fmla="*/ 57150 h 57150"/>
                <a:gd name="connsiteX1" fmla="*/ 57172 w 57171"/>
                <a:gd name="connsiteY1" fmla="*/ 28575 h 57150"/>
                <a:gd name="connsiteX2" fmla="*/ 28597 w 57171"/>
                <a:gd name="connsiteY2" fmla="*/ 0 h 57150"/>
                <a:gd name="connsiteX3" fmla="*/ 22 w 57171"/>
                <a:gd name="connsiteY3" fmla="*/ 28575 h 57150"/>
                <a:gd name="connsiteX4" fmla="*/ 28597 w 57171"/>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71" h="57150">
                  <a:moveTo>
                    <a:pt x="28597" y="57150"/>
                  </a:moveTo>
                  <a:cubicBezTo>
                    <a:pt x="44472" y="57150"/>
                    <a:pt x="57172" y="44450"/>
                    <a:pt x="57172" y="28575"/>
                  </a:cubicBezTo>
                  <a:cubicBezTo>
                    <a:pt x="57172" y="12700"/>
                    <a:pt x="44472" y="0"/>
                    <a:pt x="28597" y="0"/>
                  </a:cubicBezTo>
                  <a:cubicBezTo>
                    <a:pt x="12722" y="0"/>
                    <a:pt x="22" y="12700"/>
                    <a:pt x="22" y="28575"/>
                  </a:cubicBezTo>
                  <a:cubicBezTo>
                    <a:pt x="-613" y="44450"/>
                    <a:pt x="12722" y="57150"/>
                    <a:pt x="28597" y="57150"/>
                  </a:cubicBezTo>
                  <a:close/>
                </a:path>
              </a:pathLst>
            </a:custGeom>
            <a:grpFill/>
            <a:ln w="6350"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8AA45B35-20A9-B846-815A-D7AAA6E490B4}"/>
                </a:ext>
              </a:extLst>
            </p:cNvPr>
            <p:cNvSpPr/>
            <p:nvPr/>
          </p:nvSpPr>
          <p:spPr>
            <a:xfrm>
              <a:off x="20274258" y="2435860"/>
              <a:ext cx="57171" cy="57150"/>
            </a:xfrm>
            <a:custGeom>
              <a:avLst/>
              <a:gdLst>
                <a:gd name="connsiteX0" fmla="*/ 28597 w 57171"/>
                <a:gd name="connsiteY0" fmla="*/ 57150 h 57150"/>
                <a:gd name="connsiteX1" fmla="*/ 57172 w 57171"/>
                <a:gd name="connsiteY1" fmla="*/ 28575 h 57150"/>
                <a:gd name="connsiteX2" fmla="*/ 28597 w 57171"/>
                <a:gd name="connsiteY2" fmla="*/ 0 h 57150"/>
                <a:gd name="connsiteX3" fmla="*/ 22 w 57171"/>
                <a:gd name="connsiteY3" fmla="*/ 28575 h 57150"/>
                <a:gd name="connsiteX4" fmla="*/ 28597 w 57171"/>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71" h="57150">
                  <a:moveTo>
                    <a:pt x="28597" y="57150"/>
                  </a:moveTo>
                  <a:cubicBezTo>
                    <a:pt x="44472" y="57150"/>
                    <a:pt x="57172" y="44450"/>
                    <a:pt x="57172" y="28575"/>
                  </a:cubicBezTo>
                  <a:cubicBezTo>
                    <a:pt x="57172" y="12700"/>
                    <a:pt x="44472" y="0"/>
                    <a:pt x="28597" y="0"/>
                  </a:cubicBezTo>
                  <a:cubicBezTo>
                    <a:pt x="12722" y="0"/>
                    <a:pt x="22" y="12700"/>
                    <a:pt x="22" y="28575"/>
                  </a:cubicBezTo>
                  <a:cubicBezTo>
                    <a:pt x="-613" y="44450"/>
                    <a:pt x="12722" y="57150"/>
                    <a:pt x="28597" y="57150"/>
                  </a:cubicBezTo>
                  <a:close/>
                </a:path>
              </a:pathLst>
            </a:custGeom>
            <a:grpFill/>
            <a:ln w="6350" cap="flat">
              <a:noFill/>
              <a:prstDash val="solid"/>
              <a:miter/>
            </a:ln>
          </p:spPr>
          <p:txBody>
            <a:bodyPr rtlCol="0" anchor="ctr"/>
            <a:lstStyle/>
            <a:p>
              <a:endParaRPr lang="en-US"/>
            </a:p>
          </p:txBody>
        </p:sp>
        <p:sp>
          <p:nvSpPr>
            <p:cNvPr id="135" name="Freeform 134">
              <a:extLst>
                <a:ext uri="{FF2B5EF4-FFF2-40B4-BE49-F238E27FC236}">
                  <a16:creationId xmlns:a16="http://schemas.microsoft.com/office/drawing/2014/main" id="{C2881831-14D1-724B-8914-5B4BF6542567}"/>
                </a:ext>
              </a:extLst>
            </p:cNvPr>
            <p:cNvSpPr/>
            <p:nvPr/>
          </p:nvSpPr>
          <p:spPr>
            <a:xfrm>
              <a:off x="20542249" y="2167889"/>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36" name="Freeform 135">
              <a:extLst>
                <a:ext uri="{FF2B5EF4-FFF2-40B4-BE49-F238E27FC236}">
                  <a16:creationId xmlns:a16="http://schemas.microsoft.com/office/drawing/2014/main" id="{F06E4F95-E3D6-A940-A3F6-595458BC429A}"/>
                </a:ext>
              </a:extLst>
            </p:cNvPr>
            <p:cNvSpPr/>
            <p:nvPr/>
          </p:nvSpPr>
          <p:spPr>
            <a:xfrm>
              <a:off x="20005040" y="216662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37" name="Freeform 136">
              <a:extLst>
                <a:ext uri="{FF2B5EF4-FFF2-40B4-BE49-F238E27FC236}">
                  <a16:creationId xmlns:a16="http://schemas.microsoft.com/office/drawing/2014/main" id="{43F94038-B4D7-424C-AD3F-488087EE5A52}"/>
                </a:ext>
              </a:extLst>
            </p:cNvPr>
            <p:cNvSpPr/>
            <p:nvPr/>
          </p:nvSpPr>
          <p:spPr>
            <a:xfrm>
              <a:off x="20273622" y="1899285"/>
              <a:ext cx="57172" cy="57150"/>
            </a:xfrm>
            <a:custGeom>
              <a:avLst/>
              <a:gdLst>
                <a:gd name="connsiteX0" fmla="*/ 28598 w 57172"/>
                <a:gd name="connsiteY0" fmla="*/ 57150 h 57150"/>
                <a:gd name="connsiteX1" fmla="*/ 57173 w 57172"/>
                <a:gd name="connsiteY1" fmla="*/ 28575 h 57150"/>
                <a:gd name="connsiteX2" fmla="*/ 28598 w 57172"/>
                <a:gd name="connsiteY2" fmla="*/ 0 h 57150"/>
                <a:gd name="connsiteX3" fmla="*/ 23 w 57172"/>
                <a:gd name="connsiteY3" fmla="*/ 28575 h 57150"/>
                <a:gd name="connsiteX4" fmla="*/ 28598 w 57172"/>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72" h="57150">
                  <a:moveTo>
                    <a:pt x="28598" y="57150"/>
                  </a:moveTo>
                  <a:cubicBezTo>
                    <a:pt x="44473" y="57150"/>
                    <a:pt x="57173" y="44450"/>
                    <a:pt x="57173" y="28575"/>
                  </a:cubicBezTo>
                  <a:cubicBezTo>
                    <a:pt x="57173" y="12700"/>
                    <a:pt x="44473" y="0"/>
                    <a:pt x="28598" y="0"/>
                  </a:cubicBezTo>
                  <a:cubicBezTo>
                    <a:pt x="12723" y="0"/>
                    <a:pt x="23" y="12700"/>
                    <a:pt x="23" y="28575"/>
                  </a:cubicBezTo>
                  <a:cubicBezTo>
                    <a:pt x="-613" y="43815"/>
                    <a:pt x="12087" y="57150"/>
                    <a:pt x="28598" y="57150"/>
                  </a:cubicBezTo>
                  <a:close/>
                </a:path>
              </a:pathLst>
            </a:custGeom>
            <a:grpFill/>
            <a:ln w="6350" cap="flat">
              <a:noFill/>
              <a:prstDash val="solid"/>
              <a:miter/>
            </a:ln>
          </p:spPr>
          <p:txBody>
            <a:bodyPr rtlCol="0" anchor="ctr"/>
            <a:lstStyle/>
            <a:p>
              <a:endParaRPr lang="en-US"/>
            </a:p>
          </p:txBody>
        </p:sp>
        <p:sp>
          <p:nvSpPr>
            <p:cNvPr id="138" name="Freeform 137">
              <a:extLst>
                <a:ext uri="{FF2B5EF4-FFF2-40B4-BE49-F238E27FC236}">
                  <a16:creationId xmlns:a16="http://schemas.microsoft.com/office/drawing/2014/main" id="{6BAD85A9-0B53-5D4B-AAD7-7BCEBE85C42F}"/>
                </a:ext>
              </a:extLst>
            </p:cNvPr>
            <p:cNvSpPr/>
            <p:nvPr/>
          </p:nvSpPr>
          <p:spPr>
            <a:xfrm>
              <a:off x="20668615" y="262890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39" name="Freeform 138">
              <a:extLst>
                <a:ext uri="{FF2B5EF4-FFF2-40B4-BE49-F238E27FC236}">
                  <a16:creationId xmlns:a16="http://schemas.microsoft.com/office/drawing/2014/main" id="{406D1BA4-6760-2B41-97BD-C78F82A43173}"/>
                </a:ext>
              </a:extLst>
            </p:cNvPr>
            <p:cNvSpPr/>
            <p:nvPr/>
          </p:nvSpPr>
          <p:spPr>
            <a:xfrm>
              <a:off x="20735268" y="2563495"/>
              <a:ext cx="57171" cy="57150"/>
            </a:xfrm>
            <a:custGeom>
              <a:avLst/>
              <a:gdLst>
                <a:gd name="connsiteX0" fmla="*/ 28597 w 57171"/>
                <a:gd name="connsiteY0" fmla="*/ 57150 h 57150"/>
                <a:gd name="connsiteX1" fmla="*/ 57172 w 57171"/>
                <a:gd name="connsiteY1" fmla="*/ 28575 h 57150"/>
                <a:gd name="connsiteX2" fmla="*/ 28597 w 57171"/>
                <a:gd name="connsiteY2" fmla="*/ 0 h 57150"/>
                <a:gd name="connsiteX3" fmla="*/ 22 w 57171"/>
                <a:gd name="connsiteY3" fmla="*/ 28575 h 57150"/>
                <a:gd name="connsiteX4" fmla="*/ 28597 w 57171"/>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71" h="57150">
                  <a:moveTo>
                    <a:pt x="28597" y="57150"/>
                  </a:moveTo>
                  <a:cubicBezTo>
                    <a:pt x="44472" y="57150"/>
                    <a:pt x="57172" y="44450"/>
                    <a:pt x="57172" y="28575"/>
                  </a:cubicBezTo>
                  <a:cubicBezTo>
                    <a:pt x="57172" y="12700"/>
                    <a:pt x="44472" y="0"/>
                    <a:pt x="28597" y="0"/>
                  </a:cubicBezTo>
                  <a:cubicBezTo>
                    <a:pt x="12722" y="0"/>
                    <a:pt x="22" y="12700"/>
                    <a:pt x="22" y="28575"/>
                  </a:cubicBezTo>
                  <a:cubicBezTo>
                    <a:pt x="-613" y="43815"/>
                    <a:pt x="12722" y="57150"/>
                    <a:pt x="28597" y="57150"/>
                  </a:cubicBezTo>
                  <a:close/>
                </a:path>
              </a:pathLst>
            </a:custGeom>
            <a:grpFill/>
            <a:ln w="6350" cap="flat">
              <a:noFill/>
              <a:prstDash val="solid"/>
              <a:miter/>
            </a:ln>
          </p:spPr>
          <p:txBody>
            <a:bodyPr rtlCol="0" anchor="ctr"/>
            <a:lstStyle/>
            <a:p>
              <a:endParaRPr lang="en-US"/>
            </a:p>
          </p:txBody>
        </p:sp>
        <p:sp>
          <p:nvSpPr>
            <p:cNvPr id="140" name="Freeform 139">
              <a:extLst>
                <a:ext uri="{FF2B5EF4-FFF2-40B4-BE49-F238E27FC236}">
                  <a16:creationId xmlns:a16="http://schemas.microsoft.com/office/drawing/2014/main" id="{5B2882DC-8314-E54E-BF8C-08990C2444E1}"/>
                </a:ext>
              </a:extLst>
            </p:cNvPr>
            <p:cNvSpPr/>
            <p:nvPr/>
          </p:nvSpPr>
          <p:spPr>
            <a:xfrm>
              <a:off x="20020597" y="1914207"/>
              <a:ext cx="562609" cy="562927"/>
            </a:xfrm>
            <a:custGeom>
              <a:avLst/>
              <a:gdLst>
                <a:gd name="connsiteX0" fmla="*/ 281623 w 562609"/>
                <a:gd name="connsiteY0" fmla="*/ 562928 h 562927"/>
                <a:gd name="connsiteX1" fmla="*/ 276542 w 562609"/>
                <a:gd name="connsiteY1" fmla="*/ 561658 h 562927"/>
                <a:gd name="connsiteX2" fmla="*/ 86677 w 562609"/>
                <a:gd name="connsiteY2" fmla="*/ 482918 h 562927"/>
                <a:gd name="connsiteX3" fmla="*/ 79692 w 562609"/>
                <a:gd name="connsiteY3" fmla="*/ 475932 h 562927"/>
                <a:gd name="connsiteX4" fmla="*/ 952 w 562609"/>
                <a:gd name="connsiteY4" fmla="*/ 286068 h 562927"/>
                <a:gd name="connsiteX5" fmla="*/ 952 w 562609"/>
                <a:gd name="connsiteY5" fmla="*/ 276543 h 562927"/>
                <a:gd name="connsiteX6" fmla="*/ 79692 w 562609"/>
                <a:gd name="connsiteY6" fmla="*/ 86678 h 562927"/>
                <a:gd name="connsiteX7" fmla="*/ 86677 w 562609"/>
                <a:gd name="connsiteY7" fmla="*/ 79693 h 562927"/>
                <a:gd name="connsiteX8" fmla="*/ 276542 w 562609"/>
                <a:gd name="connsiteY8" fmla="*/ 953 h 562927"/>
                <a:gd name="connsiteX9" fmla="*/ 286067 w 562609"/>
                <a:gd name="connsiteY9" fmla="*/ 953 h 562927"/>
                <a:gd name="connsiteX10" fmla="*/ 475933 w 562609"/>
                <a:gd name="connsiteY10" fmla="*/ 79693 h 562927"/>
                <a:gd name="connsiteX11" fmla="*/ 482917 w 562609"/>
                <a:gd name="connsiteY11" fmla="*/ 86678 h 562927"/>
                <a:gd name="connsiteX12" fmla="*/ 561658 w 562609"/>
                <a:gd name="connsiteY12" fmla="*/ 276543 h 562927"/>
                <a:gd name="connsiteX13" fmla="*/ 561658 w 562609"/>
                <a:gd name="connsiteY13" fmla="*/ 286068 h 562927"/>
                <a:gd name="connsiteX14" fmla="*/ 482917 w 562609"/>
                <a:gd name="connsiteY14" fmla="*/ 475932 h 562927"/>
                <a:gd name="connsiteX15" fmla="*/ 475933 w 562609"/>
                <a:gd name="connsiteY15" fmla="*/ 482918 h 562927"/>
                <a:gd name="connsiteX16" fmla="*/ 286067 w 562609"/>
                <a:gd name="connsiteY16" fmla="*/ 561658 h 562927"/>
                <a:gd name="connsiteX17" fmla="*/ 281623 w 562609"/>
                <a:gd name="connsiteY17" fmla="*/ 562928 h 562927"/>
                <a:gd name="connsiteX18" fmla="*/ 101283 w 562609"/>
                <a:gd name="connsiteY18" fmla="*/ 461328 h 562927"/>
                <a:gd name="connsiteX19" fmla="*/ 281623 w 562609"/>
                <a:gd name="connsiteY19" fmla="*/ 536258 h 562927"/>
                <a:gd name="connsiteX20" fmla="*/ 461962 w 562609"/>
                <a:gd name="connsiteY20" fmla="*/ 461328 h 562927"/>
                <a:gd name="connsiteX21" fmla="*/ 536892 w 562609"/>
                <a:gd name="connsiteY21" fmla="*/ 280988 h 562927"/>
                <a:gd name="connsiteX22" fmla="*/ 461962 w 562609"/>
                <a:gd name="connsiteY22" fmla="*/ 100647 h 562927"/>
                <a:gd name="connsiteX23" fmla="*/ 281623 w 562609"/>
                <a:gd name="connsiteY23" fmla="*/ 25718 h 562927"/>
                <a:gd name="connsiteX24" fmla="*/ 101283 w 562609"/>
                <a:gd name="connsiteY24" fmla="*/ 100647 h 562927"/>
                <a:gd name="connsiteX25" fmla="*/ 26352 w 562609"/>
                <a:gd name="connsiteY25" fmla="*/ 280988 h 562927"/>
                <a:gd name="connsiteX26" fmla="*/ 101283 w 562609"/>
                <a:gd name="connsiteY26" fmla="*/ 461328 h 5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62609" h="562927">
                  <a:moveTo>
                    <a:pt x="281623" y="562928"/>
                  </a:moveTo>
                  <a:cubicBezTo>
                    <a:pt x="279717" y="562928"/>
                    <a:pt x="278448" y="562293"/>
                    <a:pt x="276542" y="561658"/>
                  </a:cubicBezTo>
                  <a:lnTo>
                    <a:pt x="86677" y="482918"/>
                  </a:lnTo>
                  <a:cubicBezTo>
                    <a:pt x="83502" y="481647"/>
                    <a:pt x="80962" y="479107"/>
                    <a:pt x="79692" y="475932"/>
                  </a:cubicBezTo>
                  <a:lnTo>
                    <a:pt x="952" y="286068"/>
                  </a:lnTo>
                  <a:cubicBezTo>
                    <a:pt x="-317" y="282893"/>
                    <a:pt x="-317" y="279718"/>
                    <a:pt x="952" y="276543"/>
                  </a:cubicBezTo>
                  <a:lnTo>
                    <a:pt x="79692" y="86678"/>
                  </a:lnTo>
                  <a:cubicBezTo>
                    <a:pt x="80962" y="83503"/>
                    <a:pt x="83502" y="80963"/>
                    <a:pt x="86677" y="79693"/>
                  </a:cubicBezTo>
                  <a:lnTo>
                    <a:pt x="276542" y="953"/>
                  </a:lnTo>
                  <a:cubicBezTo>
                    <a:pt x="279717" y="-318"/>
                    <a:pt x="282892" y="-318"/>
                    <a:pt x="286067" y="953"/>
                  </a:cubicBezTo>
                  <a:lnTo>
                    <a:pt x="475933" y="79693"/>
                  </a:lnTo>
                  <a:cubicBezTo>
                    <a:pt x="479108" y="80963"/>
                    <a:pt x="481648" y="83503"/>
                    <a:pt x="482917" y="86678"/>
                  </a:cubicBezTo>
                  <a:lnTo>
                    <a:pt x="561658" y="276543"/>
                  </a:lnTo>
                  <a:cubicBezTo>
                    <a:pt x="562927" y="279718"/>
                    <a:pt x="562927" y="282893"/>
                    <a:pt x="561658" y="286068"/>
                  </a:cubicBezTo>
                  <a:lnTo>
                    <a:pt x="482917" y="475932"/>
                  </a:lnTo>
                  <a:cubicBezTo>
                    <a:pt x="481648" y="479107"/>
                    <a:pt x="479108" y="481647"/>
                    <a:pt x="475933" y="482918"/>
                  </a:cubicBezTo>
                  <a:lnTo>
                    <a:pt x="286067" y="561658"/>
                  </a:lnTo>
                  <a:cubicBezTo>
                    <a:pt x="284798" y="562293"/>
                    <a:pt x="282892" y="562928"/>
                    <a:pt x="281623" y="562928"/>
                  </a:cubicBezTo>
                  <a:close/>
                  <a:moveTo>
                    <a:pt x="101283" y="461328"/>
                  </a:moveTo>
                  <a:lnTo>
                    <a:pt x="281623" y="536258"/>
                  </a:lnTo>
                  <a:lnTo>
                    <a:pt x="461962" y="461328"/>
                  </a:lnTo>
                  <a:lnTo>
                    <a:pt x="536892" y="280988"/>
                  </a:lnTo>
                  <a:lnTo>
                    <a:pt x="461962" y="100647"/>
                  </a:lnTo>
                  <a:lnTo>
                    <a:pt x="281623" y="25718"/>
                  </a:lnTo>
                  <a:lnTo>
                    <a:pt x="101283" y="100647"/>
                  </a:lnTo>
                  <a:lnTo>
                    <a:pt x="26352" y="280988"/>
                  </a:lnTo>
                  <a:lnTo>
                    <a:pt x="101283" y="461328"/>
                  </a:lnTo>
                  <a:close/>
                </a:path>
              </a:pathLst>
            </a:custGeom>
            <a:grpFill/>
            <a:ln w="6350" cap="flat">
              <a:noFill/>
              <a:prstDash val="solid"/>
              <a:miter/>
            </a:ln>
          </p:spPr>
          <p:txBody>
            <a:bodyPr rtlCol="0" anchor="ctr"/>
            <a:lstStyle/>
            <a:p>
              <a:endParaRPr lang="en-US"/>
            </a:p>
          </p:txBody>
        </p:sp>
        <p:sp>
          <p:nvSpPr>
            <p:cNvPr id="141" name="Freeform 140">
              <a:extLst>
                <a:ext uri="{FF2B5EF4-FFF2-40B4-BE49-F238E27FC236}">
                  <a16:creationId xmlns:a16="http://schemas.microsoft.com/office/drawing/2014/main" id="{1EFF3F3F-E245-2C42-9031-58AAF9FC4FBC}"/>
                </a:ext>
              </a:extLst>
            </p:cNvPr>
            <p:cNvSpPr/>
            <p:nvPr/>
          </p:nvSpPr>
          <p:spPr>
            <a:xfrm>
              <a:off x="20479423" y="2373033"/>
              <a:ext cx="296506" cy="297141"/>
            </a:xfrm>
            <a:custGeom>
              <a:avLst/>
              <a:gdLst>
                <a:gd name="connsiteX0" fmla="*/ 218402 w 296506"/>
                <a:gd name="connsiteY0" fmla="*/ 297142 h 297141"/>
                <a:gd name="connsiteX1" fmla="*/ 217767 w 296506"/>
                <a:gd name="connsiteY1" fmla="*/ 297142 h 297141"/>
                <a:gd name="connsiteX2" fmla="*/ 208242 w 296506"/>
                <a:gd name="connsiteY2" fmla="*/ 292062 h 297141"/>
                <a:gd name="connsiteX3" fmla="*/ 2502 w 296506"/>
                <a:gd name="connsiteY3" fmla="*/ 20282 h 297141"/>
                <a:gd name="connsiteX4" fmla="*/ 3772 w 296506"/>
                <a:gd name="connsiteY4" fmla="*/ 3772 h 297141"/>
                <a:gd name="connsiteX5" fmla="*/ 20282 w 296506"/>
                <a:gd name="connsiteY5" fmla="*/ 2502 h 297141"/>
                <a:gd name="connsiteX6" fmla="*/ 291427 w 296506"/>
                <a:gd name="connsiteY6" fmla="*/ 208242 h 297141"/>
                <a:gd name="connsiteX7" fmla="*/ 296507 w 296506"/>
                <a:gd name="connsiteY7" fmla="*/ 217767 h 297141"/>
                <a:gd name="connsiteX8" fmla="*/ 292697 w 296506"/>
                <a:gd name="connsiteY8" fmla="*/ 227927 h 297141"/>
                <a:gd name="connsiteX9" fmla="*/ 226657 w 296506"/>
                <a:gd name="connsiteY9" fmla="*/ 293332 h 297141"/>
                <a:gd name="connsiteX10" fmla="*/ 218402 w 296506"/>
                <a:gd name="connsiteY10" fmla="*/ 297142 h 297141"/>
                <a:gd name="connsiteX11" fmla="*/ 78702 w 296506"/>
                <a:gd name="connsiteY11" fmla="*/ 78702 h 297141"/>
                <a:gd name="connsiteX12" fmla="*/ 219672 w 296506"/>
                <a:gd name="connsiteY12" fmla="*/ 265392 h 297141"/>
                <a:gd name="connsiteX13" fmla="*/ 264757 w 296506"/>
                <a:gd name="connsiteY13" fmla="*/ 220307 h 297141"/>
                <a:gd name="connsiteX14" fmla="*/ 78702 w 296506"/>
                <a:gd name="connsiteY14" fmla="*/ 78702 h 297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6506" h="297141">
                  <a:moveTo>
                    <a:pt x="218402" y="297142"/>
                  </a:moveTo>
                  <a:cubicBezTo>
                    <a:pt x="218402" y="297142"/>
                    <a:pt x="217767" y="297142"/>
                    <a:pt x="217767" y="297142"/>
                  </a:cubicBezTo>
                  <a:cubicBezTo>
                    <a:pt x="213957" y="297142"/>
                    <a:pt x="210782" y="295237"/>
                    <a:pt x="208242" y="292062"/>
                  </a:cubicBezTo>
                  <a:lnTo>
                    <a:pt x="2502" y="20282"/>
                  </a:lnTo>
                  <a:cubicBezTo>
                    <a:pt x="-1308" y="15202"/>
                    <a:pt x="-673" y="8217"/>
                    <a:pt x="3772" y="3772"/>
                  </a:cubicBezTo>
                  <a:cubicBezTo>
                    <a:pt x="8217" y="-673"/>
                    <a:pt x="15202" y="-1308"/>
                    <a:pt x="20282" y="2502"/>
                  </a:cubicBezTo>
                  <a:lnTo>
                    <a:pt x="291427" y="208242"/>
                  </a:lnTo>
                  <a:cubicBezTo>
                    <a:pt x="294602" y="210147"/>
                    <a:pt x="295872" y="213957"/>
                    <a:pt x="296507" y="217767"/>
                  </a:cubicBezTo>
                  <a:cubicBezTo>
                    <a:pt x="296507" y="221577"/>
                    <a:pt x="295236" y="224752"/>
                    <a:pt x="292697" y="227927"/>
                  </a:cubicBezTo>
                  <a:lnTo>
                    <a:pt x="226657" y="293332"/>
                  </a:lnTo>
                  <a:cubicBezTo>
                    <a:pt x="224752" y="295872"/>
                    <a:pt x="221577" y="297142"/>
                    <a:pt x="218402" y="297142"/>
                  </a:cubicBezTo>
                  <a:close/>
                  <a:moveTo>
                    <a:pt x="78702" y="78702"/>
                  </a:moveTo>
                  <a:lnTo>
                    <a:pt x="219672" y="265392"/>
                  </a:lnTo>
                  <a:lnTo>
                    <a:pt x="264757" y="220307"/>
                  </a:lnTo>
                  <a:lnTo>
                    <a:pt x="78702" y="78702"/>
                  </a:lnTo>
                  <a:close/>
                </a:path>
              </a:pathLst>
            </a:custGeom>
            <a:grpFill/>
            <a:ln w="6350" cap="flat">
              <a:noFill/>
              <a:prstDash val="solid"/>
              <a:miter/>
            </a:ln>
          </p:spPr>
          <p:txBody>
            <a:bodyPr rtlCol="0" anchor="ctr"/>
            <a:lstStyle/>
            <a:p>
              <a:endParaRPr lang="en-US"/>
            </a:p>
          </p:txBody>
        </p:sp>
        <p:sp>
          <p:nvSpPr>
            <p:cNvPr id="142" name="Freeform 141">
              <a:extLst>
                <a:ext uri="{FF2B5EF4-FFF2-40B4-BE49-F238E27FC236}">
                  <a16:creationId xmlns:a16="http://schemas.microsoft.com/office/drawing/2014/main" id="{2D074B6A-81C7-6740-8A66-162F85088A9B}"/>
                </a:ext>
              </a:extLst>
            </p:cNvPr>
            <p:cNvSpPr/>
            <p:nvPr/>
          </p:nvSpPr>
          <p:spPr>
            <a:xfrm>
              <a:off x="20289004" y="1999614"/>
              <a:ext cx="212605" cy="398145"/>
            </a:xfrm>
            <a:custGeom>
              <a:avLst/>
              <a:gdLst>
                <a:gd name="connsiteX0" fmla="*/ 199270 w 212605"/>
                <a:gd name="connsiteY0" fmla="*/ 398145 h 398145"/>
                <a:gd name="connsiteX1" fmla="*/ 9405 w 212605"/>
                <a:gd name="connsiteY1" fmla="*/ 337820 h 398145"/>
                <a:gd name="connsiteX2" fmla="*/ 1151 w 212605"/>
                <a:gd name="connsiteY2" fmla="*/ 330200 h 398145"/>
                <a:gd name="connsiteX3" fmla="*/ 1785 w 212605"/>
                <a:gd name="connsiteY3" fmla="*/ 319405 h 398145"/>
                <a:gd name="connsiteX4" fmla="*/ 191016 w 212605"/>
                <a:gd name="connsiteY4" fmla="*/ 0 h 398145"/>
                <a:gd name="connsiteX5" fmla="*/ 212605 w 212605"/>
                <a:gd name="connsiteY5" fmla="*/ 12700 h 398145"/>
                <a:gd name="connsiteX6" fmla="*/ 31630 w 212605"/>
                <a:gd name="connsiteY6" fmla="*/ 318770 h 398145"/>
                <a:gd name="connsiteX7" fmla="*/ 206255 w 212605"/>
                <a:gd name="connsiteY7" fmla="*/ 374015 h 398145"/>
                <a:gd name="connsiteX8" fmla="*/ 199270 w 212605"/>
                <a:gd name="connsiteY8" fmla="*/ 398145 h 398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605" h="398145">
                  <a:moveTo>
                    <a:pt x="199270" y="398145"/>
                  </a:moveTo>
                  <a:lnTo>
                    <a:pt x="9405" y="337820"/>
                  </a:lnTo>
                  <a:cubicBezTo>
                    <a:pt x="5595" y="336550"/>
                    <a:pt x="3055" y="334010"/>
                    <a:pt x="1151" y="330200"/>
                  </a:cubicBezTo>
                  <a:cubicBezTo>
                    <a:pt x="-755" y="326390"/>
                    <a:pt x="-120" y="322580"/>
                    <a:pt x="1785" y="319405"/>
                  </a:cubicBezTo>
                  <a:lnTo>
                    <a:pt x="191016" y="0"/>
                  </a:lnTo>
                  <a:lnTo>
                    <a:pt x="212605" y="12700"/>
                  </a:lnTo>
                  <a:lnTo>
                    <a:pt x="31630" y="318770"/>
                  </a:lnTo>
                  <a:lnTo>
                    <a:pt x="206255" y="374015"/>
                  </a:lnTo>
                  <a:lnTo>
                    <a:pt x="199270" y="398145"/>
                  </a:lnTo>
                  <a:close/>
                </a:path>
              </a:pathLst>
            </a:custGeom>
            <a:grpFill/>
            <a:ln w="6350" cap="flat">
              <a:noFill/>
              <a:prstDash val="solid"/>
              <a:miter/>
            </a:ln>
          </p:spPr>
          <p:txBody>
            <a:bodyPr rtlCol="0" anchor="ctr"/>
            <a:lstStyle/>
            <a:p>
              <a:endParaRPr lang="en-US"/>
            </a:p>
          </p:txBody>
        </p:sp>
      </p:grpSp>
      <p:grpSp>
        <p:nvGrpSpPr>
          <p:cNvPr id="143" name="Group 142">
            <a:extLst>
              <a:ext uri="{FF2B5EF4-FFF2-40B4-BE49-F238E27FC236}">
                <a16:creationId xmlns:a16="http://schemas.microsoft.com/office/drawing/2014/main" id="{95455A34-D6E9-354E-B082-381345BBBED4}"/>
              </a:ext>
            </a:extLst>
          </p:cNvPr>
          <p:cNvGrpSpPr>
            <a:grpSpLocks noChangeAspect="1"/>
          </p:cNvGrpSpPr>
          <p:nvPr/>
        </p:nvGrpSpPr>
        <p:grpSpPr>
          <a:xfrm>
            <a:off x="6254996" y="5051423"/>
            <a:ext cx="863600" cy="685166"/>
            <a:chOff x="18176240" y="5302884"/>
            <a:chExt cx="863600" cy="685166"/>
          </a:xfrm>
          <a:solidFill>
            <a:schemeClr val="accent1"/>
          </a:solidFill>
        </p:grpSpPr>
        <p:sp>
          <p:nvSpPr>
            <p:cNvPr id="144" name="Freeform 143">
              <a:extLst>
                <a:ext uri="{FF2B5EF4-FFF2-40B4-BE49-F238E27FC236}">
                  <a16:creationId xmlns:a16="http://schemas.microsoft.com/office/drawing/2014/main" id="{F1898CA3-8DD4-3A49-878E-B0C54F85E9EF}"/>
                </a:ext>
              </a:extLst>
            </p:cNvPr>
            <p:cNvSpPr/>
            <p:nvPr/>
          </p:nvSpPr>
          <p:spPr>
            <a:xfrm>
              <a:off x="18480405" y="593090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45" name="Freeform 144">
              <a:extLst>
                <a:ext uri="{FF2B5EF4-FFF2-40B4-BE49-F238E27FC236}">
                  <a16:creationId xmlns:a16="http://schemas.microsoft.com/office/drawing/2014/main" id="{F04E77ED-FA61-044D-BD53-2A5E91D3D5F0}"/>
                </a:ext>
              </a:extLst>
            </p:cNvPr>
            <p:cNvSpPr/>
            <p:nvPr/>
          </p:nvSpPr>
          <p:spPr>
            <a:xfrm>
              <a:off x="18982690" y="557530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46" name="Freeform 145">
              <a:extLst>
                <a:ext uri="{FF2B5EF4-FFF2-40B4-BE49-F238E27FC236}">
                  <a16:creationId xmlns:a16="http://schemas.microsoft.com/office/drawing/2014/main" id="{85A0C357-DA14-4E4C-BFBE-C2F780594C1D}"/>
                </a:ext>
              </a:extLst>
            </p:cNvPr>
            <p:cNvSpPr/>
            <p:nvPr/>
          </p:nvSpPr>
          <p:spPr>
            <a:xfrm>
              <a:off x="18678524" y="557530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47" name="Freeform 146">
              <a:extLst>
                <a:ext uri="{FF2B5EF4-FFF2-40B4-BE49-F238E27FC236}">
                  <a16:creationId xmlns:a16="http://schemas.microsoft.com/office/drawing/2014/main" id="{B75E7010-6A69-9949-A1BE-AAE0C3DFBA54}"/>
                </a:ext>
              </a:extLst>
            </p:cNvPr>
            <p:cNvSpPr/>
            <p:nvPr/>
          </p:nvSpPr>
          <p:spPr>
            <a:xfrm>
              <a:off x="18678524" y="5302884"/>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3815"/>
                    <a:pt x="12700" y="57150"/>
                    <a:pt x="28575" y="57150"/>
                  </a:cubicBezTo>
                  <a:close/>
                </a:path>
              </a:pathLst>
            </a:custGeom>
            <a:grpFill/>
            <a:ln w="6350" cap="flat">
              <a:noFill/>
              <a:prstDash val="solid"/>
              <a:miter/>
            </a:ln>
          </p:spPr>
          <p:txBody>
            <a:bodyPr rtlCol="0" anchor="ctr"/>
            <a:lstStyle/>
            <a:p>
              <a:endParaRPr lang="en-US"/>
            </a:p>
          </p:txBody>
        </p:sp>
        <p:sp>
          <p:nvSpPr>
            <p:cNvPr id="148" name="Freeform 147">
              <a:extLst>
                <a:ext uri="{FF2B5EF4-FFF2-40B4-BE49-F238E27FC236}">
                  <a16:creationId xmlns:a16="http://schemas.microsoft.com/office/drawing/2014/main" id="{23C477DD-05CD-4144-88C0-369B521F6788}"/>
                </a:ext>
              </a:extLst>
            </p:cNvPr>
            <p:cNvSpPr/>
            <p:nvPr/>
          </p:nvSpPr>
          <p:spPr>
            <a:xfrm>
              <a:off x="18480405" y="557530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49" name="Freeform 148">
              <a:extLst>
                <a:ext uri="{FF2B5EF4-FFF2-40B4-BE49-F238E27FC236}">
                  <a16:creationId xmlns:a16="http://schemas.microsoft.com/office/drawing/2014/main" id="{0012F0B6-CBED-C04F-A212-0D306D501B35}"/>
                </a:ext>
              </a:extLst>
            </p:cNvPr>
            <p:cNvSpPr/>
            <p:nvPr/>
          </p:nvSpPr>
          <p:spPr>
            <a:xfrm>
              <a:off x="18480405" y="537845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50" name="Freeform 149">
              <a:extLst>
                <a:ext uri="{FF2B5EF4-FFF2-40B4-BE49-F238E27FC236}">
                  <a16:creationId xmlns:a16="http://schemas.microsoft.com/office/drawing/2014/main" id="{77E13953-2222-C047-A389-E1C06E2B8242}"/>
                </a:ext>
              </a:extLst>
            </p:cNvPr>
            <p:cNvSpPr/>
            <p:nvPr/>
          </p:nvSpPr>
          <p:spPr>
            <a:xfrm>
              <a:off x="18176240" y="557530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51" name="Freeform 150">
              <a:extLst>
                <a:ext uri="{FF2B5EF4-FFF2-40B4-BE49-F238E27FC236}">
                  <a16:creationId xmlns:a16="http://schemas.microsoft.com/office/drawing/2014/main" id="{DCEBA538-8A02-224A-AC4C-6F39DEADDFA8}"/>
                </a:ext>
              </a:extLst>
            </p:cNvPr>
            <p:cNvSpPr/>
            <p:nvPr/>
          </p:nvSpPr>
          <p:spPr>
            <a:xfrm>
              <a:off x="18312765" y="593090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52" name="Freeform 151">
              <a:extLst>
                <a:ext uri="{FF2B5EF4-FFF2-40B4-BE49-F238E27FC236}">
                  <a16:creationId xmlns:a16="http://schemas.microsoft.com/office/drawing/2014/main" id="{12483C0D-8FDF-314D-988F-85077A190F0D}"/>
                </a:ext>
              </a:extLst>
            </p:cNvPr>
            <p:cNvSpPr/>
            <p:nvPr/>
          </p:nvSpPr>
          <p:spPr>
            <a:xfrm>
              <a:off x="18846143" y="5930900"/>
              <a:ext cx="57171" cy="57150"/>
            </a:xfrm>
            <a:custGeom>
              <a:avLst/>
              <a:gdLst>
                <a:gd name="connsiteX0" fmla="*/ 28597 w 57171"/>
                <a:gd name="connsiteY0" fmla="*/ 57150 h 57150"/>
                <a:gd name="connsiteX1" fmla="*/ 57172 w 57171"/>
                <a:gd name="connsiteY1" fmla="*/ 28575 h 57150"/>
                <a:gd name="connsiteX2" fmla="*/ 28597 w 57171"/>
                <a:gd name="connsiteY2" fmla="*/ 0 h 57150"/>
                <a:gd name="connsiteX3" fmla="*/ 22 w 57171"/>
                <a:gd name="connsiteY3" fmla="*/ 28575 h 57150"/>
                <a:gd name="connsiteX4" fmla="*/ 28597 w 57171"/>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71" h="57150">
                  <a:moveTo>
                    <a:pt x="28597" y="57150"/>
                  </a:moveTo>
                  <a:cubicBezTo>
                    <a:pt x="44472" y="57150"/>
                    <a:pt x="57172" y="44450"/>
                    <a:pt x="57172" y="28575"/>
                  </a:cubicBezTo>
                  <a:cubicBezTo>
                    <a:pt x="57172" y="12700"/>
                    <a:pt x="44472" y="0"/>
                    <a:pt x="28597" y="0"/>
                  </a:cubicBezTo>
                  <a:cubicBezTo>
                    <a:pt x="12722" y="0"/>
                    <a:pt x="22" y="12700"/>
                    <a:pt x="22" y="28575"/>
                  </a:cubicBezTo>
                  <a:cubicBezTo>
                    <a:pt x="-613" y="44450"/>
                    <a:pt x="12722" y="57150"/>
                    <a:pt x="28597" y="57150"/>
                  </a:cubicBezTo>
                  <a:close/>
                </a:path>
              </a:pathLst>
            </a:custGeom>
            <a:grpFill/>
            <a:ln w="6350" cap="flat">
              <a:noFill/>
              <a:prstDash val="solid"/>
              <a:miter/>
            </a:ln>
          </p:spPr>
          <p:txBody>
            <a:bodyPr rtlCol="0" anchor="ctr"/>
            <a:lstStyle/>
            <a:p>
              <a:endParaRPr lang="en-US"/>
            </a:p>
          </p:txBody>
        </p:sp>
        <p:sp>
          <p:nvSpPr>
            <p:cNvPr id="153" name="Freeform 152">
              <a:extLst>
                <a:ext uri="{FF2B5EF4-FFF2-40B4-BE49-F238E27FC236}">
                  <a16:creationId xmlns:a16="http://schemas.microsoft.com/office/drawing/2014/main" id="{7C6DBD54-D654-D24B-8674-62C9AB8A1AC0}"/>
                </a:ext>
              </a:extLst>
            </p:cNvPr>
            <p:cNvSpPr/>
            <p:nvPr/>
          </p:nvSpPr>
          <p:spPr>
            <a:xfrm>
              <a:off x="18191915" y="5591175"/>
              <a:ext cx="830451" cy="381000"/>
            </a:xfrm>
            <a:custGeom>
              <a:avLst/>
              <a:gdLst>
                <a:gd name="connsiteX0" fmla="*/ 682824 w 830451"/>
                <a:gd name="connsiteY0" fmla="*/ 381000 h 381000"/>
                <a:gd name="connsiteX1" fmla="*/ 149424 w 830451"/>
                <a:gd name="connsiteY1" fmla="*/ 381000 h 381000"/>
                <a:gd name="connsiteX2" fmla="*/ 137359 w 830451"/>
                <a:gd name="connsiteY2" fmla="*/ 372745 h 381000"/>
                <a:gd name="connsiteX3" fmla="*/ 834 w 830451"/>
                <a:gd name="connsiteY3" fmla="*/ 17145 h 381000"/>
                <a:gd name="connsiteX4" fmla="*/ 2104 w 830451"/>
                <a:gd name="connsiteY4" fmla="*/ 5715 h 381000"/>
                <a:gd name="connsiteX5" fmla="*/ 12264 w 830451"/>
                <a:gd name="connsiteY5" fmla="*/ 0 h 381000"/>
                <a:gd name="connsiteX6" fmla="*/ 818079 w 830451"/>
                <a:gd name="connsiteY6" fmla="*/ 0 h 381000"/>
                <a:gd name="connsiteX7" fmla="*/ 828239 w 830451"/>
                <a:gd name="connsiteY7" fmla="*/ 5715 h 381000"/>
                <a:gd name="connsiteX8" fmla="*/ 829509 w 830451"/>
                <a:gd name="connsiteY8" fmla="*/ 17145 h 381000"/>
                <a:gd name="connsiteX9" fmla="*/ 692984 w 830451"/>
                <a:gd name="connsiteY9" fmla="*/ 372745 h 381000"/>
                <a:gd name="connsiteX10" fmla="*/ 682824 w 830451"/>
                <a:gd name="connsiteY10" fmla="*/ 381000 h 381000"/>
                <a:gd name="connsiteX11" fmla="*/ 158314 w 830451"/>
                <a:gd name="connsiteY11" fmla="*/ 355600 h 381000"/>
                <a:gd name="connsiteX12" fmla="*/ 673934 w 830451"/>
                <a:gd name="connsiteY12" fmla="*/ 355600 h 381000"/>
                <a:gd name="connsiteX13" fmla="*/ 800934 w 830451"/>
                <a:gd name="connsiteY13" fmla="*/ 25400 h 381000"/>
                <a:gd name="connsiteX14" fmla="*/ 31314 w 830451"/>
                <a:gd name="connsiteY14" fmla="*/ 25400 h 381000"/>
                <a:gd name="connsiteX15" fmla="*/ 158314 w 830451"/>
                <a:gd name="connsiteY15" fmla="*/ 3556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0451" h="381000">
                  <a:moveTo>
                    <a:pt x="682824" y="381000"/>
                  </a:moveTo>
                  <a:lnTo>
                    <a:pt x="149424" y="381000"/>
                  </a:lnTo>
                  <a:cubicBezTo>
                    <a:pt x="144344" y="381000"/>
                    <a:pt x="139264" y="377825"/>
                    <a:pt x="137359" y="372745"/>
                  </a:cubicBezTo>
                  <a:lnTo>
                    <a:pt x="834" y="17145"/>
                  </a:lnTo>
                  <a:cubicBezTo>
                    <a:pt x="-436" y="13335"/>
                    <a:pt x="-436" y="8890"/>
                    <a:pt x="2104" y="5715"/>
                  </a:cubicBezTo>
                  <a:cubicBezTo>
                    <a:pt x="4644" y="2540"/>
                    <a:pt x="8454" y="0"/>
                    <a:pt x="12264" y="0"/>
                  </a:cubicBezTo>
                  <a:lnTo>
                    <a:pt x="818079" y="0"/>
                  </a:lnTo>
                  <a:cubicBezTo>
                    <a:pt x="822524" y="0"/>
                    <a:pt x="826334" y="1905"/>
                    <a:pt x="828239" y="5715"/>
                  </a:cubicBezTo>
                  <a:cubicBezTo>
                    <a:pt x="830144" y="9525"/>
                    <a:pt x="831414" y="13335"/>
                    <a:pt x="829509" y="17145"/>
                  </a:cubicBezTo>
                  <a:lnTo>
                    <a:pt x="692984" y="372745"/>
                  </a:lnTo>
                  <a:cubicBezTo>
                    <a:pt x="692349" y="377825"/>
                    <a:pt x="687904" y="381000"/>
                    <a:pt x="682824" y="381000"/>
                  </a:cubicBezTo>
                  <a:close/>
                  <a:moveTo>
                    <a:pt x="158314" y="355600"/>
                  </a:moveTo>
                  <a:lnTo>
                    <a:pt x="673934" y="355600"/>
                  </a:lnTo>
                  <a:lnTo>
                    <a:pt x="800934" y="25400"/>
                  </a:lnTo>
                  <a:lnTo>
                    <a:pt x="31314" y="25400"/>
                  </a:lnTo>
                  <a:lnTo>
                    <a:pt x="158314" y="355600"/>
                  </a:lnTo>
                  <a:close/>
                </a:path>
              </a:pathLst>
            </a:custGeom>
            <a:grpFill/>
            <a:ln w="6350" cap="flat">
              <a:noFill/>
              <a:prstDash val="solid"/>
              <a:miter/>
            </a:ln>
          </p:spPr>
          <p:txBody>
            <a:bodyPr rtlCol="0" anchor="ctr"/>
            <a:lstStyle/>
            <a:p>
              <a:endParaRPr lang="en-US"/>
            </a:p>
          </p:txBody>
        </p:sp>
        <p:sp>
          <p:nvSpPr>
            <p:cNvPr id="154" name="Freeform 153">
              <a:extLst>
                <a:ext uri="{FF2B5EF4-FFF2-40B4-BE49-F238E27FC236}">
                  <a16:creationId xmlns:a16="http://schemas.microsoft.com/office/drawing/2014/main" id="{DE18B6CB-7301-8449-87C4-919B17F57B84}"/>
                </a:ext>
              </a:extLst>
            </p:cNvPr>
            <p:cNvSpPr/>
            <p:nvPr/>
          </p:nvSpPr>
          <p:spPr>
            <a:xfrm>
              <a:off x="18496280" y="5317925"/>
              <a:ext cx="223519" cy="654249"/>
            </a:xfrm>
            <a:custGeom>
              <a:avLst/>
              <a:gdLst>
                <a:gd name="connsiteX0" fmla="*/ 12700 w 223519"/>
                <a:gd name="connsiteY0" fmla="*/ 654249 h 654249"/>
                <a:gd name="connsiteX1" fmla="*/ 9525 w 223519"/>
                <a:gd name="connsiteY1" fmla="*/ 653614 h 654249"/>
                <a:gd name="connsiteX2" fmla="*/ 0 w 223519"/>
                <a:gd name="connsiteY2" fmla="*/ 641549 h 654249"/>
                <a:gd name="connsiteX3" fmla="*/ 0 w 223519"/>
                <a:gd name="connsiteY3" fmla="*/ 89099 h 654249"/>
                <a:gd name="connsiteX4" fmla="*/ 8255 w 223519"/>
                <a:gd name="connsiteY4" fmla="*/ 77034 h 654249"/>
                <a:gd name="connsiteX5" fmla="*/ 206375 w 223519"/>
                <a:gd name="connsiteY5" fmla="*/ 834 h 654249"/>
                <a:gd name="connsiteX6" fmla="*/ 217805 w 223519"/>
                <a:gd name="connsiteY6" fmla="*/ 2104 h 654249"/>
                <a:gd name="connsiteX7" fmla="*/ 223520 w 223519"/>
                <a:gd name="connsiteY7" fmla="*/ 12264 h 654249"/>
                <a:gd name="connsiteX8" fmla="*/ 223520 w 223519"/>
                <a:gd name="connsiteY8" fmla="*/ 284679 h 654249"/>
                <a:gd name="connsiteX9" fmla="*/ 221615 w 223519"/>
                <a:gd name="connsiteY9" fmla="*/ 291029 h 654249"/>
                <a:gd name="connsiteX10" fmla="*/ 23495 w 223519"/>
                <a:gd name="connsiteY10" fmla="*/ 646629 h 654249"/>
                <a:gd name="connsiteX11" fmla="*/ 12700 w 223519"/>
                <a:gd name="connsiteY11" fmla="*/ 654249 h 654249"/>
                <a:gd name="connsiteX12" fmla="*/ 25400 w 223519"/>
                <a:gd name="connsiteY12" fmla="*/ 97989 h 654249"/>
                <a:gd name="connsiteX13" fmla="*/ 25400 w 223519"/>
                <a:gd name="connsiteY13" fmla="*/ 592654 h 654249"/>
                <a:gd name="connsiteX14" fmla="*/ 198120 w 223519"/>
                <a:gd name="connsiteY14" fmla="*/ 282139 h 654249"/>
                <a:gd name="connsiteX15" fmla="*/ 198120 w 223519"/>
                <a:gd name="connsiteY15" fmla="*/ 31314 h 654249"/>
                <a:gd name="connsiteX16" fmla="*/ 25400 w 223519"/>
                <a:gd name="connsiteY16" fmla="*/ 97989 h 654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3519" h="654249">
                  <a:moveTo>
                    <a:pt x="12700" y="654249"/>
                  </a:moveTo>
                  <a:cubicBezTo>
                    <a:pt x="11430" y="654249"/>
                    <a:pt x="10795" y="654249"/>
                    <a:pt x="9525" y="653614"/>
                  </a:cubicBezTo>
                  <a:cubicBezTo>
                    <a:pt x="3810" y="652344"/>
                    <a:pt x="0" y="647264"/>
                    <a:pt x="0" y="641549"/>
                  </a:cubicBezTo>
                  <a:lnTo>
                    <a:pt x="0" y="89099"/>
                  </a:lnTo>
                  <a:cubicBezTo>
                    <a:pt x="0" y="84019"/>
                    <a:pt x="3175" y="78939"/>
                    <a:pt x="8255" y="77034"/>
                  </a:cubicBezTo>
                  <a:lnTo>
                    <a:pt x="206375" y="834"/>
                  </a:lnTo>
                  <a:cubicBezTo>
                    <a:pt x="210185" y="-436"/>
                    <a:pt x="214630" y="-436"/>
                    <a:pt x="217805" y="2104"/>
                  </a:cubicBezTo>
                  <a:cubicBezTo>
                    <a:pt x="220980" y="4644"/>
                    <a:pt x="223520" y="8454"/>
                    <a:pt x="223520" y="12264"/>
                  </a:cubicBezTo>
                  <a:lnTo>
                    <a:pt x="223520" y="284679"/>
                  </a:lnTo>
                  <a:cubicBezTo>
                    <a:pt x="223520" y="286584"/>
                    <a:pt x="222885" y="289124"/>
                    <a:pt x="221615" y="291029"/>
                  </a:cubicBezTo>
                  <a:lnTo>
                    <a:pt x="23495" y="646629"/>
                  </a:lnTo>
                  <a:cubicBezTo>
                    <a:pt x="21590" y="651709"/>
                    <a:pt x="17145" y="654249"/>
                    <a:pt x="12700" y="654249"/>
                  </a:cubicBezTo>
                  <a:close/>
                  <a:moveTo>
                    <a:pt x="25400" y="97989"/>
                  </a:moveTo>
                  <a:lnTo>
                    <a:pt x="25400" y="592654"/>
                  </a:lnTo>
                  <a:lnTo>
                    <a:pt x="198120" y="282139"/>
                  </a:lnTo>
                  <a:lnTo>
                    <a:pt x="198120" y="31314"/>
                  </a:lnTo>
                  <a:lnTo>
                    <a:pt x="25400" y="97989"/>
                  </a:lnTo>
                  <a:close/>
                </a:path>
              </a:pathLst>
            </a:custGeom>
            <a:grpFill/>
            <a:ln w="6350" cap="flat">
              <a:noFill/>
              <a:prstDash val="solid"/>
              <a:miter/>
            </a:ln>
          </p:spPr>
          <p:txBody>
            <a:bodyPr rtlCol="0" anchor="ctr"/>
            <a:lstStyle/>
            <a:p>
              <a:endParaRPr lang="en-US"/>
            </a:p>
          </p:txBody>
        </p:sp>
        <p:sp>
          <p:nvSpPr>
            <p:cNvPr id="155" name="Freeform 154">
              <a:extLst>
                <a:ext uri="{FF2B5EF4-FFF2-40B4-BE49-F238E27FC236}">
                  <a16:creationId xmlns:a16="http://schemas.microsoft.com/office/drawing/2014/main" id="{FB4A8552-2D08-B742-B6FE-AAA810ECE1C9}"/>
                </a:ext>
              </a:extLst>
            </p:cNvPr>
            <p:cNvSpPr/>
            <p:nvPr/>
          </p:nvSpPr>
          <p:spPr>
            <a:xfrm rot="20088665">
              <a:off x="18778083" y="5584897"/>
              <a:ext cx="25399" cy="393060"/>
            </a:xfrm>
            <a:custGeom>
              <a:avLst/>
              <a:gdLst>
                <a:gd name="connsiteX0" fmla="*/ 0 w 25399"/>
                <a:gd name="connsiteY0" fmla="*/ 0 h 393060"/>
                <a:gd name="connsiteX1" fmla="*/ 25400 w 25399"/>
                <a:gd name="connsiteY1" fmla="*/ 0 h 393060"/>
                <a:gd name="connsiteX2" fmla="*/ 25400 w 25399"/>
                <a:gd name="connsiteY2" fmla="*/ 393061 h 393060"/>
                <a:gd name="connsiteX3" fmla="*/ 0 w 25399"/>
                <a:gd name="connsiteY3" fmla="*/ 393061 h 393060"/>
              </a:gdLst>
              <a:ahLst/>
              <a:cxnLst>
                <a:cxn ang="0">
                  <a:pos x="connsiteX0" y="connsiteY0"/>
                </a:cxn>
                <a:cxn ang="0">
                  <a:pos x="connsiteX1" y="connsiteY1"/>
                </a:cxn>
                <a:cxn ang="0">
                  <a:pos x="connsiteX2" y="connsiteY2"/>
                </a:cxn>
                <a:cxn ang="0">
                  <a:pos x="connsiteX3" y="connsiteY3"/>
                </a:cxn>
              </a:cxnLst>
              <a:rect l="l" t="t" r="r" b="b"/>
              <a:pathLst>
                <a:path w="25399" h="393060">
                  <a:moveTo>
                    <a:pt x="0" y="0"/>
                  </a:moveTo>
                  <a:lnTo>
                    <a:pt x="25400" y="0"/>
                  </a:lnTo>
                  <a:lnTo>
                    <a:pt x="25400" y="393061"/>
                  </a:lnTo>
                  <a:lnTo>
                    <a:pt x="0" y="393061"/>
                  </a:lnTo>
                  <a:close/>
                </a:path>
              </a:pathLst>
            </a:custGeom>
            <a:grpFill/>
            <a:ln w="6350" cap="flat">
              <a:noFill/>
              <a:prstDash val="solid"/>
              <a:miter/>
            </a:ln>
          </p:spPr>
          <p:txBody>
            <a:bodyPr rtlCol="0" anchor="ctr"/>
            <a:lstStyle/>
            <a:p>
              <a:endParaRPr lang="en-US"/>
            </a:p>
          </p:txBody>
        </p:sp>
        <p:sp>
          <p:nvSpPr>
            <p:cNvPr id="156" name="Freeform 155">
              <a:extLst>
                <a:ext uri="{FF2B5EF4-FFF2-40B4-BE49-F238E27FC236}">
                  <a16:creationId xmlns:a16="http://schemas.microsoft.com/office/drawing/2014/main" id="{4304E998-5B1E-CD45-A59B-9AFE27EF5736}"/>
                </a:ext>
              </a:extLst>
            </p:cNvPr>
            <p:cNvSpPr/>
            <p:nvPr/>
          </p:nvSpPr>
          <p:spPr>
            <a:xfrm rot="17712104">
              <a:off x="18228735" y="5769285"/>
              <a:ext cx="393058" cy="25399"/>
            </a:xfrm>
            <a:custGeom>
              <a:avLst/>
              <a:gdLst>
                <a:gd name="connsiteX0" fmla="*/ 0 w 393058"/>
                <a:gd name="connsiteY0" fmla="*/ 0 h 25399"/>
                <a:gd name="connsiteX1" fmla="*/ 393059 w 393058"/>
                <a:gd name="connsiteY1" fmla="*/ 0 h 25399"/>
                <a:gd name="connsiteX2" fmla="*/ 393059 w 393058"/>
                <a:gd name="connsiteY2" fmla="*/ 25400 h 25399"/>
                <a:gd name="connsiteX3" fmla="*/ 0 w 393058"/>
                <a:gd name="connsiteY3" fmla="*/ 25400 h 25399"/>
              </a:gdLst>
              <a:ahLst/>
              <a:cxnLst>
                <a:cxn ang="0">
                  <a:pos x="connsiteX0" y="connsiteY0"/>
                </a:cxn>
                <a:cxn ang="0">
                  <a:pos x="connsiteX1" y="connsiteY1"/>
                </a:cxn>
                <a:cxn ang="0">
                  <a:pos x="connsiteX2" y="connsiteY2"/>
                </a:cxn>
                <a:cxn ang="0">
                  <a:pos x="connsiteX3" y="connsiteY3"/>
                </a:cxn>
              </a:cxnLst>
              <a:rect l="l" t="t" r="r" b="b"/>
              <a:pathLst>
                <a:path w="393058" h="25399">
                  <a:moveTo>
                    <a:pt x="0" y="0"/>
                  </a:moveTo>
                  <a:lnTo>
                    <a:pt x="393059" y="0"/>
                  </a:lnTo>
                  <a:lnTo>
                    <a:pt x="393059" y="25400"/>
                  </a:lnTo>
                  <a:lnTo>
                    <a:pt x="0" y="25400"/>
                  </a:lnTo>
                  <a:close/>
                </a:path>
              </a:pathLst>
            </a:custGeom>
            <a:grpFill/>
            <a:ln w="6350" cap="flat">
              <a:noFill/>
              <a:prstDash val="solid"/>
              <a:miter/>
            </a:ln>
          </p:spPr>
          <p:txBody>
            <a:bodyPr rtlCol="0" anchor="ctr"/>
            <a:lstStyle/>
            <a:p>
              <a:endParaRPr lang="en-US"/>
            </a:p>
          </p:txBody>
        </p:sp>
      </p:grpSp>
      <p:grpSp>
        <p:nvGrpSpPr>
          <p:cNvPr id="157" name="Group 156">
            <a:extLst>
              <a:ext uri="{FF2B5EF4-FFF2-40B4-BE49-F238E27FC236}">
                <a16:creationId xmlns:a16="http://schemas.microsoft.com/office/drawing/2014/main" id="{FE236BB9-9083-6445-998F-3BE09E245FF7}"/>
              </a:ext>
            </a:extLst>
          </p:cNvPr>
          <p:cNvGrpSpPr>
            <a:grpSpLocks noChangeAspect="1"/>
          </p:cNvGrpSpPr>
          <p:nvPr/>
        </p:nvGrpSpPr>
        <p:grpSpPr>
          <a:xfrm>
            <a:off x="6305796" y="1653539"/>
            <a:ext cx="761999" cy="774700"/>
            <a:chOff x="18227040" y="1905000"/>
            <a:chExt cx="761999" cy="774700"/>
          </a:xfrm>
          <a:solidFill>
            <a:schemeClr val="accent1"/>
          </a:solidFill>
        </p:grpSpPr>
        <p:sp>
          <p:nvSpPr>
            <p:cNvPr id="158" name="Freeform 157">
              <a:extLst>
                <a:ext uri="{FF2B5EF4-FFF2-40B4-BE49-F238E27FC236}">
                  <a16:creationId xmlns:a16="http://schemas.microsoft.com/office/drawing/2014/main" id="{E2E1E9BE-9761-B047-AAEE-C7DD9ED6E0BB}"/>
                </a:ext>
              </a:extLst>
            </p:cNvPr>
            <p:cNvSpPr/>
            <p:nvPr/>
          </p:nvSpPr>
          <p:spPr>
            <a:xfrm>
              <a:off x="18243020" y="1920239"/>
              <a:ext cx="729403" cy="742950"/>
            </a:xfrm>
            <a:custGeom>
              <a:avLst/>
              <a:gdLst>
                <a:gd name="connsiteX0" fmla="*/ 445665 w 729403"/>
                <a:gd name="connsiteY0" fmla="*/ 742950 h 742950"/>
                <a:gd name="connsiteX1" fmla="*/ 284374 w 729403"/>
                <a:gd name="connsiteY1" fmla="*/ 742950 h 742950"/>
                <a:gd name="connsiteX2" fmla="*/ 272310 w 729403"/>
                <a:gd name="connsiteY2" fmla="*/ 733425 h 742950"/>
                <a:gd name="connsiteX3" fmla="*/ 235479 w 729403"/>
                <a:gd name="connsiteY3" fmla="*/ 595630 h 742950"/>
                <a:gd name="connsiteX4" fmla="*/ 97049 w 729403"/>
                <a:gd name="connsiteY4" fmla="*/ 632460 h 742950"/>
                <a:gd name="connsiteX5" fmla="*/ 83079 w 729403"/>
                <a:gd name="connsiteY5" fmla="*/ 626745 h 742950"/>
                <a:gd name="connsiteX6" fmla="*/ 2435 w 729403"/>
                <a:gd name="connsiteY6" fmla="*/ 487680 h 742950"/>
                <a:gd name="connsiteX7" fmla="*/ 4340 w 729403"/>
                <a:gd name="connsiteY7" fmla="*/ 472440 h 742950"/>
                <a:gd name="connsiteX8" fmla="*/ 104670 w 729403"/>
                <a:gd name="connsiteY8" fmla="*/ 372110 h 742950"/>
                <a:gd name="connsiteX9" fmla="*/ 3704 w 729403"/>
                <a:gd name="connsiteY9" fmla="*/ 271145 h 742950"/>
                <a:gd name="connsiteX10" fmla="*/ 1799 w 729403"/>
                <a:gd name="connsiteY10" fmla="*/ 255905 h 742950"/>
                <a:gd name="connsiteX11" fmla="*/ 82445 w 729403"/>
                <a:gd name="connsiteY11" fmla="*/ 116840 h 742950"/>
                <a:gd name="connsiteX12" fmla="*/ 96415 w 729403"/>
                <a:gd name="connsiteY12" fmla="*/ 111125 h 742950"/>
                <a:gd name="connsiteX13" fmla="*/ 234845 w 729403"/>
                <a:gd name="connsiteY13" fmla="*/ 147320 h 742950"/>
                <a:gd name="connsiteX14" fmla="*/ 271674 w 729403"/>
                <a:gd name="connsiteY14" fmla="*/ 9525 h 742950"/>
                <a:gd name="connsiteX15" fmla="*/ 283740 w 729403"/>
                <a:gd name="connsiteY15" fmla="*/ 0 h 742950"/>
                <a:gd name="connsiteX16" fmla="*/ 445029 w 729403"/>
                <a:gd name="connsiteY16" fmla="*/ 0 h 742950"/>
                <a:gd name="connsiteX17" fmla="*/ 457095 w 729403"/>
                <a:gd name="connsiteY17" fmla="*/ 9525 h 742950"/>
                <a:gd name="connsiteX18" fmla="*/ 493924 w 729403"/>
                <a:gd name="connsiteY18" fmla="*/ 147320 h 742950"/>
                <a:gd name="connsiteX19" fmla="*/ 632354 w 729403"/>
                <a:gd name="connsiteY19" fmla="*/ 111125 h 742950"/>
                <a:gd name="connsiteX20" fmla="*/ 646325 w 729403"/>
                <a:gd name="connsiteY20" fmla="*/ 116840 h 742950"/>
                <a:gd name="connsiteX21" fmla="*/ 726970 w 729403"/>
                <a:gd name="connsiteY21" fmla="*/ 255905 h 742950"/>
                <a:gd name="connsiteX22" fmla="*/ 725065 w 729403"/>
                <a:gd name="connsiteY22" fmla="*/ 271145 h 742950"/>
                <a:gd name="connsiteX23" fmla="*/ 624735 w 729403"/>
                <a:gd name="connsiteY23" fmla="*/ 372110 h 742950"/>
                <a:gd name="connsiteX24" fmla="*/ 725700 w 729403"/>
                <a:gd name="connsiteY24" fmla="*/ 473075 h 742950"/>
                <a:gd name="connsiteX25" fmla="*/ 727604 w 729403"/>
                <a:gd name="connsiteY25" fmla="*/ 488315 h 742950"/>
                <a:gd name="connsiteX26" fmla="*/ 646960 w 729403"/>
                <a:gd name="connsiteY26" fmla="*/ 627380 h 742950"/>
                <a:gd name="connsiteX27" fmla="*/ 632990 w 729403"/>
                <a:gd name="connsiteY27" fmla="*/ 633095 h 742950"/>
                <a:gd name="connsiteX28" fmla="*/ 494560 w 729403"/>
                <a:gd name="connsiteY28" fmla="*/ 596265 h 742950"/>
                <a:gd name="connsiteX29" fmla="*/ 457729 w 729403"/>
                <a:gd name="connsiteY29" fmla="*/ 734060 h 742950"/>
                <a:gd name="connsiteX30" fmla="*/ 445665 w 729403"/>
                <a:gd name="connsiteY30" fmla="*/ 742950 h 742950"/>
                <a:gd name="connsiteX31" fmla="*/ 293899 w 729403"/>
                <a:gd name="connsiteY31" fmla="*/ 717550 h 742950"/>
                <a:gd name="connsiteX32" fmla="*/ 435504 w 729403"/>
                <a:gd name="connsiteY32" fmla="*/ 717550 h 742950"/>
                <a:gd name="connsiteX33" fmla="*/ 472970 w 729403"/>
                <a:gd name="connsiteY33" fmla="*/ 577215 h 742950"/>
                <a:gd name="connsiteX34" fmla="*/ 488210 w 729403"/>
                <a:gd name="connsiteY34" fmla="*/ 568325 h 742950"/>
                <a:gd name="connsiteX35" fmla="*/ 629179 w 729403"/>
                <a:gd name="connsiteY35" fmla="*/ 605790 h 742950"/>
                <a:gd name="connsiteX36" fmla="*/ 699665 w 729403"/>
                <a:gd name="connsiteY36" fmla="*/ 483870 h 742950"/>
                <a:gd name="connsiteX37" fmla="*/ 596160 w 729403"/>
                <a:gd name="connsiteY37" fmla="*/ 381000 h 742950"/>
                <a:gd name="connsiteX38" fmla="*/ 592350 w 729403"/>
                <a:gd name="connsiteY38" fmla="*/ 372110 h 742950"/>
                <a:gd name="connsiteX39" fmla="*/ 596160 w 729403"/>
                <a:gd name="connsiteY39" fmla="*/ 363220 h 742950"/>
                <a:gd name="connsiteX40" fmla="*/ 699665 w 729403"/>
                <a:gd name="connsiteY40" fmla="*/ 260350 h 742950"/>
                <a:gd name="connsiteX41" fmla="*/ 628545 w 729403"/>
                <a:gd name="connsiteY41" fmla="*/ 138430 h 742950"/>
                <a:gd name="connsiteX42" fmla="*/ 487574 w 729403"/>
                <a:gd name="connsiteY42" fmla="*/ 175895 h 742950"/>
                <a:gd name="connsiteX43" fmla="*/ 472335 w 729403"/>
                <a:gd name="connsiteY43" fmla="*/ 167005 h 742950"/>
                <a:gd name="connsiteX44" fmla="*/ 434870 w 729403"/>
                <a:gd name="connsiteY44" fmla="*/ 26670 h 742950"/>
                <a:gd name="connsiteX45" fmla="*/ 293265 w 729403"/>
                <a:gd name="connsiteY45" fmla="*/ 26670 h 742950"/>
                <a:gd name="connsiteX46" fmla="*/ 255799 w 729403"/>
                <a:gd name="connsiteY46" fmla="*/ 167005 h 742950"/>
                <a:gd name="connsiteX47" fmla="*/ 240560 w 729403"/>
                <a:gd name="connsiteY47" fmla="*/ 175895 h 742950"/>
                <a:gd name="connsiteX48" fmla="*/ 99590 w 729403"/>
                <a:gd name="connsiteY48" fmla="*/ 138430 h 742950"/>
                <a:gd name="connsiteX49" fmla="*/ 28470 w 729403"/>
                <a:gd name="connsiteY49" fmla="*/ 260350 h 742950"/>
                <a:gd name="connsiteX50" fmla="*/ 131340 w 729403"/>
                <a:gd name="connsiteY50" fmla="*/ 363220 h 742950"/>
                <a:gd name="connsiteX51" fmla="*/ 135149 w 729403"/>
                <a:gd name="connsiteY51" fmla="*/ 372110 h 742950"/>
                <a:gd name="connsiteX52" fmla="*/ 131340 w 729403"/>
                <a:gd name="connsiteY52" fmla="*/ 381000 h 742950"/>
                <a:gd name="connsiteX53" fmla="*/ 28470 w 729403"/>
                <a:gd name="connsiteY53" fmla="*/ 483870 h 742950"/>
                <a:gd name="connsiteX54" fmla="*/ 99590 w 729403"/>
                <a:gd name="connsiteY54" fmla="*/ 605790 h 742950"/>
                <a:gd name="connsiteX55" fmla="*/ 240560 w 729403"/>
                <a:gd name="connsiteY55" fmla="*/ 568325 h 742950"/>
                <a:gd name="connsiteX56" fmla="*/ 255799 w 729403"/>
                <a:gd name="connsiteY56" fmla="*/ 577215 h 742950"/>
                <a:gd name="connsiteX57" fmla="*/ 293899 w 729403"/>
                <a:gd name="connsiteY57" fmla="*/ 71755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729403" h="742950">
                  <a:moveTo>
                    <a:pt x="445665" y="742950"/>
                  </a:moveTo>
                  <a:lnTo>
                    <a:pt x="284374" y="742950"/>
                  </a:lnTo>
                  <a:cubicBezTo>
                    <a:pt x="278660" y="742950"/>
                    <a:pt x="273579" y="739140"/>
                    <a:pt x="272310" y="733425"/>
                  </a:cubicBezTo>
                  <a:lnTo>
                    <a:pt x="235479" y="595630"/>
                  </a:lnTo>
                  <a:lnTo>
                    <a:pt x="97049" y="632460"/>
                  </a:lnTo>
                  <a:cubicBezTo>
                    <a:pt x="91335" y="633730"/>
                    <a:pt x="85620" y="631825"/>
                    <a:pt x="83079" y="626745"/>
                  </a:cubicBezTo>
                  <a:lnTo>
                    <a:pt x="2435" y="487680"/>
                  </a:lnTo>
                  <a:cubicBezTo>
                    <a:pt x="-740" y="482600"/>
                    <a:pt x="529" y="476250"/>
                    <a:pt x="4340" y="472440"/>
                  </a:cubicBezTo>
                  <a:lnTo>
                    <a:pt x="104670" y="372110"/>
                  </a:lnTo>
                  <a:lnTo>
                    <a:pt x="3704" y="271145"/>
                  </a:lnTo>
                  <a:cubicBezTo>
                    <a:pt x="-105" y="267335"/>
                    <a:pt x="-1376" y="260985"/>
                    <a:pt x="1799" y="255905"/>
                  </a:cubicBezTo>
                  <a:lnTo>
                    <a:pt x="82445" y="116840"/>
                  </a:lnTo>
                  <a:cubicBezTo>
                    <a:pt x="85620" y="111760"/>
                    <a:pt x="91335" y="109220"/>
                    <a:pt x="96415" y="111125"/>
                  </a:cubicBezTo>
                  <a:lnTo>
                    <a:pt x="234845" y="147320"/>
                  </a:lnTo>
                  <a:lnTo>
                    <a:pt x="271674" y="9525"/>
                  </a:lnTo>
                  <a:cubicBezTo>
                    <a:pt x="272945" y="3810"/>
                    <a:pt x="278024" y="0"/>
                    <a:pt x="283740" y="0"/>
                  </a:cubicBezTo>
                  <a:lnTo>
                    <a:pt x="445029" y="0"/>
                  </a:lnTo>
                  <a:cubicBezTo>
                    <a:pt x="450745" y="0"/>
                    <a:pt x="455824" y="3810"/>
                    <a:pt x="457095" y="9525"/>
                  </a:cubicBezTo>
                  <a:lnTo>
                    <a:pt x="493924" y="147320"/>
                  </a:lnTo>
                  <a:lnTo>
                    <a:pt x="632354" y="111125"/>
                  </a:lnTo>
                  <a:cubicBezTo>
                    <a:pt x="638070" y="109855"/>
                    <a:pt x="643785" y="112395"/>
                    <a:pt x="646325" y="116840"/>
                  </a:cubicBezTo>
                  <a:lnTo>
                    <a:pt x="726970" y="255905"/>
                  </a:lnTo>
                  <a:cubicBezTo>
                    <a:pt x="730145" y="260985"/>
                    <a:pt x="728875" y="267335"/>
                    <a:pt x="725065" y="271145"/>
                  </a:cubicBezTo>
                  <a:lnTo>
                    <a:pt x="624735" y="372110"/>
                  </a:lnTo>
                  <a:lnTo>
                    <a:pt x="725700" y="473075"/>
                  </a:lnTo>
                  <a:cubicBezTo>
                    <a:pt x="729510" y="476885"/>
                    <a:pt x="730779" y="483235"/>
                    <a:pt x="727604" y="488315"/>
                  </a:cubicBezTo>
                  <a:lnTo>
                    <a:pt x="646960" y="627380"/>
                  </a:lnTo>
                  <a:cubicBezTo>
                    <a:pt x="643785" y="632460"/>
                    <a:pt x="638070" y="635000"/>
                    <a:pt x="632990" y="633095"/>
                  </a:cubicBezTo>
                  <a:lnTo>
                    <a:pt x="494560" y="596265"/>
                  </a:lnTo>
                  <a:lnTo>
                    <a:pt x="457729" y="734060"/>
                  </a:lnTo>
                  <a:cubicBezTo>
                    <a:pt x="456460" y="739140"/>
                    <a:pt x="451379" y="742950"/>
                    <a:pt x="445665" y="742950"/>
                  </a:cubicBezTo>
                  <a:close/>
                  <a:moveTo>
                    <a:pt x="293899" y="717550"/>
                  </a:moveTo>
                  <a:lnTo>
                    <a:pt x="435504" y="717550"/>
                  </a:lnTo>
                  <a:lnTo>
                    <a:pt x="472970" y="577215"/>
                  </a:lnTo>
                  <a:cubicBezTo>
                    <a:pt x="474874" y="570230"/>
                    <a:pt x="481860" y="566420"/>
                    <a:pt x="488210" y="568325"/>
                  </a:cubicBezTo>
                  <a:lnTo>
                    <a:pt x="629179" y="605790"/>
                  </a:lnTo>
                  <a:lnTo>
                    <a:pt x="699665" y="483870"/>
                  </a:lnTo>
                  <a:lnTo>
                    <a:pt x="596160" y="381000"/>
                  </a:lnTo>
                  <a:cubicBezTo>
                    <a:pt x="593620" y="378460"/>
                    <a:pt x="592350" y="375285"/>
                    <a:pt x="592350" y="372110"/>
                  </a:cubicBezTo>
                  <a:cubicBezTo>
                    <a:pt x="592350" y="368935"/>
                    <a:pt x="593620" y="365760"/>
                    <a:pt x="596160" y="363220"/>
                  </a:cubicBezTo>
                  <a:lnTo>
                    <a:pt x="699665" y="260350"/>
                  </a:lnTo>
                  <a:lnTo>
                    <a:pt x="628545" y="138430"/>
                  </a:lnTo>
                  <a:lnTo>
                    <a:pt x="487574" y="175895"/>
                  </a:lnTo>
                  <a:cubicBezTo>
                    <a:pt x="480590" y="177800"/>
                    <a:pt x="473604" y="173355"/>
                    <a:pt x="472335" y="167005"/>
                  </a:cubicBezTo>
                  <a:lnTo>
                    <a:pt x="434870" y="26670"/>
                  </a:lnTo>
                  <a:lnTo>
                    <a:pt x="293265" y="26670"/>
                  </a:lnTo>
                  <a:lnTo>
                    <a:pt x="255799" y="167005"/>
                  </a:lnTo>
                  <a:cubicBezTo>
                    <a:pt x="253895" y="173990"/>
                    <a:pt x="246910" y="177800"/>
                    <a:pt x="240560" y="175895"/>
                  </a:cubicBezTo>
                  <a:lnTo>
                    <a:pt x="99590" y="138430"/>
                  </a:lnTo>
                  <a:lnTo>
                    <a:pt x="28470" y="260350"/>
                  </a:lnTo>
                  <a:lnTo>
                    <a:pt x="131340" y="363220"/>
                  </a:lnTo>
                  <a:cubicBezTo>
                    <a:pt x="133879" y="365760"/>
                    <a:pt x="135149" y="368935"/>
                    <a:pt x="135149" y="372110"/>
                  </a:cubicBezTo>
                  <a:cubicBezTo>
                    <a:pt x="135149" y="375285"/>
                    <a:pt x="133879" y="378460"/>
                    <a:pt x="131340" y="381000"/>
                  </a:cubicBezTo>
                  <a:lnTo>
                    <a:pt x="28470" y="483870"/>
                  </a:lnTo>
                  <a:lnTo>
                    <a:pt x="99590" y="605790"/>
                  </a:lnTo>
                  <a:lnTo>
                    <a:pt x="240560" y="568325"/>
                  </a:lnTo>
                  <a:cubicBezTo>
                    <a:pt x="247545" y="566420"/>
                    <a:pt x="254529" y="570230"/>
                    <a:pt x="255799" y="577215"/>
                  </a:cubicBezTo>
                  <a:lnTo>
                    <a:pt x="293899" y="717550"/>
                  </a:lnTo>
                  <a:close/>
                </a:path>
              </a:pathLst>
            </a:custGeom>
            <a:grpFill/>
            <a:ln w="6350" cap="flat">
              <a:noFill/>
              <a:prstDash val="solid"/>
              <a:miter/>
            </a:ln>
          </p:spPr>
          <p:txBody>
            <a:bodyPr rtlCol="0" anchor="ctr"/>
            <a:lstStyle/>
            <a:p>
              <a:endParaRPr lang="en-US"/>
            </a:p>
          </p:txBody>
        </p:sp>
        <p:sp>
          <p:nvSpPr>
            <p:cNvPr id="159" name="Freeform 158">
              <a:extLst>
                <a:ext uri="{FF2B5EF4-FFF2-40B4-BE49-F238E27FC236}">
                  <a16:creationId xmlns:a16="http://schemas.microsoft.com/office/drawing/2014/main" id="{44908598-1BAB-E54B-9454-A8C6B0F7751B}"/>
                </a:ext>
              </a:extLst>
            </p:cNvPr>
            <p:cNvSpPr/>
            <p:nvPr/>
          </p:nvSpPr>
          <p:spPr>
            <a:xfrm>
              <a:off x="18458158" y="2054860"/>
              <a:ext cx="57171" cy="57150"/>
            </a:xfrm>
            <a:custGeom>
              <a:avLst/>
              <a:gdLst>
                <a:gd name="connsiteX0" fmla="*/ 28597 w 57171"/>
                <a:gd name="connsiteY0" fmla="*/ 57150 h 57150"/>
                <a:gd name="connsiteX1" fmla="*/ 57172 w 57171"/>
                <a:gd name="connsiteY1" fmla="*/ 28575 h 57150"/>
                <a:gd name="connsiteX2" fmla="*/ 28597 w 57171"/>
                <a:gd name="connsiteY2" fmla="*/ 0 h 57150"/>
                <a:gd name="connsiteX3" fmla="*/ 22 w 57171"/>
                <a:gd name="connsiteY3" fmla="*/ 28575 h 57150"/>
                <a:gd name="connsiteX4" fmla="*/ 28597 w 57171"/>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71" h="57150">
                  <a:moveTo>
                    <a:pt x="28597" y="57150"/>
                  </a:moveTo>
                  <a:cubicBezTo>
                    <a:pt x="44472" y="57150"/>
                    <a:pt x="57172" y="44450"/>
                    <a:pt x="57172" y="28575"/>
                  </a:cubicBezTo>
                  <a:cubicBezTo>
                    <a:pt x="57172" y="12700"/>
                    <a:pt x="44472" y="0"/>
                    <a:pt x="28597" y="0"/>
                  </a:cubicBezTo>
                  <a:cubicBezTo>
                    <a:pt x="12722" y="0"/>
                    <a:pt x="22" y="12700"/>
                    <a:pt x="22" y="28575"/>
                  </a:cubicBezTo>
                  <a:cubicBezTo>
                    <a:pt x="-613" y="44450"/>
                    <a:pt x="12722" y="57150"/>
                    <a:pt x="28597" y="57150"/>
                  </a:cubicBezTo>
                  <a:close/>
                </a:path>
              </a:pathLst>
            </a:custGeom>
            <a:grpFill/>
            <a:ln w="6350" cap="flat">
              <a:noFill/>
              <a:prstDash val="solid"/>
              <a:miter/>
            </a:ln>
          </p:spPr>
          <p:txBody>
            <a:bodyPr rtlCol="0" anchor="ctr"/>
            <a:lstStyle/>
            <a:p>
              <a:endParaRPr lang="en-US"/>
            </a:p>
          </p:txBody>
        </p:sp>
        <p:sp>
          <p:nvSpPr>
            <p:cNvPr id="160" name="Freeform 159">
              <a:extLst>
                <a:ext uri="{FF2B5EF4-FFF2-40B4-BE49-F238E27FC236}">
                  <a16:creationId xmlns:a16="http://schemas.microsoft.com/office/drawing/2014/main" id="{7B8EB06B-F1BB-8440-9C96-D3901E6ADD05}"/>
                </a:ext>
              </a:extLst>
            </p:cNvPr>
            <p:cNvSpPr/>
            <p:nvPr/>
          </p:nvSpPr>
          <p:spPr>
            <a:xfrm>
              <a:off x="18647388" y="2357120"/>
              <a:ext cx="57171" cy="57150"/>
            </a:xfrm>
            <a:custGeom>
              <a:avLst/>
              <a:gdLst>
                <a:gd name="connsiteX0" fmla="*/ 28597 w 57171"/>
                <a:gd name="connsiteY0" fmla="*/ 57150 h 57150"/>
                <a:gd name="connsiteX1" fmla="*/ 57172 w 57171"/>
                <a:gd name="connsiteY1" fmla="*/ 28575 h 57150"/>
                <a:gd name="connsiteX2" fmla="*/ 28597 w 57171"/>
                <a:gd name="connsiteY2" fmla="*/ 0 h 57150"/>
                <a:gd name="connsiteX3" fmla="*/ 22 w 57171"/>
                <a:gd name="connsiteY3" fmla="*/ 28575 h 57150"/>
                <a:gd name="connsiteX4" fmla="*/ 28597 w 57171"/>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71" h="57150">
                  <a:moveTo>
                    <a:pt x="28597" y="57150"/>
                  </a:moveTo>
                  <a:cubicBezTo>
                    <a:pt x="44472" y="57150"/>
                    <a:pt x="57172" y="44450"/>
                    <a:pt x="57172" y="28575"/>
                  </a:cubicBezTo>
                  <a:cubicBezTo>
                    <a:pt x="57172" y="12700"/>
                    <a:pt x="44472" y="0"/>
                    <a:pt x="28597" y="0"/>
                  </a:cubicBezTo>
                  <a:cubicBezTo>
                    <a:pt x="12722" y="0"/>
                    <a:pt x="22" y="12700"/>
                    <a:pt x="22" y="28575"/>
                  </a:cubicBezTo>
                  <a:cubicBezTo>
                    <a:pt x="-613" y="44450"/>
                    <a:pt x="12722" y="57150"/>
                    <a:pt x="28597" y="57150"/>
                  </a:cubicBezTo>
                  <a:close/>
                </a:path>
              </a:pathLst>
            </a:custGeom>
            <a:grpFill/>
            <a:ln w="6350" cap="flat">
              <a:noFill/>
              <a:prstDash val="solid"/>
              <a:miter/>
            </a:ln>
          </p:spPr>
          <p:txBody>
            <a:bodyPr rtlCol="0" anchor="ctr"/>
            <a:lstStyle/>
            <a:p>
              <a:endParaRPr lang="en-US"/>
            </a:p>
          </p:txBody>
        </p:sp>
        <p:sp>
          <p:nvSpPr>
            <p:cNvPr id="161" name="Freeform 160">
              <a:extLst>
                <a:ext uri="{FF2B5EF4-FFF2-40B4-BE49-F238E27FC236}">
                  <a16:creationId xmlns:a16="http://schemas.microsoft.com/office/drawing/2014/main" id="{E2D97DB8-38DF-E849-8317-1F429F633E1B}"/>
                </a:ext>
              </a:extLst>
            </p:cNvPr>
            <p:cNvSpPr/>
            <p:nvPr/>
          </p:nvSpPr>
          <p:spPr>
            <a:xfrm>
              <a:off x="18512790" y="235712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62" name="Freeform 161">
              <a:extLst>
                <a:ext uri="{FF2B5EF4-FFF2-40B4-BE49-F238E27FC236}">
                  <a16:creationId xmlns:a16="http://schemas.microsoft.com/office/drawing/2014/main" id="{AD074633-E139-C148-8E66-CD4DBBEB7384}"/>
                </a:ext>
              </a:extLst>
            </p:cNvPr>
            <p:cNvSpPr/>
            <p:nvPr/>
          </p:nvSpPr>
          <p:spPr>
            <a:xfrm>
              <a:off x="18688685" y="2229485"/>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63" name="Freeform 162">
              <a:extLst>
                <a:ext uri="{FF2B5EF4-FFF2-40B4-BE49-F238E27FC236}">
                  <a16:creationId xmlns:a16="http://schemas.microsoft.com/office/drawing/2014/main" id="{AAF8EDF0-0451-7A40-84EE-A6313AD32C2B}"/>
                </a:ext>
              </a:extLst>
            </p:cNvPr>
            <p:cNvSpPr/>
            <p:nvPr/>
          </p:nvSpPr>
          <p:spPr>
            <a:xfrm>
              <a:off x="18471515" y="2229485"/>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64" name="Freeform 163">
              <a:extLst>
                <a:ext uri="{FF2B5EF4-FFF2-40B4-BE49-F238E27FC236}">
                  <a16:creationId xmlns:a16="http://schemas.microsoft.com/office/drawing/2014/main" id="{C69D289E-7415-5847-9C90-7EC7549C8B2E}"/>
                </a:ext>
              </a:extLst>
            </p:cNvPr>
            <p:cNvSpPr/>
            <p:nvPr/>
          </p:nvSpPr>
          <p:spPr>
            <a:xfrm>
              <a:off x="18580099" y="2150745"/>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65" name="Freeform 164">
              <a:extLst>
                <a:ext uri="{FF2B5EF4-FFF2-40B4-BE49-F238E27FC236}">
                  <a16:creationId xmlns:a16="http://schemas.microsoft.com/office/drawing/2014/main" id="{0C5BF48E-28D0-6F46-8CB0-F3303387AB5D}"/>
                </a:ext>
              </a:extLst>
            </p:cNvPr>
            <p:cNvSpPr/>
            <p:nvPr/>
          </p:nvSpPr>
          <p:spPr>
            <a:xfrm>
              <a:off x="18498798" y="1905000"/>
              <a:ext cx="57171" cy="57150"/>
            </a:xfrm>
            <a:custGeom>
              <a:avLst/>
              <a:gdLst>
                <a:gd name="connsiteX0" fmla="*/ 28597 w 57171"/>
                <a:gd name="connsiteY0" fmla="*/ 57150 h 57150"/>
                <a:gd name="connsiteX1" fmla="*/ 57172 w 57171"/>
                <a:gd name="connsiteY1" fmla="*/ 28575 h 57150"/>
                <a:gd name="connsiteX2" fmla="*/ 28597 w 57171"/>
                <a:gd name="connsiteY2" fmla="*/ 0 h 57150"/>
                <a:gd name="connsiteX3" fmla="*/ 22 w 57171"/>
                <a:gd name="connsiteY3" fmla="*/ 28575 h 57150"/>
                <a:gd name="connsiteX4" fmla="*/ 28597 w 57171"/>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71" h="57150">
                  <a:moveTo>
                    <a:pt x="28597" y="57150"/>
                  </a:moveTo>
                  <a:cubicBezTo>
                    <a:pt x="44472" y="57150"/>
                    <a:pt x="57172" y="44450"/>
                    <a:pt x="57172" y="28575"/>
                  </a:cubicBezTo>
                  <a:cubicBezTo>
                    <a:pt x="57172" y="12700"/>
                    <a:pt x="44472" y="0"/>
                    <a:pt x="28597" y="0"/>
                  </a:cubicBezTo>
                  <a:cubicBezTo>
                    <a:pt x="12722" y="0"/>
                    <a:pt x="22" y="12700"/>
                    <a:pt x="22" y="28575"/>
                  </a:cubicBezTo>
                  <a:cubicBezTo>
                    <a:pt x="-613" y="44450"/>
                    <a:pt x="12722" y="57150"/>
                    <a:pt x="28597" y="57150"/>
                  </a:cubicBezTo>
                  <a:close/>
                </a:path>
              </a:pathLst>
            </a:custGeom>
            <a:grpFill/>
            <a:ln w="6350" cap="flat">
              <a:noFill/>
              <a:prstDash val="solid"/>
              <a:miter/>
            </a:ln>
          </p:spPr>
          <p:txBody>
            <a:bodyPr rtlCol="0" anchor="ctr"/>
            <a:lstStyle/>
            <a:p>
              <a:endParaRPr lang="en-US"/>
            </a:p>
          </p:txBody>
        </p:sp>
        <p:sp>
          <p:nvSpPr>
            <p:cNvPr id="166" name="Freeform 165">
              <a:extLst>
                <a:ext uri="{FF2B5EF4-FFF2-40B4-BE49-F238E27FC236}">
                  <a16:creationId xmlns:a16="http://schemas.microsoft.com/office/drawing/2014/main" id="{90FDF7DE-B334-374C-91A8-E1B956C8EAE8}"/>
                </a:ext>
              </a:extLst>
            </p:cNvPr>
            <p:cNvSpPr/>
            <p:nvPr/>
          </p:nvSpPr>
          <p:spPr>
            <a:xfrm>
              <a:off x="18660110" y="1905635"/>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67" name="Freeform 166">
              <a:extLst>
                <a:ext uri="{FF2B5EF4-FFF2-40B4-BE49-F238E27FC236}">
                  <a16:creationId xmlns:a16="http://schemas.microsoft.com/office/drawing/2014/main" id="{B9D72015-EB88-434A-A847-CBFA6E71A6EA}"/>
                </a:ext>
              </a:extLst>
            </p:cNvPr>
            <p:cNvSpPr/>
            <p:nvPr/>
          </p:nvSpPr>
          <p:spPr>
            <a:xfrm>
              <a:off x="18498819" y="2621914"/>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68" name="Freeform 167">
              <a:extLst>
                <a:ext uri="{FF2B5EF4-FFF2-40B4-BE49-F238E27FC236}">
                  <a16:creationId xmlns:a16="http://schemas.microsoft.com/office/drawing/2014/main" id="{4D742263-9201-F34F-8463-050AFCD28259}"/>
                </a:ext>
              </a:extLst>
            </p:cNvPr>
            <p:cNvSpPr/>
            <p:nvPr/>
          </p:nvSpPr>
          <p:spPr>
            <a:xfrm>
              <a:off x="18660110" y="262255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69" name="Freeform 168">
              <a:extLst>
                <a:ext uri="{FF2B5EF4-FFF2-40B4-BE49-F238E27FC236}">
                  <a16:creationId xmlns:a16="http://schemas.microsoft.com/office/drawing/2014/main" id="{F3E9CEF2-CD07-2343-ADB0-5BE9B69DA164}"/>
                </a:ext>
              </a:extLst>
            </p:cNvPr>
            <p:cNvSpPr/>
            <p:nvPr/>
          </p:nvSpPr>
          <p:spPr>
            <a:xfrm>
              <a:off x="18227040" y="215392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70" name="Freeform 169">
              <a:extLst>
                <a:ext uri="{FF2B5EF4-FFF2-40B4-BE49-F238E27FC236}">
                  <a16:creationId xmlns:a16="http://schemas.microsoft.com/office/drawing/2014/main" id="{B593A73E-0CC5-E040-86A8-73EC1B5B023A}"/>
                </a:ext>
              </a:extLst>
            </p:cNvPr>
            <p:cNvSpPr/>
            <p:nvPr/>
          </p:nvSpPr>
          <p:spPr>
            <a:xfrm>
              <a:off x="18308319" y="2014854"/>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71" name="Freeform 170">
              <a:extLst>
                <a:ext uri="{FF2B5EF4-FFF2-40B4-BE49-F238E27FC236}">
                  <a16:creationId xmlns:a16="http://schemas.microsoft.com/office/drawing/2014/main" id="{9FC527D9-27F3-A14D-ACC7-41E32D2A7133}"/>
                </a:ext>
              </a:extLst>
            </p:cNvPr>
            <p:cNvSpPr/>
            <p:nvPr/>
          </p:nvSpPr>
          <p:spPr>
            <a:xfrm>
              <a:off x="18850610" y="2512695"/>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72" name="Freeform 171">
              <a:extLst>
                <a:ext uri="{FF2B5EF4-FFF2-40B4-BE49-F238E27FC236}">
                  <a16:creationId xmlns:a16="http://schemas.microsoft.com/office/drawing/2014/main" id="{4A819EC7-986F-DE48-BE2B-D03C54B2A46A}"/>
                </a:ext>
              </a:extLst>
            </p:cNvPr>
            <p:cNvSpPr/>
            <p:nvPr/>
          </p:nvSpPr>
          <p:spPr>
            <a:xfrm>
              <a:off x="18931868" y="2373629"/>
              <a:ext cx="57171" cy="57150"/>
            </a:xfrm>
            <a:custGeom>
              <a:avLst/>
              <a:gdLst>
                <a:gd name="connsiteX0" fmla="*/ 28597 w 57171"/>
                <a:gd name="connsiteY0" fmla="*/ 57150 h 57150"/>
                <a:gd name="connsiteX1" fmla="*/ 57172 w 57171"/>
                <a:gd name="connsiteY1" fmla="*/ 28575 h 57150"/>
                <a:gd name="connsiteX2" fmla="*/ 28597 w 57171"/>
                <a:gd name="connsiteY2" fmla="*/ 0 h 57150"/>
                <a:gd name="connsiteX3" fmla="*/ 22 w 57171"/>
                <a:gd name="connsiteY3" fmla="*/ 28575 h 57150"/>
                <a:gd name="connsiteX4" fmla="*/ 28597 w 57171"/>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71" h="57150">
                  <a:moveTo>
                    <a:pt x="28597" y="57150"/>
                  </a:moveTo>
                  <a:cubicBezTo>
                    <a:pt x="44472" y="57150"/>
                    <a:pt x="57172" y="44450"/>
                    <a:pt x="57172" y="28575"/>
                  </a:cubicBezTo>
                  <a:cubicBezTo>
                    <a:pt x="57172" y="12700"/>
                    <a:pt x="44472" y="0"/>
                    <a:pt x="28597" y="0"/>
                  </a:cubicBezTo>
                  <a:cubicBezTo>
                    <a:pt x="12722" y="0"/>
                    <a:pt x="22" y="12700"/>
                    <a:pt x="22" y="28575"/>
                  </a:cubicBezTo>
                  <a:cubicBezTo>
                    <a:pt x="-613" y="44450"/>
                    <a:pt x="12722" y="57150"/>
                    <a:pt x="28597" y="57150"/>
                  </a:cubicBezTo>
                  <a:close/>
                </a:path>
              </a:pathLst>
            </a:custGeom>
            <a:grpFill/>
            <a:ln w="6350" cap="flat">
              <a:noFill/>
              <a:prstDash val="solid"/>
              <a:miter/>
            </a:ln>
          </p:spPr>
          <p:txBody>
            <a:bodyPr rtlCol="0" anchor="ctr"/>
            <a:lstStyle/>
            <a:p>
              <a:endParaRPr lang="en-US"/>
            </a:p>
          </p:txBody>
        </p:sp>
        <p:sp>
          <p:nvSpPr>
            <p:cNvPr id="173" name="Freeform 172">
              <a:extLst>
                <a:ext uri="{FF2B5EF4-FFF2-40B4-BE49-F238E27FC236}">
                  <a16:creationId xmlns:a16="http://schemas.microsoft.com/office/drawing/2014/main" id="{9D3F851F-87BD-994A-AB4C-FC381CC58BC8}"/>
                </a:ext>
              </a:extLst>
            </p:cNvPr>
            <p:cNvSpPr/>
            <p:nvPr/>
          </p:nvSpPr>
          <p:spPr>
            <a:xfrm>
              <a:off x="18307685" y="2512695"/>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74" name="Freeform 173">
              <a:extLst>
                <a:ext uri="{FF2B5EF4-FFF2-40B4-BE49-F238E27FC236}">
                  <a16:creationId xmlns:a16="http://schemas.microsoft.com/office/drawing/2014/main" id="{5D4EFBAF-74AA-7E48-BB46-67C11DB31FE9}"/>
                </a:ext>
              </a:extLst>
            </p:cNvPr>
            <p:cNvSpPr/>
            <p:nvPr/>
          </p:nvSpPr>
          <p:spPr>
            <a:xfrm>
              <a:off x="18227040" y="2373629"/>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75" name="Freeform 174">
              <a:extLst>
                <a:ext uri="{FF2B5EF4-FFF2-40B4-BE49-F238E27FC236}">
                  <a16:creationId xmlns:a16="http://schemas.microsoft.com/office/drawing/2014/main" id="{7D8D23BF-64B4-EA44-875B-93551D8ACCD6}"/>
                </a:ext>
              </a:extLst>
            </p:cNvPr>
            <p:cNvSpPr/>
            <p:nvPr/>
          </p:nvSpPr>
          <p:spPr>
            <a:xfrm>
              <a:off x="18931868" y="2153920"/>
              <a:ext cx="57171" cy="57150"/>
            </a:xfrm>
            <a:custGeom>
              <a:avLst/>
              <a:gdLst>
                <a:gd name="connsiteX0" fmla="*/ 28597 w 57171"/>
                <a:gd name="connsiteY0" fmla="*/ 57150 h 57150"/>
                <a:gd name="connsiteX1" fmla="*/ 57172 w 57171"/>
                <a:gd name="connsiteY1" fmla="*/ 28575 h 57150"/>
                <a:gd name="connsiteX2" fmla="*/ 28597 w 57171"/>
                <a:gd name="connsiteY2" fmla="*/ 0 h 57150"/>
                <a:gd name="connsiteX3" fmla="*/ 22 w 57171"/>
                <a:gd name="connsiteY3" fmla="*/ 28575 h 57150"/>
                <a:gd name="connsiteX4" fmla="*/ 28597 w 57171"/>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71" h="57150">
                  <a:moveTo>
                    <a:pt x="28597" y="57150"/>
                  </a:moveTo>
                  <a:cubicBezTo>
                    <a:pt x="44472" y="57150"/>
                    <a:pt x="57172" y="44450"/>
                    <a:pt x="57172" y="28575"/>
                  </a:cubicBezTo>
                  <a:cubicBezTo>
                    <a:pt x="57172" y="12700"/>
                    <a:pt x="44472" y="0"/>
                    <a:pt x="28597" y="0"/>
                  </a:cubicBezTo>
                  <a:cubicBezTo>
                    <a:pt x="12722" y="0"/>
                    <a:pt x="22" y="12700"/>
                    <a:pt x="22" y="28575"/>
                  </a:cubicBezTo>
                  <a:cubicBezTo>
                    <a:pt x="-613" y="44450"/>
                    <a:pt x="12722" y="57150"/>
                    <a:pt x="28597" y="57150"/>
                  </a:cubicBezTo>
                  <a:close/>
                </a:path>
              </a:pathLst>
            </a:custGeom>
            <a:grpFill/>
            <a:ln w="6350" cap="flat">
              <a:noFill/>
              <a:prstDash val="solid"/>
              <a:miter/>
            </a:ln>
          </p:spPr>
          <p:txBody>
            <a:bodyPr rtlCol="0" anchor="ctr"/>
            <a:lstStyle/>
            <a:p>
              <a:endParaRPr lang="en-US"/>
            </a:p>
          </p:txBody>
        </p:sp>
        <p:sp>
          <p:nvSpPr>
            <p:cNvPr id="176" name="Freeform 175">
              <a:extLst>
                <a:ext uri="{FF2B5EF4-FFF2-40B4-BE49-F238E27FC236}">
                  <a16:creationId xmlns:a16="http://schemas.microsoft.com/office/drawing/2014/main" id="{176E4036-682A-034D-809B-FDF0002A41F1}"/>
                </a:ext>
              </a:extLst>
            </p:cNvPr>
            <p:cNvSpPr/>
            <p:nvPr/>
          </p:nvSpPr>
          <p:spPr>
            <a:xfrm>
              <a:off x="18851223" y="2014854"/>
              <a:ext cx="57171" cy="57150"/>
            </a:xfrm>
            <a:custGeom>
              <a:avLst/>
              <a:gdLst>
                <a:gd name="connsiteX0" fmla="*/ 28597 w 57171"/>
                <a:gd name="connsiteY0" fmla="*/ 57150 h 57150"/>
                <a:gd name="connsiteX1" fmla="*/ 57172 w 57171"/>
                <a:gd name="connsiteY1" fmla="*/ 28575 h 57150"/>
                <a:gd name="connsiteX2" fmla="*/ 28597 w 57171"/>
                <a:gd name="connsiteY2" fmla="*/ 0 h 57150"/>
                <a:gd name="connsiteX3" fmla="*/ 22 w 57171"/>
                <a:gd name="connsiteY3" fmla="*/ 28575 h 57150"/>
                <a:gd name="connsiteX4" fmla="*/ 28597 w 57171"/>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71" h="57150">
                  <a:moveTo>
                    <a:pt x="28597" y="57150"/>
                  </a:moveTo>
                  <a:cubicBezTo>
                    <a:pt x="44472" y="57150"/>
                    <a:pt x="57172" y="44450"/>
                    <a:pt x="57172" y="28575"/>
                  </a:cubicBezTo>
                  <a:cubicBezTo>
                    <a:pt x="57172" y="12700"/>
                    <a:pt x="44472" y="0"/>
                    <a:pt x="28597" y="0"/>
                  </a:cubicBezTo>
                  <a:cubicBezTo>
                    <a:pt x="12722" y="0"/>
                    <a:pt x="22" y="12700"/>
                    <a:pt x="22" y="28575"/>
                  </a:cubicBezTo>
                  <a:cubicBezTo>
                    <a:pt x="-613" y="44450"/>
                    <a:pt x="12722" y="57150"/>
                    <a:pt x="28597" y="57150"/>
                  </a:cubicBezTo>
                  <a:close/>
                </a:path>
              </a:pathLst>
            </a:custGeom>
            <a:grpFill/>
            <a:ln w="6350" cap="flat">
              <a:noFill/>
              <a:prstDash val="solid"/>
              <a:miter/>
            </a:ln>
          </p:spPr>
          <p:txBody>
            <a:bodyPr rtlCol="0" anchor="ctr"/>
            <a:lstStyle/>
            <a:p>
              <a:endParaRPr lang="en-US"/>
            </a:p>
          </p:txBody>
        </p:sp>
        <p:sp>
          <p:nvSpPr>
            <p:cNvPr id="177" name="Freeform 176">
              <a:extLst>
                <a:ext uri="{FF2B5EF4-FFF2-40B4-BE49-F238E27FC236}">
                  <a16:creationId xmlns:a16="http://schemas.microsoft.com/office/drawing/2014/main" id="{64F0A3D7-989B-FD41-9DA2-4BAE9B901CA3}"/>
                </a:ext>
              </a:extLst>
            </p:cNvPr>
            <p:cNvSpPr/>
            <p:nvPr/>
          </p:nvSpPr>
          <p:spPr>
            <a:xfrm>
              <a:off x="18700115" y="2472689"/>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78" name="Freeform 177">
              <a:extLst>
                <a:ext uri="{FF2B5EF4-FFF2-40B4-BE49-F238E27FC236}">
                  <a16:creationId xmlns:a16="http://schemas.microsoft.com/office/drawing/2014/main" id="{2E638CF9-F2B1-4D4F-906D-E233960FD694}"/>
                </a:ext>
              </a:extLst>
            </p:cNvPr>
            <p:cNvSpPr/>
            <p:nvPr/>
          </p:nvSpPr>
          <p:spPr>
            <a:xfrm>
              <a:off x="18336894" y="2263775"/>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79" name="Freeform 178">
              <a:extLst>
                <a:ext uri="{FF2B5EF4-FFF2-40B4-BE49-F238E27FC236}">
                  <a16:creationId xmlns:a16="http://schemas.microsoft.com/office/drawing/2014/main" id="{D2AFB508-70DC-AA44-8E69-1CF5C93ED3E3}"/>
                </a:ext>
              </a:extLst>
            </p:cNvPr>
            <p:cNvSpPr/>
            <p:nvPr/>
          </p:nvSpPr>
          <p:spPr>
            <a:xfrm>
              <a:off x="18821399" y="2263775"/>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80" name="Freeform 179">
              <a:extLst>
                <a:ext uri="{FF2B5EF4-FFF2-40B4-BE49-F238E27FC236}">
                  <a16:creationId xmlns:a16="http://schemas.microsoft.com/office/drawing/2014/main" id="{938F9668-5399-BC4A-A9FB-C665C7331976}"/>
                </a:ext>
              </a:extLst>
            </p:cNvPr>
            <p:cNvSpPr/>
            <p:nvPr/>
          </p:nvSpPr>
          <p:spPr>
            <a:xfrm>
              <a:off x="18458158" y="2472689"/>
              <a:ext cx="57171" cy="57150"/>
            </a:xfrm>
            <a:custGeom>
              <a:avLst/>
              <a:gdLst>
                <a:gd name="connsiteX0" fmla="*/ 28597 w 57171"/>
                <a:gd name="connsiteY0" fmla="*/ 57150 h 57150"/>
                <a:gd name="connsiteX1" fmla="*/ 57172 w 57171"/>
                <a:gd name="connsiteY1" fmla="*/ 28575 h 57150"/>
                <a:gd name="connsiteX2" fmla="*/ 28597 w 57171"/>
                <a:gd name="connsiteY2" fmla="*/ 0 h 57150"/>
                <a:gd name="connsiteX3" fmla="*/ 22 w 57171"/>
                <a:gd name="connsiteY3" fmla="*/ 28575 h 57150"/>
                <a:gd name="connsiteX4" fmla="*/ 28597 w 57171"/>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71" h="57150">
                  <a:moveTo>
                    <a:pt x="28597" y="57150"/>
                  </a:moveTo>
                  <a:cubicBezTo>
                    <a:pt x="44472" y="57150"/>
                    <a:pt x="57172" y="44450"/>
                    <a:pt x="57172" y="28575"/>
                  </a:cubicBezTo>
                  <a:cubicBezTo>
                    <a:pt x="57172" y="12700"/>
                    <a:pt x="44472" y="0"/>
                    <a:pt x="28597" y="0"/>
                  </a:cubicBezTo>
                  <a:cubicBezTo>
                    <a:pt x="12722" y="0"/>
                    <a:pt x="22" y="12700"/>
                    <a:pt x="22" y="28575"/>
                  </a:cubicBezTo>
                  <a:cubicBezTo>
                    <a:pt x="-613" y="44450"/>
                    <a:pt x="12722" y="57150"/>
                    <a:pt x="28597" y="57150"/>
                  </a:cubicBezTo>
                  <a:close/>
                </a:path>
              </a:pathLst>
            </a:custGeom>
            <a:grpFill/>
            <a:ln w="6350" cap="flat">
              <a:noFill/>
              <a:prstDash val="solid"/>
              <a:miter/>
            </a:ln>
          </p:spPr>
          <p:txBody>
            <a:bodyPr rtlCol="0" anchor="ctr"/>
            <a:lstStyle/>
            <a:p>
              <a:endParaRPr lang="en-US"/>
            </a:p>
          </p:txBody>
        </p:sp>
        <p:sp>
          <p:nvSpPr>
            <p:cNvPr id="181" name="Freeform 180">
              <a:extLst>
                <a:ext uri="{FF2B5EF4-FFF2-40B4-BE49-F238E27FC236}">
                  <a16:creationId xmlns:a16="http://schemas.microsoft.com/office/drawing/2014/main" id="{CAEC65F3-A8BA-104B-82A1-43E77910581F}"/>
                </a:ext>
              </a:extLst>
            </p:cNvPr>
            <p:cNvSpPr/>
            <p:nvPr/>
          </p:nvSpPr>
          <p:spPr>
            <a:xfrm>
              <a:off x="18700115" y="205486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82" name="Freeform 181">
              <a:extLst>
                <a:ext uri="{FF2B5EF4-FFF2-40B4-BE49-F238E27FC236}">
                  <a16:creationId xmlns:a16="http://schemas.microsoft.com/office/drawing/2014/main" id="{0A036A42-3C69-B646-833D-C5A132BA28F8}"/>
                </a:ext>
              </a:extLst>
            </p:cNvPr>
            <p:cNvSpPr/>
            <p:nvPr/>
          </p:nvSpPr>
          <p:spPr>
            <a:xfrm>
              <a:off x="18475324" y="2373629"/>
              <a:ext cx="224155" cy="283210"/>
            </a:xfrm>
            <a:custGeom>
              <a:avLst/>
              <a:gdLst>
                <a:gd name="connsiteX0" fmla="*/ 201930 w 224155"/>
                <a:gd name="connsiteY0" fmla="*/ 283210 h 283210"/>
                <a:gd name="connsiteX1" fmla="*/ 67310 w 224155"/>
                <a:gd name="connsiteY1" fmla="*/ 40005 h 283210"/>
                <a:gd name="connsiteX2" fmla="*/ 22860 w 224155"/>
                <a:gd name="connsiteY2" fmla="*/ 133350 h 283210"/>
                <a:gd name="connsiteX3" fmla="*/ 0 w 224155"/>
                <a:gd name="connsiteY3" fmla="*/ 122555 h 283210"/>
                <a:gd name="connsiteX4" fmla="*/ 55245 w 224155"/>
                <a:gd name="connsiteY4" fmla="*/ 6985 h 283210"/>
                <a:gd name="connsiteX5" fmla="*/ 66040 w 224155"/>
                <a:gd name="connsiteY5" fmla="*/ 0 h 283210"/>
                <a:gd name="connsiteX6" fmla="*/ 77470 w 224155"/>
                <a:gd name="connsiteY6" fmla="*/ 6350 h 283210"/>
                <a:gd name="connsiteX7" fmla="*/ 224155 w 224155"/>
                <a:gd name="connsiteY7" fmla="*/ 271145 h 283210"/>
                <a:gd name="connsiteX8" fmla="*/ 201930 w 224155"/>
                <a:gd name="connsiteY8" fmla="*/ 283210 h 283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155" h="283210">
                  <a:moveTo>
                    <a:pt x="201930" y="283210"/>
                  </a:moveTo>
                  <a:lnTo>
                    <a:pt x="67310" y="40005"/>
                  </a:lnTo>
                  <a:lnTo>
                    <a:pt x="22860" y="133350"/>
                  </a:lnTo>
                  <a:lnTo>
                    <a:pt x="0" y="122555"/>
                  </a:lnTo>
                  <a:lnTo>
                    <a:pt x="55245" y="6985"/>
                  </a:lnTo>
                  <a:cubicBezTo>
                    <a:pt x="57150" y="2540"/>
                    <a:pt x="61595" y="0"/>
                    <a:pt x="66040" y="0"/>
                  </a:cubicBezTo>
                  <a:cubicBezTo>
                    <a:pt x="70485" y="0"/>
                    <a:pt x="74930" y="2540"/>
                    <a:pt x="77470" y="6350"/>
                  </a:cubicBezTo>
                  <a:lnTo>
                    <a:pt x="224155" y="271145"/>
                  </a:lnTo>
                  <a:lnTo>
                    <a:pt x="201930" y="283210"/>
                  </a:lnTo>
                  <a:close/>
                </a:path>
              </a:pathLst>
            </a:custGeom>
            <a:grpFill/>
            <a:ln w="6350" cap="flat">
              <a:noFill/>
              <a:prstDash val="solid"/>
              <a:miter/>
            </a:ln>
          </p:spPr>
          <p:txBody>
            <a:bodyPr rtlCol="0" anchor="ctr"/>
            <a:lstStyle/>
            <a:p>
              <a:endParaRPr lang="en-US"/>
            </a:p>
          </p:txBody>
        </p:sp>
        <p:sp>
          <p:nvSpPr>
            <p:cNvPr id="183" name="Freeform 182">
              <a:extLst>
                <a:ext uri="{FF2B5EF4-FFF2-40B4-BE49-F238E27FC236}">
                  <a16:creationId xmlns:a16="http://schemas.microsoft.com/office/drawing/2014/main" id="{1CD184B8-13E2-1C48-B62E-614BDEB9FFB2}"/>
                </a:ext>
              </a:extLst>
            </p:cNvPr>
            <p:cNvSpPr/>
            <p:nvPr/>
          </p:nvSpPr>
          <p:spPr>
            <a:xfrm rot="17876624">
              <a:off x="18441234" y="2239454"/>
              <a:ext cx="25399" cy="199388"/>
            </a:xfrm>
            <a:custGeom>
              <a:avLst/>
              <a:gdLst>
                <a:gd name="connsiteX0" fmla="*/ 0 w 25399"/>
                <a:gd name="connsiteY0" fmla="*/ 0 h 199388"/>
                <a:gd name="connsiteX1" fmla="*/ 25400 w 25399"/>
                <a:gd name="connsiteY1" fmla="*/ 0 h 199388"/>
                <a:gd name="connsiteX2" fmla="*/ 25400 w 25399"/>
                <a:gd name="connsiteY2" fmla="*/ 199388 h 199388"/>
                <a:gd name="connsiteX3" fmla="*/ 0 w 25399"/>
                <a:gd name="connsiteY3" fmla="*/ 199388 h 199388"/>
              </a:gdLst>
              <a:ahLst/>
              <a:cxnLst>
                <a:cxn ang="0">
                  <a:pos x="connsiteX0" y="connsiteY0"/>
                </a:cxn>
                <a:cxn ang="0">
                  <a:pos x="connsiteX1" y="connsiteY1"/>
                </a:cxn>
                <a:cxn ang="0">
                  <a:pos x="connsiteX2" y="connsiteY2"/>
                </a:cxn>
                <a:cxn ang="0">
                  <a:pos x="connsiteX3" y="connsiteY3"/>
                </a:cxn>
              </a:cxnLst>
              <a:rect l="l" t="t" r="r" b="b"/>
              <a:pathLst>
                <a:path w="25399" h="199388">
                  <a:moveTo>
                    <a:pt x="0" y="0"/>
                  </a:moveTo>
                  <a:lnTo>
                    <a:pt x="25400" y="0"/>
                  </a:lnTo>
                  <a:lnTo>
                    <a:pt x="25400" y="199388"/>
                  </a:lnTo>
                  <a:lnTo>
                    <a:pt x="0" y="199388"/>
                  </a:lnTo>
                  <a:close/>
                </a:path>
              </a:pathLst>
            </a:custGeom>
            <a:grpFill/>
            <a:ln w="6350" cap="flat">
              <a:noFill/>
              <a:prstDash val="solid"/>
              <a:miter/>
            </a:ln>
          </p:spPr>
          <p:txBody>
            <a:bodyPr rtlCol="0" anchor="ctr"/>
            <a:lstStyle/>
            <a:p>
              <a:endParaRPr lang="en-US"/>
            </a:p>
          </p:txBody>
        </p:sp>
        <p:sp>
          <p:nvSpPr>
            <p:cNvPr id="184" name="Freeform 183">
              <a:extLst>
                <a:ext uri="{FF2B5EF4-FFF2-40B4-BE49-F238E27FC236}">
                  <a16:creationId xmlns:a16="http://schemas.microsoft.com/office/drawing/2014/main" id="{3637AE83-0256-3C47-8ADE-5082F20C7385}"/>
                </a:ext>
              </a:extLst>
            </p:cNvPr>
            <p:cNvSpPr/>
            <p:nvPr/>
          </p:nvSpPr>
          <p:spPr>
            <a:xfrm>
              <a:off x="18487289" y="2166143"/>
              <a:ext cx="243406" cy="231616"/>
            </a:xfrm>
            <a:custGeom>
              <a:avLst/>
              <a:gdLst>
                <a:gd name="connsiteX0" fmla="*/ 188696 w 243406"/>
                <a:gd name="connsiteY0" fmla="*/ 231616 h 231616"/>
                <a:gd name="connsiteX1" fmla="*/ 54076 w 243406"/>
                <a:gd name="connsiteY1" fmla="*/ 231616 h 231616"/>
                <a:gd name="connsiteX2" fmla="*/ 42011 w 243406"/>
                <a:gd name="connsiteY2" fmla="*/ 222726 h 231616"/>
                <a:gd name="connsiteX3" fmla="*/ 736 w 243406"/>
                <a:gd name="connsiteY3" fmla="*/ 95091 h 231616"/>
                <a:gd name="connsiteX4" fmla="*/ 5181 w 243406"/>
                <a:gd name="connsiteY4" fmla="*/ 81121 h 231616"/>
                <a:gd name="connsiteX5" fmla="*/ 114401 w 243406"/>
                <a:gd name="connsiteY5" fmla="*/ 2381 h 231616"/>
                <a:gd name="connsiteX6" fmla="*/ 129006 w 243406"/>
                <a:gd name="connsiteY6" fmla="*/ 2381 h 231616"/>
                <a:gd name="connsiteX7" fmla="*/ 238226 w 243406"/>
                <a:gd name="connsiteY7" fmla="*/ 81121 h 231616"/>
                <a:gd name="connsiteX8" fmla="*/ 242671 w 243406"/>
                <a:gd name="connsiteY8" fmla="*/ 95091 h 231616"/>
                <a:gd name="connsiteX9" fmla="*/ 200761 w 243406"/>
                <a:gd name="connsiteY9" fmla="*/ 222726 h 231616"/>
                <a:gd name="connsiteX10" fmla="*/ 188696 w 243406"/>
                <a:gd name="connsiteY10" fmla="*/ 231616 h 231616"/>
                <a:gd name="connsiteX11" fmla="*/ 62966 w 243406"/>
                <a:gd name="connsiteY11" fmla="*/ 206216 h 231616"/>
                <a:gd name="connsiteX12" fmla="*/ 179171 w 243406"/>
                <a:gd name="connsiteY12" fmla="*/ 206216 h 231616"/>
                <a:gd name="connsiteX13" fmla="*/ 215366 w 243406"/>
                <a:gd name="connsiteY13" fmla="*/ 96361 h 231616"/>
                <a:gd name="connsiteX14" fmla="*/ 121386 w 243406"/>
                <a:gd name="connsiteY14" fmla="*/ 28416 h 231616"/>
                <a:gd name="connsiteX15" fmla="*/ 27406 w 243406"/>
                <a:gd name="connsiteY15" fmla="*/ 96361 h 231616"/>
                <a:gd name="connsiteX16" fmla="*/ 62966 w 243406"/>
                <a:gd name="connsiteY16" fmla="*/ 206216 h 2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3406" h="231616">
                  <a:moveTo>
                    <a:pt x="188696" y="231616"/>
                  </a:moveTo>
                  <a:lnTo>
                    <a:pt x="54076" y="231616"/>
                  </a:lnTo>
                  <a:cubicBezTo>
                    <a:pt x="48361" y="231616"/>
                    <a:pt x="43916" y="227806"/>
                    <a:pt x="42011" y="222726"/>
                  </a:cubicBezTo>
                  <a:lnTo>
                    <a:pt x="736" y="95091"/>
                  </a:lnTo>
                  <a:cubicBezTo>
                    <a:pt x="-1169" y="90011"/>
                    <a:pt x="736" y="84296"/>
                    <a:pt x="5181" y="81121"/>
                  </a:cubicBezTo>
                  <a:lnTo>
                    <a:pt x="114401" y="2381"/>
                  </a:lnTo>
                  <a:cubicBezTo>
                    <a:pt x="118846" y="-794"/>
                    <a:pt x="124561" y="-794"/>
                    <a:pt x="129006" y="2381"/>
                  </a:cubicBezTo>
                  <a:lnTo>
                    <a:pt x="238226" y="81121"/>
                  </a:lnTo>
                  <a:cubicBezTo>
                    <a:pt x="242671" y="84296"/>
                    <a:pt x="244576" y="90011"/>
                    <a:pt x="242671" y="95091"/>
                  </a:cubicBezTo>
                  <a:lnTo>
                    <a:pt x="200761" y="222726"/>
                  </a:lnTo>
                  <a:cubicBezTo>
                    <a:pt x="198856" y="228441"/>
                    <a:pt x="193776" y="231616"/>
                    <a:pt x="188696" y="231616"/>
                  </a:cubicBezTo>
                  <a:close/>
                  <a:moveTo>
                    <a:pt x="62966" y="206216"/>
                  </a:moveTo>
                  <a:lnTo>
                    <a:pt x="179171" y="206216"/>
                  </a:lnTo>
                  <a:lnTo>
                    <a:pt x="215366" y="96361"/>
                  </a:lnTo>
                  <a:lnTo>
                    <a:pt x="121386" y="28416"/>
                  </a:lnTo>
                  <a:lnTo>
                    <a:pt x="27406" y="96361"/>
                  </a:lnTo>
                  <a:lnTo>
                    <a:pt x="62966" y="206216"/>
                  </a:lnTo>
                  <a:close/>
                </a:path>
              </a:pathLst>
            </a:custGeom>
            <a:grpFill/>
            <a:ln w="6350" cap="flat">
              <a:noFill/>
              <a:prstDash val="solid"/>
              <a:miter/>
            </a:ln>
          </p:spPr>
          <p:txBody>
            <a:bodyPr rtlCol="0" anchor="ctr"/>
            <a:lstStyle/>
            <a:p>
              <a:endParaRPr lang="en-US"/>
            </a:p>
          </p:txBody>
        </p:sp>
      </p:grpSp>
      <p:grpSp>
        <p:nvGrpSpPr>
          <p:cNvPr id="185" name="Group 184">
            <a:extLst>
              <a:ext uri="{FF2B5EF4-FFF2-40B4-BE49-F238E27FC236}">
                <a16:creationId xmlns:a16="http://schemas.microsoft.com/office/drawing/2014/main" id="{C5DDE44D-36B7-724F-84AB-33262E80B745}"/>
              </a:ext>
            </a:extLst>
          </p:cNvPr>
          <p:cNvGrpSpPr>
            <a:grpSpLocks noChangeAspect="1"/>
          </p:cNvGrpSpPr>
          <p:nvPr/>
        </p:nvGrpSpPr>
        <p:grpSpPr>
          <a:xfrm>
            <a:off x="6293096" y="3336289"/>
            <a:ext cx="787400" cy="685800"/>
            <a:chOff x="18214340" y="3587750"/>
            <a:chExt cx="787400" cy="685800"/>
          </a:xfrm>
          <a:solidFill>
            <a:schemeClr val="accent1"/>
          </a:solidFill>
        </p:grpSpPr>
        <p:sp>
          <p:nvSpPr>
            <p:cNvPr id="186" name="Freeform 185">
              <a:extLst>
                <a:ext uri="{FF2B5EF4-FFF2-40B4-BE49-F238E27FC236}">
                  <a16:creationId xmlns:a16="http://schemas.microsoft.com/office/drawing/2014/main" id="{AA48B088-E239-4740-906A-19332356E9CA}"/>
                </a:ext>
              </a:extLst>
            </p:cNvPr>
            <p:cNvSpPr/>
            <p:nvPr/>
          </p:nvSpPr>
          <p:spPr>
            <a:xfrm>
              <a:off x="18854419" y="421640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87" name="Freeform 186">
              <a:extLst>
                <a:ext uri="{FF2B5EF4-FFF2-40B4-BE49-F238E27FC236}">
                  <a16:creationId xmlns:a16="http://schemas.microsoft.com/office/drawing/2014/main" id="{DA891A5A-0E11-5B4C-9D4C-46B4E76460E3}"/>
                </a:ext>
              </a:extLst>
            </p:cNvPr>
            <p:cNvSpPr/>
            <p:nvPr/>
          </p:nvSpPr>
          <p:spPr>
            <a:xfrm>
              <a:off x="18944590" y="4050665"/>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635" y="44450"/>
                    <a:pt x="13335" y="57150"/>
                    <a:pt x="28575" y="57150"/>
                  </a:cubicBezTo>
                  <a:close/>
                </a:path>
              </a:pathLst>
            </a:custGeom>
            <a:grpFill/>
            <a:ln w="6350" cap="flat">
              <a:noFill/>
              <a:prstDash val="solid"/>
              <a:miter/>
            </a:ln>
          </p:spPr>
          <p:txBody>
            <a:bodyPr rtlCol="0" anchor="ctr"/>
            <a:lstStyle/>
            <a:p>
              <a:endParaRPr lang="en-US"/>
            </a:p>
          </p:txBody>
        </p:sp>
        <p:sp>
          <p:nvSpPr>
            <p:cNvPr id="188" name="Freeform 187">
              <a:extLst>
                <a:ext uri="{FF2B5EF4-FFF2-40B4-BE49-F238E27FC236}">
                  <a16:creationId xmlns:a16="http://schemas.microsoft.com/office/drawing/2014/main" id="{DDB8F366-0533-6C4E-86FE-85C3766D261D}"/>
                </a:ext>
              </a:extLst>
            </p:cNvPr>
            <p:cNvSpPr/>
            <p:nvPr/>
          </p:nvSpPr>
          <p:spPr>
            <a:xfrm>
              <a:off x="18944590" y="358775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635" y="44450"/>
                    <a:pt x="13335" y="57150"/>
                    <a:pt x="28575" y="57150"/>
                  </a:cubicBezTo>
                  <a:close/>
                </a:path>
              </a:pathLst>
            </a:custGeom>
            <a:grpFill/>
            <a:ln w="6350" cap="flat">
              <a:noFill/>
              <a:prstDash val="solid"/>
              <a:miter/>
            </a:ln>
          </p:spPr>
          <p:txBody>
            <a:bodyPr rtlCol="0" anchor="ctr"/>
            <a:lstStyle/>
            <a:p>
              <a:endParaRPr lang="en-US"/>
            </a:p>
          </p:txBody>
        </p:sp>
        <p:sp>
          <p:nvSpPr>
            <p:cNvPr id="189" name="Freeform 188">
              <a:extLst>
                <a:ext uri="{FF2B5EF4-FFF2-40B4-BE49-F238E27FC236}">
                  <a16:creationId xmlns:a16="http://schemas.microsoft.com/office/drawing/2014/main" id="{AD9B2AB4-3510-2A47-BB61-C95E66FAE44B}"/>
                </a:ext>
              </a:extLst>
            </p:cNvPr>
            <p:cNvSpPr/>
            <p:nvPr/>
          </p:nvSpPr>
          <p:spPr>
            <a:xfrm>
              <a:off x="18770599" y="358775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90" name="Freeform 189">
              <a:extLst>
                <a:ext uri="{FF2B5EF4-FFF2-40B4-BE49-F238E27FC236}">
                  <a16:creationId xmlns:a16="http://schemas.microsoft.com/office/drawing/2014/main" id="{AF673722-30D9-774A-966C-9A254BA7A644}"/>
                </a:ext>
              </a:extLst>
            </p:cNvPr>
            <p:cNvSpPr/>
            <p:nvPr/>
          </p:nvSpPr>
          <p:spPr>
            <a:xfrm>
              <a:off x="18214340" y="4050665"/>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91" name="Freeform 190">
              <a:extLst>
                <a:ext uri="{FF2B5EF4-FFF2-40B4-BE49-F238E27FC236}">
                  <a16:creationId xmlns:a16="http://schemas.microsoft.com/office/drawing/2014/main" id="{A2539986-29A6-0142-A6DA-D37DBDA66B56}"/>
                </a:ext>
              </a:extLst>
            </p:cNvPr>
            <p:cNvSpPr/>
            <p:nvPr/>
          </p:nvSpPr>
          <p:spPr>
            <a:xfrm>
              <a:off x="18214340" y="358775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92" name="Freeform 191">
              <a:extLst>
                <a:ext uri="{FF2B5EF4-FFF2-40B4-BE49-F238E27FC236}">
                  <a16:creationId xmlns:a16="http://schemas.microsoft.com/office/drawing/2014/main" id="{A1C1E58B-2B21-BE4B-8E67-3DBA98928389}"/>
                </a:ext>
              </a:extLst>
            </p:cNvPr>
            <p:cNvSpPr/>
            <p:nvPr/>
          </p:nvSpPr>
          <p:spPr>
            <a:xfrm>
              <a:off x="18658205" y="4050665"/>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635" y="44450"/>
                    <a:pt x="13335" y="57150"/>
                    <a:pt x="28575" y="57150"/>
                  </a:cubicBezTo>
                  <a:close/>
                </a:path>
              </a:pathLst>
            </a:custGeom>
            <a:grpFill/>
            <a:ln w="6350" cap="flat">
              <a:noFill/>
              <a:prstDash val="solid"/>
              <a:miter/>
            </a:ln>
          </p:spPr>
          <p:txBody>
            <a:bodyPr rtlCol="0" anchor="ctr"/>
            <a:lstStyle/>
            <a:p>
              <a:endParaRPr lang="en-US"/>
            </a:p>
          </p:txBody>
        </p:sp>
        <p:sp>
          <p:nvSpPr>
            <p:cNvPr id="193" name="Freeform 192">
              <a:extLst>
                <a:ext uri="{FF2B5EF4-FFF2-40B4-BE49-F238E27FC236}">
                  <a16:creationId xmlns:a16="http://schemas.microsoft.com/office/drawing/2014/main" id="{C03A2238-A63A-0549-8AD8-1C64831B7D96}"/>
                </a:ext>
              </a:extLst>
            </p:cNvPr>
            <p:cNvSpPr/>
            <p:nvPr/>
          </p:nvSpPr>
          <p:spPr>
            <a:xfrm>
              <a:off x="18630265" y="4125595"/>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3815"/>
                    <a:pt x="12700" y="57150"/>
                    <a:pt x="28575" y="57150"/>
                  </a:cubicBezTo>
                  <a:close/>
                </a:path>
              </a:pathLst>
            </a:custGeom>
            <a:grpFill/>
            <a:ln w="6350" cap="flat">
              <a:noFill/>
              <a:prstDash val="solid"/>
              <a:miter/>
            </a:ln>
          </p:spPr>
          <p:txBody>
            <a:bodyPr rtlCol="0" anchor="ctr"/>
            <a:lstStyle/>
            <a:p>
              <a:endParaRPr lang="en-US"/>
            </a:p>
          </p:txBody>
        </p:sp>
        <p:sp>
          <p:nvSpPr>
            <p:cNvPr id="194" name="Freeform 193">
              <a:extLst>
                <a:ext uri="{FF2B5EF4-FFF2-40B4-BE49-F238E27FC236}">
                  <a16:creationId xmlns:a16="http://schemas.microsoft.com/office/drawing/2014/main" id="{1CB79322-F106-BC48-A147-C0BA8243E4EB}"/>
                </a:ext>
              </a:extLst>
            </p:cNvPr>
            <p:cNvSpPr/>
            <p:nvPr/>
          </p:nvSpPr>
          <p:spPr>
            <a:xfrm>
              <a:off x="18500724" y="4050029"/>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95" name="Freeform 194">
              <a:extLst>
                <a:ext uri="{FF2B5EF4-FFF2-40B4-BE49-F238E27FC236}">
                  <a16:creationId xmlns:a16="http://schemas.microsoft.com/office/drawing/2014/main" id="{12E7E452-892D-424A-830E-B7C7A3FFD837}"/>
                </a:ext>
              </a:extLst>
            </p:cNvPr>
            <p:cNvSpPr/>
            <p:nvPr/>
          </p:nvSpPr>
          <p:spPr>
            <a:xfrm>
              <a:off x="18515939" y="4065904"/>
              <a:ext cx="182743" cy="92075"/>
            </a:xfrm>
            <a:custGeom>
              <a:avLst/>
              <a:gdLst>
                <a:gd name="connsiteX0" fmla="*/ 154331 w 182743"/>
                <a:gd name="connsiteY0" fmla="*/ 92075 h 92075"/>
                <a:gd name="connsiteX1" fmla="*/ 130836 w 182743"/>
                <a:gd name="connsiteY1" fmla="*/ 83185 h 92075"/>
                <a:gd name="connsiteX2" fmla="*/ 152426 w 182743"/>
                <a:gd name="connsiteY2" fmla="*/ 25400 h 92075"/>
                <a:gd name="connsiteX3" fmla="*/ 31141 w 182743"/>
                <a:gd name="connsiteY3" fmla="*/ 25400 h 92075"/>
                <a:gd name="connsiteX4" fmla="*/ 52731 w 182743"/>
                <a:gd name="connsiteY4" fmla="*/ 83185 h 92075"/>
                <a:gd name="connsiteX5" fmla="*/ 29236 w 182743"/>
                <a:gd name="connsiteY5" fmla="*/ 92075 h 92075"/>
                <a:gd name="connsiteX6" fmla="*/ 661 w 182743"/>
                <a:gd name="connsiteY6" fmla="*/ 17145 h 92075"/>
                <a:gd name="connsiteX7" fmla="*/ 1931 w 182743"/>
                <a:gd name="connsiteY7" fmla="*/ 5715 h 92075"/>
                <a:gd name="connsiteX8" fmla="*/ 12091 w 182743"/>
                <a:gd name="connsiteY8" fmla="*/ 0 h 92075"/>
                <a:gd name="connsiteX9" fmla="*/ 170206 w 182743"/>
                <a:gd name="connsiteY9" fmla="*/ 0 h 92075"/>
                <a:gd name="connsiteX10" fmla="*/ 180366 w 182743"/>
                <a:gd name="connsiteY10" fmla="*/ 5715 h 92075"/>
                <a:gd name="connsiteX11" fmla="*/ 181636 w 182743"/>
                <a:gd name="connsiteY11" fmla="*/ 17145 h 92075"/>
                <a:gd name="connsiteX12" fmla="*/ 154331 w 182743"/>
                <a:gd name="connsiteY12" fmla="*/ 92075 h 9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2743" h="92075">
                  <a:moveTo>
                    <a:pt x="154331" y="92075"/>
                  </a:moveTo>
                  <a:lnTo>
                    <a:pt x="130836" y="83185"/>
                  </a:lnTo>
                  <a:lnTo>
                    <a:pt x="152426" y="25400"/>
                  </a:lnTo>
                  <a:lnTo>
                    <a:pt x="31141" y="25400"/>
                  </a:lnTo>
                  <a:lnTo>
                    <a:pt x="52731" y="83185"/>
                  </a:lnTo>
                  <a:lnTo>
                    <a:pt x="29236" y="92075"/>
                  </a:lnTo>
                  <a:lnTo>
                    <a:pt x="661" y="17145"/>
                  </a:lnTo>
                  <a:cubicBezTo>
                    <a:pt x="-609" y="13335"/>
                    <a:pt x="26" y="8890"/>
                    <a:pt x="1931" y="5715"/>
                  </a:cubicBezTo>
                  <a:cubicBezTo>
                    <a:pt x="4471" y="2540"/>
                    <a:pt x="8281" y="0"/>
                    <a:pt x="12091" y="0"/>
                  </a:cubicBezTo>
                  <a:lnTo>
                    <a:pt x="170206" y="0"/>
                  </a:lnTo>
                  <a:cubicBezTo>
                    <a:pt x="174651" y="0"/>
                    <a:pt x="178461" y="1905"/>
                    <a:pt x="180366" y="5715"/>
                  </a:cubicBezTo>
                  <a:cubicBezTo>
                    <a:pt x="182906" y="8890"/>
                    <a:pt x="183541" y="13335"/>
                    <a:pt x="181636" y="17145"/>
                  </a:cubicBezTo>
                  <a:lnTo>
                    <a:pt x="154331" y="92075"/>
                  </a:lnTo>
                  <a:close/>
                </a:path>
              </a:pathLst>
            </a:custGeom>
            <a:grpFill/>
            <a:ln w="6350" cap="flat">
              <a:noFill/>
              <a:prstDash val="solid"/>
              <a:miter/>
            </a:ln>
          </p:spPr>
          <p:txBody>
            <a:bodyPr rtlCol="0" anchor="ctr"/>
            <a:lstStyle/>
            <a:p>
              <a:endParaRPr lang="en-US"/>
            </a:p>
          </p:txBody>
        </p:sp>
        <p:sp>
          <p:nvSpPr>
            <p:cNvPr id="196" name="Freeform 195">
              <a:extLst>
                <a:ext uri="{FF2B5EF4-FFF2-40B4-BE49-F238E27FC236}">
                  <a16:creationId xmlns:a16="http://schemas.microsoft.com/office/drawing/2014/main" id="{024FD145-AC31-5B44-9E2F-0EE91D656FCA}"/>
                </a:ext>
              </a:extLst>
            </p:cNvPr>
            <p:cNvSpPr/>
            <p:nvPr/>
          </p:nvSpPr>
          <p:spPr>
            <a:xfrm>
              <a:off x="18320741" y="4142104"/>
              <a:ext cx="574596" cy="115570"/>
            </a:xfrm>
            <a:custGeom>
              <a:avLst/>
              <a:gdLst>
                <a:gd name="connsiteX0" fmla="*/ 562253 w 574596"/>
                <a:gd name="connsiteY0" fmla="*/ 115570 h 115570"/>
                <a:gd name="connsiteX1" fmla="*/ 12978 w 574596"/>
                <a:gd name="connsiteY1" fmla="*/ 115570 h 115570"/>
                <a:gd name="connsiteX2" fmla="*/ 278 w 574596"/>
                <a:gd name="connsiteY2" fmla="*/ 105410 h 115570"/>
                <a:gd name="connsiteX3" fmla="*/ 7898 w 574596"/>
                <a:gd name="connsiteY3" fmla="*/ 91440 h 115570"/>
                <a:gd name="connsiteX4" fmla="*/ 232053 w 574596"/>
                <a:gd name="connsiteY4" fmla="*/ 635 h 115570"/>
                <a:gd name="connsiteX5" fmla="*/ 241578 w 574596"/>
                <a:gd name="connsiteY5" fmla="*/ 24130 h 115570"/>
                <a:gd name="connsiteX6" fmla="*/ 77748 w 574596"/>
                <a:gd name="connsiteY6" fmla="*/ 90170 h 115570"/>
                <a:gd name="connsiteX7" fmla="*/ 496848 w 574596"/>
                <a:gd name="connsiteY7" fmla="*/ 90170 h 115570"/>
                <a:gd name="connsiteX8" fmla="*/ 333018 w 574596"/>
                <a:gd name="connsiteY8" fmla="*/ 23495 h 115570"/>
                <a:gd name="connsiteX9" fmla="*/ 342543 w 574596"/>
                <a:gd name="connsiteY9" fmla="*/ 0 h 115570"/>
                <a:gd name="connsiteX10" fmla="*/ 566698 w 574596"/>
                <a:gd name="connsiteY10" fmla="*/ 90805 h 115570"/>
                <a:gd name="connsiteX11" fmla="*/ 574318 w 574596"/>
                <a:gd name="connsiteY11" fmla="*/ 104775 h 115570"/>
                <a:gd name="connsiteX12" fmla="*/ 562253 w 574596"/>
                <a:gd name="connsiteY12" fmla="*/ 115570 h 11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4596" h="115570">
                  <a:moveTo>
                    <a:pt x="562253" y="115570"/>
                  </a:moveTo>
                  <a:lnTo>
                    <a:pt x="12978" y="115570"/>
                  </a:lnTo>
                  <a:cubicBezTo>
                    <a:pt x="6628" y="115570"/>
                    <a:pt x="1548" y="111125"/>
                    <a:pt x="278" y="105410"/>
                  </a:cubicBezTo>
                  <a:cubicBezTo>
                    <a:pt x="-992" y="99695"/>
                    <a:pt x="2183" y="93345"/>
                    <a:pt x="7898" y="91440"/>
                  </a:cubicBezTo>
                  <a:lnTo>
                    <a:pt x="232053" y="635"/>
                  </a:lnTo>
                  <a:lnTo>
                    <a:pt x="241578" y="24130"/>
                  </a:lnTo>
                  <a:lnTo>
                    <a:pt x="77748" y="90170"/>
                  </a:lnTo>
                  <a:lnTo>
                    <a:pt x="496848" y="90170"/>
                  </a:lnTo>
                  <a:lnTo>
                    <a:pt x="333018" y="23495"/>
                  </a:lnTo>
                  <a:lnTo>
                    <a:pt x="342543" y="0"/>
                  </a:lnTo>
                  <a:lnTo>
                    <a:pt x="566698" y="90805"/>
                  </a:lnTo>
                  <a:cubicBezTo>
                    <a:pt x="572413" y="93345"/>
                    <a:pt x="575588" y="99060"/>
                    <a:pt x="574318" y="104775"/>
                  </a:cubicBezTo>
                  <a:cubicBezTo>
                    <a:pt x="573683" y="111125"/>
                    <a:pt x="567968" y="115570"/>
                    <a:pt x="562253" y="115570"/>
                  </a:cubicBezTo>
                  <a:close/>
                </a:path>
              </a:pathLst>
            </a:custGeom>
            <a:grpFill/>
            <a:ln w="6350" cap="flat">
              <a:noFill/>
              <a:prstDash val="solid"/>
              <a:miter/>
            </a:ln>
          </p:spPr>
          <p:txBody>
            <a:bodyPr rtlCol="0" anchor="ctr"/>
            <a:lstStyle/>
            <a:p>
              <a:endParaRPr lang="en-US"/>
            </a:p>
          </p:txBody>
        </p:sp>
        <p:sp>
          <p:nvSpPr>
            <p:cNvPr id="197" name="Freeform 196">
              <a:extLst>
                <a:ext uri="{FF2B5EF4-FFF2-40B4-BE49-F238E27FC236}">
                  <a16:creationId xmlns:a16="http://schemas.microsoft.com/office/drawing/2014/main" id="{310989A1-47CE-D146-BD78-C8C674ECF2B0}"/>
                </a:ext>
              </a:extLst>
            </p:cNvPr>
            <p:cNvSpPr/>
            <p:nvPr/>
          </p:nvSpPr>
          <p:spPr>
            <a:xfrm>
              <a:off x="18305144" y="421640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98" name="Freeform 197">
              <a:extLst>
                <a:ext uri="{FF2B5EF4-FFF2-40B4-BE49-F238E27FC236}">
                  <a16:creationId xmlns:a16="http://schemas.microsoft.com/office/drawing/2014/main" id="{7F34C272-AAC2-C44E-A817-D235655EDB62}"/>
                </a:ext>
              </a:extLst>
            </p:cNvPr>
            <p:cNvSpPr/>
            <p:nvPr/>
          </p:nvSpPr>
          <p:spPr>
            <a:xfrm>
              <a:off x="18528665" y="4125595"/>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635" y="43815"/>
                    <a:pt x="13335" y="57150"/>
                    <a:pt x="28575" y="57150"/>
                  </a:cubicBezTo>
                  <a:close/>
                </a:path>
              </a:pathLst>
            </a:custGeom>
            <a:grpFill/>
            <a:ln w="6350" cap="flat">
              <a:noFill/>
              <a:prstDash val="solid"/>
              <a:miter/>
            </a:ln>
          </p:spPr>
          <p:txBody>
            <a:bodyPr rtlCol="0" anchor="ctr"/>
            <a:lstStyle/>
            <a:p>
              <a:endParaRPr lang="en-US"/>
            </a:p>
          </p:txBody>
        </p:sp>
        <p:sp>
          <p:nvSpPr>
            <p:cNvPr id="199" name="Freeform 198">
              <a:extLst>
                <a:ext uri="{FF2B5EF4-FFF2-40B4-BE49-F238E27FC236}">
                  <a16:creationId xmlns:a16="http://schemas.microsoft.com/office/drawing/2014/main" id="{EE713C0C-314C-3E4B-9246-3458E5778AC6}"/>
                </a:ext>
              </a:extLst>
            </p:cNvPr>
            <p:cNvSpPr/>
            <p:nvPr/>
          </p:nvSpPr>
          <p:spPr>
            <a:xfrm>
              <a:off x="18229580" y="3603625"/>
              <a:ext cx="756284" cy="487679"/>
            </a:xfrm>
            <a:custGeom>
              <a:avLst/>
              <a:gdLst>
                <a:gd name="connsiteX0" fmla="*/ 743585 w 756284"/>
                <a:gd name="connsiteY0" fmla="*/ 487680 h 487679"/>
                <a:gd name="connsiteX1" fmla="*/ 457200 w 756284"/>
                <a:gd name="connsiteY1" fmla="*/ 487680 h 487679"/>
                <a:gd name="connsiteX2" fmla="*/ 447040 w 756284"/>
                <a:gd name="connsiteY2" fmla="*/ 482600 h 487679"/>
                <a:gd name="connsiteX3" fmla="*/ 444500 w 756284"/>
                <a:gd name="connsiteY3" fmla="*/ 471805 h 487679"/>
                <a:gd name="connsiteX4" fmla="*/ 554355 w 756284"/>
                <a:gd name="connsiteY4" fmla="*/ 25400 h 487679"/>
                <a:gd name="connsiteX5" fmla="*/ 25400 w 756284"/>
                <a:gd name="connsiteY5" fmla="*/ 25400 h 487679"/>
                <a:gd name="connsiteX6" fmla="*/ 25400 w 756284"/>
                <a:gd name="connsiteY6" fmla="*/ 462280 h 487679"/>
                <a:gd name="connsiteX7" fmla="*/ 299085 w 756284"/>
                <a:gd name="connsiteY7" fmla="*/ 462280 h 487679"/>
                <a:gd name="connsiteX8" fmla="*/ 299085 w 756284"/>
                <a:gd name="connsiteY8" fmla="*/ 487680 h 487679"/>
                <a:gd name="connsiteX9" fmla="*/ 12700 w 756284"/>
                <a:gd name="connsiteY9" fmla="*/ 487680 h 487679"/>
                <a:gd name="connsiteX10" fmla="*/ 0 w 756284"/>
                <a:gd name="connsiteY10" fmla="*/ 474980 h 487679"/>
                <a:gd name="connsiteX11" fmla="*/ 0 w 756284"/>
                <a:gd name="connsiteY11" fmla="*/ 12700 h 487679"/>
                <a:gd name="connsiteX12" fmla="*/ 12700 w 756284"/>
                <a:gd name="connsiteY12" fmla="*/ 0 h 487679"/>
                <a:gd name="connsiteX13" fmla="*/ 743585 w 756284"/>
                <a:gd name="connsiteY13" fmla="*/ 0 h 487679"/>
                <a:gd name="connsiteX14" fmla="*/ 756285 w 756284"/>
                <a:gd name="connsiteY14" fmla="*/ 12700 h 487679"/>
                <a:gd name="connsiteX15" fmla="*/ 756285 w 756284"/>
                <a:gd name="connsiteY15" fmla="*/ 474980 h 487679"/>
                <a:gd name="connsiteX16" fmla="*/ 743585 w 756284"/>
                <a:gd name="connsiteY16" fmla="*/ 487680 h 487679"/>
                <a:gd name="connsiteX17" fmla="*/ 473710 w 756284"/>
                <a:gd name="connsiteY17" fmla="*/ 462280 h 487679"/>
                <a:gd name="connsiteX18" fmla="*/ 731520 w 756284"/>
                <a:gd name="connsiteY18" fmla="*/ 462280 h 487679"/>
                <a:gd name="connsiteX19" fmla="*/ 731520 w 756284"/>
                <a:gd name="connsiteY19" fmla="*/ 25400 h 487679"/>
                <a:gd name="connsiteX20" fmla="*/ 581025 w 756284"/>
                <a:gd name="connsiteY20" fmla="*/ 25400 h 487679"/>
                <a:gd name="connsiteX21" fmla="*/ 473710 w 756284"/>
                <a:gd name="connsiteY21" fmla="*/ 462280 h 48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6284" h="487679">
                  <a:moveTo>
                    <a:pt x="743585" y="487680"/>
                  </a:moveTo>
                  <a:lnTo>
                    <a:pt x="457200" y="487680"/>
                  </a:lnTo>
                  <a:cubicBezTo>
                    <a:pt x="453390" y="487680"/>
                    <a:pt x="449580" y="485775"/>
                    <a:pt x="447040" y="482600"/>
                  </a:cubicBezTo>
                  <a:cubicBezTo>
                    <a:pt x="444500" y="479425"/>
                    <a:pt x="443865" y="475615"/>
                    <a:pt x="444500" y="471805"/>
                  </a:cubicBezTo>
                  <a:lnTo>
                    <a:pt x="554355" y="25400"/>
                  </a:lnTo>
                  <a:lnTo>
                    <a:pt x="25400" y="25400"/>
                  </a:lnTo>
                  <a:lnTo>
                    <a:pt x="25400" y="462280"/>
                  </a:lnTo>
                  <a:lnTo>
                    <a:pt x="299085" y="462280"/>
                  </a:lnTo>
                  <a:lnTo>
                    <a:pt x="299085" y="487680"/>
                  </a:lnTo>
                  <a:lnTo>
                    <a:pt x="12700" y="487680"/>
                  </a:lnTo>
                  <a:cubicBezTo>
                    <a:pt x="5715" y="487680"/>
                    <a:pt x="0" y="481965"/>
                    <a:pt x="0" y="474980"/>
                  </a:cubicBezTo>
                  <a:lnTo>
                    <a:pt x="0" y="12700"/>
                  </a:lnTo>
                  <a:cubicBezTo>
                    <a:pt x="0" y="5715"/>
                    <a:pt x="5715" y="0"/>
                    <a:pt x="12700" y="0"/>
                  </a:cubicBezTo>
                  <a:lnTo>
                    <a:pt x="743585" y="0"/>
                  </a:lnTo>
                  <a:cubicBezTo>
                    <a:pt x="750570" y="0"/>
                    <a:pt x="756285" y="5715"/>
                    <a:pt x="756285" y="12700"/>
                  </a:cubicBezTo>
                  <a:lnTo>
                    <a:pt x="756285" y="474980"/>
                  </a:lnTo>
                  <a:cubicBezTo>
                    <a:pt x="756285" y="481965"/>
                    <a:pt x="750570" y="487680"/>
                    <a:pt x="743585" y="487680"/>
                  </a:cubicBezTo>
                  <a:close/>
                  <a:moveTo>
                    <a:pt x="473710" y="462280"/>
                  </a:moveTo>
                  <a:lnTo>
                    <a:pt x="731520" y="462280"/>
                  </a:lnTo>
                  <a:lnTo>
                    <a:pt x="731520" y="25400"/>
                  </a:lnTo>
                  <a:lnTo>
                    <a:pt x="581025" y="25400"/>
                  </a:lnTo>
                  <a:lnTo>
                    <a:pt x="473710" y="462280"/>
                  </a:lnTo>
                  <a:close/>
                </a:path>
              </a:pathLst>
            </a:custGeom>
            <a:grpFill/>
            <a:ln w="6350" cap="flat">
              <a:noFill/>
              <a:prstDash val="solid"/>
              <a:miter/>
            </a:ln>
          </p:spPr>
          <p:txBody>
            <a:bodyPr rtlCol="0" anchor="ctr"/>
            <a:lstStyle/>
            <a:p>
              <a:endParaRPr lang="en-US"/>
            </a:p>
          </p:txBody>
        </p:sp>
      </p:grpSp>
      <p:grpSp>
        <p:nvGrpSpPr>
          <p:cNvPr id="200" name="Group 199">
            <a:extLst>
              <a:ext uri="{FF2B5EF4-FFF2-40B4-BE49-F238E27FC236}">
                <a16:creationId xmlns:a16="http://schemas.microsoft.com/office/drawing/2014/main" id="{9DAB3277-E1EB-2145-B428-DFE37A1A2F5F}"/>
              </a:ext>
            </a:extLst>
          </p:cNvPr>
          <p:cNvGrpSpPr>
            <a:grpSpLocks noChangeAspect="1"/>
          </p:cNvGrpSpPr>
          <p:nvPr/>
        </p:nvGrpSpPr>
        <p:grpSpPr>
          <a:xfrm>
            <a:off x="9836396" y="3291839"/>
            <a:ext cx="888999" cy="781050"/>
            <a:chOff x="21757640" y="3543300"/>
            <a:chExt cx="888999" cy="781050"/>
          </a:xfrm>
          <a:solidFill>
            <a:schemeClr val="accent1"/>
          </a:solidFill>
        </p:grpSpPr>
        <p:sp>
          <p:nvSpPr>
            <p:cNvPr id="201" name="Freeform 200">
              <a:extLst>
                <a:ext uri="{FF2B5EF4-FFF2-40B4-BE49-F238E27FC236}">
                  <a16:creationId xmlns:a16="http://schemas.microsoft.com/office/drawing/2014/main" id="{D9DFEC3B-9946-0940-BB50-C4B5CC6F75D9}"/>
                </a:ext>
              </a:extLst>
            </p:cNvPr>
            <p:cNvSpPr/>
            <p:nvPr/>
          </p:nvSpPr>
          <p:spPr>
            <a:xfrm>
              <a:off x="21775420" y="3559333"/>
              <a:ext cx="855344" cy="749141"/>
            </a:xfrm>
            <a:custGeom>
              <a:avLst/>
              <a:gdLst>
                <a:gd name="connsiteX0" fmla="*/ 557530 w 855344"/>
                <a:gd name="connsiteY0" fmla="*/ 749141 h 749141"/>
                <a:gd name="connsiteX1" fmla="*/ 556260 w 855344"/>
                <a:gd name="connsiteY1" fmla="*/ 749141 h 749141"/>
                <a:gd name="connsiteX2" fmla="*/ 456564 w 855344"/>
                <a:gd name="connsiteY2" fmla="*/ 738346 h 749141"/>
                <a:gd name="connsiteX3" fmla="*/ 445770 w 855344"/>
                <a:gd name="connsiteY3" fmla="*/ 729456 h 749141"/>
                <a:gd name="connsiteX4" fmla="*/ 387350 w 855344"/>
                <a:gd name="connsiteY4" fmla="*/ 538321 h 749141"/>
                <a:gd name="connsiteX5" fmla="*/ 228600 w 855344"/>
                <a:gd name="connsiteY5" fmla="*/ 483711 h 749141"/>
                <a:gd name="connsiteX6" fmla="*/ 24130 w 855344"/>
                <a:gd name="connsiteY6" fmla="*/ 433546 h 749141"/>
                <a:gd name="connsiteX7" fmla="*/ 14605 w 855344"/>
                <a:gd name="connsiteY7" fmla="*/ 422116 h 749141"/>
                <a:gd name="connsiteX8" fmla="*/ 0 w 855344"/>
                <a:gd name="connsiteY8" fmla="*/ 206851 h 749141"/>
                <a:gd name="connsiteX9" fmla="*/ 5080 w 855344"/>
                <a:gd name="connsiteY9" fmla="*/ 195421 h 749141"/>
                <a:gd name="connsiteX10" fmla="*/ 196214 w 855344"/>
                <a:gd name="connsiteY10" fmla="*/ 59531 h 749141"/>
                <a:gd name="connsiteX11" fmla="*/ 200025 w 855344"/>
                <a:gd name="connsiteY11" fmla="*/ 57626 h 749141"/>
                <a:gd name="connsiteX12" fmla="*/ 403860 w 855344"/>
                <a:gd name="connsiteY12" fmla="*/ 476 h 749141"/>
                <a:gd name="connsiteX13" fmla="*/ 410210 w 855344"/>
                <a:gd name="connsiteY13" fmla="*/ 476 h 749141"/>
                <a:gd name="connsiteX14" fmla="*/ 687705 w 855344"/>
                <a:gd name="connsiteY14" fmla="*/ 67151 h 749141"/>
                <a:gd name="connsiteX15" fmla="*/ 694689 w 855344"/>
                <a:gd name="connsiteY15" fmla="*/ 70961 h 749141"/>
                <a:gd name="connsiteX16" fmla="*/ 852170 w 855344"/>
                <a:gd name="connsiteY16" fmla="*/ 256381 h 749141"/>
                <a:gd name="connsiteX17" fmla="*/ 855345 w 855344"/>
                <a:gd name="connsiteY17" fmla="*/ 265271 h 749141"/>
                <a:gd name="connsiteX18" fmla="*/ 843280 w 855344"/>
                <a:gd name="connsiteY18" fmla="*/ 441166 h 749141"/>
                <a:gd name="connsiteX19" fmla="*/ 834389 w 855344"/>
                <a:gd name="connsiteY19" fmla="*/ 452596 h 749141"/>
                <a:gd name="connsiteX20" fmla="*/ 738505 w 855344"/>
                <a:gd name="connsiteY20" fmla="*/ 480536 h 749141"/>
                <a:gd name="connsiteX21" fmla="*/ 711835 w 855344"/>
                <a:gd name="connsiteY21" fmla="*/ 562451 h 749141"/>
                <a:gd name="connsiteX22" fmla="*/ 705485 w 855344"/>
                <a:gd name="connsiteY22" fmla="*/ 570071 h 749141"/>
                <a:gd name="connsiteX23" fmla="*/ 592455 w 855344"/>
                <a:gd name="connsiteY23" fmla="*/ 626586 h 749141"/>
                <a:gd name="connsiteX24" fmla="*/ 570230 w 855344"/>
                <a:gd name="connsiteY24" fmla="*/ 739616 h 749141"/>
                <a:gd name="connsiteX25" fmla="*/ 557530 w 855344"/>
                <a:gd name="connsiteY25" fmla="*/ 749141 h 749141"/>
                <a:gd name="connsiteX26" fmla="*/ 467360 w 855344"/>
                <a:gd name="connsiteY26" fmla="*/ 713581 h 749141"/>
                <a:gd name="connsiteX27" fmla="*/ 547370 w 855344"/>
                <a:gd name="connsiteY27" fmla="*/ 722471 h 749141"/>
                <a:gd name="connsiteX28" fmla="*/ 568325 w 855344"/>
                <a:gd name="connsiteY28" fmla="*/ 615156 h 749141"/>
                <a:gd name="connsiteX29" fmla="*/ 575310 w 855344"/>
                <a:gd name="connsiteY29" fmla="*/ 606266 h 749141"/>
                <a:gd name="connsiteX30" fmla="*/ 688975 w 855344"/>
                <a:gd name="connsiteY30" fmla="*/ 549116 h 749141"/>
                <a:gd name="connsiteX31" fmla="*/ 716280 w 855344"/>
                <a:gd name="connsiteY31" fmla="*/ 465931 h 749141"/>
                <a:gd name="connsiteX32" fmla="*/ 724535 w 855344"/>
                <a:gd name="connsiteY32" fmla="*/ 457676 h 749141"/>
                <a:gd name="connsiteX33" fmla="*/ 817880 w 855344"/>
                <a:gd name="connsiteY33" fmla="*/ 430371 h 749141"/>
                <a:gd name="connsiteX34" fmla="*/ 828675 w 855344"/>
                <a:gd name="connsiteY34" fmla="*/ 269081 h 749141"/>
                <a:gd name="connsiteX35" fmla="*/ 676910 w 855344"/>
                <a:gd name="connsiteY35" fmla="*/ 90646 h 749141"/>
                <a:gd name="connsiteX36" fmla="*/ 406400 w 855344"/>
                <a:gd name="connsiteY36" fmla="*/ 25876 h 749141"/>
                <a:gd name="connsiteX37" fmla="*/ 208280 w 855344"/>
                <a:gd name="connsiteY37" fmla="*/ 81121 h 749141"/>
                <a:gd name="connsiteX38" fmla="*/ 24764 w 855344"/>
                <a:gd name="connsiteY38" fmla="*/ 211931 h 749141"/>
                <a:gd name="connsiteX39" fmla="*/ 38735 w 855344"/>
                <a:gd name="connsiteY39" fmla="*/ 411321 h 749141"/>
                <a:gd name="connsiteX40" fmla="*/ 234314 w 855344"/>
                <a:gd name="connsiteY40" fmla="*/ 458946 h 749141"/>
                <a:gd name="connsiteX41" fmla="*/ 235585 w 855344"/>
                <a:gd name="connsiteY41" fmla="*/ 459581 h 749141"/>
                <a:gd name="connsiteX42" fmla="*/ 400685 w 855344"/>
                <a:gd name="connsiteY42" fmla="*/ 516731 h 749141"/>
                <a:gd name="connsiteX43" fmla="*/ 408939 w 855344"/>
                <a:gd name="connsiteY43" fmla="*/ 524986 h 749141"/>
                <a:gd name="connsiteX44" fmla="*/ 467360 w 855344"/>
                <a:gd name="connsiteY44" fmla="*/ 713581 h 74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55344" h="749141">
                  <a:moveTo>
                    <a:pt x="557530" y="749141"/>
                  </a:moveTo>
                  <a:cubicBezTo>
                    <a:pt x="556895" y="749141"/>
                    <a:pt x="556895" y="749141"/>
                    <a:pt x="556260" y="749141"/>
                  </a:cubicBezTo>
                  <a:lnTo>
                    <a:pt x="456564" y="738346"/>
                  </a:lnTo>
                  <a:cubicBezTo>
                    <a:pt x="451485" y="737711"/>
                    <a:pt x="447039" y="734536"/>
                    <a:pt x="445770" y="729456"/>
                  </a:cubicBezTo>
                  <a:lnTo>
                    <a:pt x="387350" y="538321"/>
                  </a:lnTo>
                  <a:lnTo>
                    <a:pt x="228600" y="483711"/>
                  </a:lnTo>
                  <a:lnTo>
                    <a:pt x="24130" y="433546"/>
                  </a:lnTo>
                  <a:cubicBezTo>
                    <a:pt x="19050" y="432276"/>
                    <a:pt x="14605" y="427831"/>
                    <a:pt x="14605" y="422116"/>
                  </a:cubicBezTo>
                  <a:lnTo>
                    <a:pt x="0" y="206851"/>
                  </a:lnTo>
                  <a:cubicBezTo>
                    <a:pt x="0" y="202406"/>
                    <a:pt x="1905" y="197961"/>
                    <a:pt x="5080" y="195421"/>
                  </a:cubicBezTo>
                  <a:lnTo>
                    <a:pt x="196214" y="59531"/>
                  </a:lnTo>
                  <a:cubicBezTo>
                    <a:pt x="197485" y="58896"/>
                    <a:pt x="198755" y="58261"/>
                    <a:pt x="200025" y="57626"/>
                  </a:cubicBezTo>
                  <a:lnTo>
                    <a:pt x="403860" y="476"/>
                  </a:lnTo>
                  <a:cubicBezTo>
                    <a:pt x="405764" y="-159"/>
                    <a:pt x="408305" y="-159"/>
                    <a:pt x="410210" y="476"/>
                  </a:cubicBezTo>
                  <a:lnTo>
                    <a:pt x="687705" y="67151"/>
                  </a:lnTo>
                  <a:cubicBezTo>
                    <a:pt x="690245" y="67786"/>
                    <a:pt x="692785" y="69056"/>
                    <a:pt x="694689" y="70961"/>
                  </a:cubicBezTo>
                  <a:lnTo>
                    <a:pt x="852170" y="256381"/>
                  </a:lnTo>
                  <a:cubicBezTo>
                    <a:pt x="854075" y="258921"/>
                    <a:pt x="855345" y="262096"/>
                    <a:pt x="855345" y="265271"/>
                  </a:cubicBezTo>
                  <a:lnTo>
                    <a:pt x="843280" y="441166"/>
                  </a:lnTo>
                  <a:cubicBezTo>
                    <a:pt x="842645" y="446246"/>
                    <a:pt x="839470" y="450691"/>
                    <a:pt x="834389" y="452596"/>
                  </a:cubicBezTo>
                  <a:lnTo>
                    <a:pt x="738505" y="480536"/>
                  </a:lnTo>
                  <a:lnTo>
                    <a:pt x="711835" y="562451"/>
                  </a:lnTo>
                  <a:cubicBezTo>
                    <a:pt x="710564" y="565626"/>
                    <a:pt x="708660" y="568166"/>
                    <a:pt x="705485" y="570071"/>
                  </a:cubicBezTo>
                  <a:lnTo>
                    <a:pt x="592455" y="626586"/>
                  </a:lnTo>
                  <a:lnTo>
                    <a:pt x="570230" y="739616"/>
                  </a:lnTo>
                  <a:cubicBezTo>
                    <a:pt x="568960" y="744696"/>
                    <a:pt x="563880" y="749141"/>
                    <a:pt x="557530" y="749141"/>
                  </a:cubicBezTo>
                  <a:close/>
                  <a:moveTo>
                    <a:pt x="467360" y="713581"/>
                  </a:moveTo>
                  <a:lnTo>
                    <a:pt x="547370" y="722471"/>
                  </a:lnTo>
                  <a:lnTo>
                    <a:pt x="568325" y="615156"/>
                  </a:lnTo>
                  <a:cubicBezTo>
                    <a:pt x="568960" y="611346"/>
                    <a:pt x="571500" y="608171"/>
                    <a:pt x="575310" y="606266"/>
                  </a:cubicBezTo>
                  <a:lnTo>
                    <a:pt x="688975" y="549116"/>
                  </a:lnTo>
                  <a:lnTo>
                    <a:pt x="716280" y="465931"/>
                  </a:lnTo>
                  <a:cubicBezTo>
                    <a:pt x="717550" y="462121"/>
                    <a:pt x="720725" y="458946"/>
                    <a:pt x="724535" y="457676"/>
                  </a:cubicBezTo>
                  <a:lnTo>
                    <a:pt x="817880" y="430371"/>
                  </a:lnTo>
                  <a:lnTo>
                    <a:pt x="828675" y="269081"/>
                  </a:lnTo>
                  <a:lnTo>
                    <a:pt x="676910" y="90646"/>
                  </a:lnTo>
                  <a:lnTo>
                    <a:pt x="406400" y="25876"/>
                  </a:lnTo>
                  <a:lnTo>
                    <a:pt x="208280" y="81121"/>
                  </a:lnTo>
                  <a:lnTo>
                    <a:pt x="24764" y="211931"/>
                  </a:lnTo>
                  <a:lnTo>
                    <a:pt x="38735" y="411321"/>
                  </a:lnTo>
                  <a:lnTo>
                    <a:pt x="234314" y="458946"/>
                  </a:lnTo>
                  <a:cubicBezTo>
                    <a:pt x="234950" y="458946"/>
                    <a:pt x="234950" y="458946"/>
                    <a:pt x="235585" y="459581"/>
                  </a:cubicBezTo>
                  <a:lnTo>
                    <a:pt x="400685" y="516731"/>
                  </a:lnTo>
                  <a:cubicBezTo>
                    <a:pt x="404495" y="518001"/>
                    <a:pt x="407670" y="521176"/>
                    <a:pt x="408939" y="524986"/>
                  </a:cubicBezTo>
                  <a:lnTo>
                    <a:pt x="467360" y="713581"/>
                  </a:lnTo>
                  <a:close/>
                </a:path>
              </a:pathLst>
            </a:custGeom>
            <a:grpFill/>
            <a:ln w="6350" cap="flat">
              <a:noFill/>
              <a:prstDash val="solid"/>
              <a:miter/>
            </a:ln>
          </p:spPr>
          <p:txBody>
            <a:bodyPr rtlCol="0" anchor="ctr"/>
            <a:lstStyle/>
            <a:p>
              <a:endParaRPr lang="en-US"/>
            </a:p>
          </p:txBody>
        </p:sp>
        <p:sp>
          <p:nvSpPr>
            <p:cNvPr id="202" name="Freeform 201">
              <a:extLst>
                <a:ext uri="{FF2B5EF4-FFF2-40B4-BE49-F238E27FC236}">
                  <a16:creationId xmlns:a16="http://schemas.microsoft.com/office/drawing/2014/main" id="{5D8113C3-6867-E843-A5C3-632E2984FFB1}"/>
                </a:ext>
              </a:extLst>
            </p:cNvPr>
            <p:cNvSpPr/>
            <p:nvPr/>
          </p:nvSpPr>
          <p:spPr>
            <a:xfrm>
              <a:off x="22475167" y="4001134"/>
              <a:ext cx="57172" cy="57150"/>
            </a:xfrm>
            <a:custGeom>
              <a:avLst/>
              <a:gdLst>
                <a:gd name="connsiteX0" fmla="*/ 28598 w 57172"/>
                <a:gd name="connsiteY0" fmla="*/ 57150 h 57150"/>
                <a:gd name="connsiteX1" fmla="*/ 57173 w 57172"/>
                <a:gd name="connsiteY1" fmla="*/ 28575 h 57150"/>
                <a:gd name="connsiteX2" fmla="*/ 28598 w 57172"/>
                <a:gd name="connsiteY2" fmla="*/ 0 h 57150"/>
                <a:gd name="connsiteX3" fmla="*/ 23 w 57172"/>
                <a:gd name="connsiteY3" fmla="*/ 28575 h 57150"/>
                <a:gd name="connsiteX4" fmla="*/ 28598 w 57172"/>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72" h="57150">
                  <a:moveTo>
                    <a:pt x="28598" y="57150"/>
                  </a:moveTo>
                  <a:cubicBezTo>
                    <a:pt x="44473" y="57150"/>
                    <a:pt x="57173" y="44450"/>
                    <a:pt x="57173" y="28575"/>
                  </a:cubicBezTo>
                  <a:cubicBezTo>
                    <a:pt x="57173" y="12700"/>
                    <a:pt x="44473" y="0"/>
                    <a:pt x="28598" y="0"/>
                  </a:cubicBezTo>
                  <a:cubicBezTo>
                    <a:pt x="12723" y="0"/>
                    <a:pt x="23" y="12700"/>
                    <a:pt x="23" y="28575"/>
                  </a:cubicBezTo>
                  <a:cubicBezTo>
                    <a:pt x="-612" y="44450"/>
                    <a:pt x="12088" y="57150"/>
                    <a:pt x="28598" y="57150"/>
                  </a:cubicBezTo>
                  <a:close/>
                </a:path>
              </a:pathLst>
            </a:custGeom>
            <a:grpFill/>
            <a:ln w="6350" cap="flat">
              <a:noFill/>
              <a:prstDash val="solid"/>
              <a:miter/>
            </a:ln>
          </p:spPr>
          <p:txBody>
            <a:bodyPr rtlCol="0" anchor="ctr"/>
            <a:lstStyle/>
            <a:p>
              <a:endParaRPr lang="en-US"/>
            </a:p>
          </p:txBody>
        </p:sp>
        <p:sp>
          <p:nvSpPr>
            <p:cNvPr id="203" name="Freeform 202">
              <a:extLst>
                <a:ext uri="{FF2B5EF4-FFF2-40B4-BE49-F238E27FC236}">
                  <a16:creationId xmlns:a16="http://schemas.microsoft.com/office/drawing/2014/main" id="{300EC13F-4BF7-E347-B640-9F21FC3D581D}"/>
                </a:ext>
              </a:extLst>
            </p:cNvPr>
            <p:cNvSpPr/>
            <p:nvPr/>
          </p:nvSpPr>
          <p:spPr>
            <a:xfrm>
              <a:off x="22445980" y="4088765"/>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204" name="Freeform 203">
              <a:extLst>
                <a:ext uri="{FF2B5EF4-FFF2-40B4-BE49-F238E27FC236}">
                  <a16:creationId xmlns:a16="http://schemas.microsoft.com/office/drawing/2014/main" id="{BDFE5776-509C-0044-B66D-4F0DF0A44D5D}"/>
                </a:ext>
              </a:extLst>
            </p:cNvPr>
            <p:cNvSpPr/>
            <p:nvPr/>
          </p:nvSpPr>
          <p:spPr>
            <a:xfrm>
              <a:off x="22329117" y="4149090"/>
              <a:ext cx="57172" cy="57150"/>
            </a:xfrm>
            <a:custGeom>
              <a:avLst/>
              <a:gdLst>
                <a:gd name="connsiteX0" fmla="*/ 28598 w 57172"/>
                <a:gd name="connsiteY0" fmla="*/ 57150 h 57150"/>
                <a:gd name="connsiteX1" fmla="*/ 57173 w 57172"/>
                <a:gd name="connsiteY1" fmla="*/ 28575 h 57150"/>
                <a:gd name="connsiteX2" fmla="*/ 28598 w 57172"/>
                <a:gd name="connsiteY2" fmla="*/ 0 h 57150"/>
                <a:gd name="connsiteX3" fmla="*/ 23 w 57172"/>
                <a:gd name="connsiteY3" fmla="*/ 28575 h 57150"/>
                <a:gd name="connsiteX4" fmla="*/ 28598 w 57172"/>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72" h="57150">
                  <a:moveTo>
                    <a:pt x="28598" y="57150"/>
                  </a:moveTo>
                  <a:cubicBezTo>
                    <a:pt x="44473" y="57150"/>
                    <a:pt x="57173" y="44450"/>
                    <a:pt x="57173" y="28575"/>
                  </a:cubicBezTo>
                  <a:cubicBezTo>
                    <a:pt x="57173" y="12700"/>
                    <a:pt x="44473" y="0"/>
                    <a:pt x="28598" y="0"/>
                  </a:cubicBezTo>
                  <a:cubicBezTo>
                    <a:pt x="12723" y="0"/>
                    <a:pt x="23" y="12700"/>
                    <a:pt x="23" y="28575"/>
                  </a:cubicBezTo>
                  <a:cubicBezTo>
                    <a:pt x="-612" y="44450"/>
                    <a:pt x="12088" y="57150"/>
                    <a:pt x="28598" y="57150"/>
                  </a:cubicBezTo>
                  <a:close/>
                </a:path>
              </a:pathLst>
            </a:custGeom>
            <a:grpFill/>
            <a:ln w="6350" cap="flat">
              <a:noFill/>
              <a:prstDash val="solid"/>
              <a:miter/>
            </a:ln>
          </p:spPr>
          <p:txBody>
            <a:bodyPr rtlCol="0" anchor="ctr"/>
            <a:lstStyle/>
            <a:p>
              <a:endParaRPr lang="en-US"/>
            </a:p>
          </p:txBody>
        </p:sp>
        <p:sp>
          <p:nvSpPr>
            <p:cNvPr id="205" name="Freeform 204">
              <a:extLst>
                <a:ext uri="{FF2B5EF4-FFF2-40B4-BE49-F238E27FC236}">
                  <a16:creationId xmlns:a16="http://schemas.microsoft.com/office/drawing/2014/main" id="{3E185342-E0A8-FE45-BCC5-01B6D7A35CD3}"/>
                </a:ext>
              </a:extLst>
            </p:cNvPr>
            <p:cNvSpPr/>
            <p:nvPr/>
          </p:nvSpPr>
          <p:spPr>
            <a:xfrm>
              <a:off x="22305009" y="426720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206" name="Freeform 205">
              <a:extLst>
                <a:ext uri="{FF2B5EF4-FFF2-40B4-BE49-F238E27FC236}">
                  <a16:creationId xmlns:a16="http://schemas.microsoft.com/office/drawing/2014/main" id="{D63CA846-0B4C-0449-A5A6-A2B44D610B91}"/>
                </a:ext>
              </a:extLst>
            </p:cNvPr>
            <p:cNvSpPr/>
            <p:nvPr/>
          </p:nvSpPr>
          <p:spPr>
            <a:xfrm>
              <a:off x="22204045" y="4258945"/>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207" name="Freeform 206">
              <a:extLst>
                <a:ext uri="{FF2B5EF4-FFF2-40B4-BE49-F238E27FC236}">
                  <a16:creationId xmlns:a16="http://schemas.microsoft.com/office/drawing/2014/main" id="{F06417EA-95BD-794A-A143-CA9966415BC5}"/>
                </a:ext>
              </a:extLst>
            </p:cNvPr>
            <p:cNvSpPr/>
            <p:nvPr/>
          </p:nvSpPr>
          <p:spPr>
            <a:xfrm>
              <a:off x="22144990" y="406019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208" name="Freeform 207">
              <a:extLst>
                <a:ext uri="{FF2B5EF4-FFF2-40B4-BE49-F238E27FC236}">
                  <a16:creationId xmlns:a16="http://schemas.microsoft.com/office/drawing/2014/main" id="{BCD82F6D-48A1-7E42-88B9-E88D5262E496}"/>
                </a:ext>
              </a:extLst>
            </p:cNvPr>
            <p:cNvSpPr/>
            <p:nvPr/>
          </p:nvSpPr>
          <p:spPr>
            <a:xfrm>
              <a:off x="21978598" y="4003040"/>
              <a:ext cx="57171" cy="57150"/>
            </a:xfrm>
            <a:custGeom>
              <a:avLst/>
              <a:gdLst>
                <a:gd name="connsiteX0" fmla="*/ 28597 w 57171"/>
                <a:gd name="connsiteY0" fmla="*/ 57150 h 57150"/>
                <a:gd name="connsiteX1" fmla="*/ 57172 w 57171"/>
                <a:gd name="connsiteY1" fmla="*/ 28575 h 57150"/>
                <a:gd name="connsiteX2" fmla="*/ 28597 w 57171"/>
                <a:gd name="connsiteY2" fmla="*/ 0 h 57150"/>
                <a:gd name="connsiteX3" fmla="*/ 22 w 57171"/>
                <a:gd name="connsiteY3" fmla="*/ 28575 h 57150"/>
                <a:gd name="connsiteX4" fmla="*/ 28597 w 57171"/>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71" h="57150">
                  <a:moveTo>
                    <a:pt x="28597" y="57150"/>
                  </a:moveTo>
                  <a:cubicBezTo>
                    <a:pt x="44472" y="57150"/>
                    <a:pt x="57172" y="44450"/>
                    <a:pt x="57172" y="28575"/>
                  </a:cubicBezTo>
                  <a:cubicBezTo>
                    <a:pt x="57172" y="12700"/>
                    <a:pt x="44472" y="0"/>
                    <a:pt x="28597" y="0"/>
                  </a:cubicBezTo>
                  <a:cubicBezTo>
                    <a:pt x="12722" y="0"/>
                    <a:pt x="22" y="12700"/>
                    <a:pt x="22" y="28575"/>
                  </a:cubicBezTo>
                  <a:cubicBezTo>
                    <a:pt x="-614" y="44450"/>
                    <a:pt x="12722" y="57150"/>
                    <a:pt x="28597" y="57150"/>
                  </a:cubicBezTo>
                  <a:close/>
                </a:path>
              </a:pathLst>
            </a:custGeom>
            <a:grpFill/>
            <a:ln w="6350" cap="flat">
              <a:noFill/>
              <a:prstDash val="solid"/>
              <a:miter/>
            </a:ln>
          </p:spPr>
          <p:txBody>
            <a:bodyPr rtlCol="0" anchor="ctr"/>
            <a:lstStyle/>
            <a:p>
              <a:endParaRPr lang="en-US"/>
            </a:p>
          </p:txBody>
        </p:sp>
        <p:sp>
          <p:nvSpPr>
            <p:cNvPr id="209" name="Freeform 208">
              <a:extLst>
                <a:ext uri="{FF2B5EF4-FFF2-40B4-BE49-F238E27FC236}">
                  <a16:creationId xmlns:a16="http://schemas.microsoft.com/office/drawing/2014/main" id="{1037104D-78F4-0B48-9CC6-A81214DBE296}"/>
                </a:ext>
              </a:extLst>
            </p:cNvPr>
            <p:cNvSpPr/>
            <p:nvPr/>
          </p:nvSpPr>
          <p:spPr>
            <a:xfrm>
              <a:off x="21774128" y="3952875"/>
              <a:ext cx="57171" cy="57150"/>
            </a:xfrm>
            <a:custGeom>
              <a:avLst/>
              <a:gdLst>
                <a:gd name="connsiteX0" fmla="*/ 28597 w 57171"/>
                <a:gd name="connsiteY0" fmla="*/ 57150 h 57150"/>
                <a:gd name="connsiteX1" fmla="*/ 57172 w 57171"/>
                <a:gd name="connsiteY1" fmla="*/ 28575 h 57150"/>
                <a:gd name="connsiteX2" fmla="*/ 28597 w 57171"/>
                <a:gd name="connsiteY2" fmla="*/ 0 h 57150"/>
                <a:gd name="connsiteX3" fmla="*/ 22 w 57171"/>
                <a:gd name="connsiteY3" fmla="*/ 28575 h 57150"/>
                <a:gd name="connsiteX4" fmla="*/ 28597 w 57171"/>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71" h="57150">
                  <a:moveTo>
                    <a:pt x="28597" y="57150"/>
                  </a:moveTo>
                  <a:cubicBezTo>
                    <a:pt x="44472" y="57150"/>
                    <a:pt x="57172" y="44450"/>
                    <a:pt x="57172" y="28575"/>
                  </a:cubicBezTo>
                  <a:cubicBezTo>
                    <a:pt x="57172" y="12700"/>
                    <a:pt x="44472" y="0"/>
                    <a:pt x="28597" y="0"/>
                  </a:cubicBezTo>
                  <a:cubicBezTo>
                    <a:pt x="12722" y="0"/>
                    <a:pt x="22" y="12700"/>
                    <a:pt x="22" y="28575"/>
                  </a:cubicBezTo>
                  <a:cubicBezTo>
                    <a:pt x="-613" y="44450"/>
                    <a:pt x="12722" y="57150"/>
                    <a:pt x="28597" y="57150"/>
                  </a:cubicBezTo>
                  <a:close/>
                </a:path>
              </a:pathLst>
            </a:custGeom>
            <a:grpFill/>
            <a:ln w="6350" cap="flat">
              <a:noFill/>
              <a:prstDash val="solid"/>
              <a:miter/>
            </a:ln>
          </p:spPr>
          <p:txBody>
            <a:bodyPr rtlCol="0" anchor="ctr"/>
            <a:lstStyle/>
            <a:p>
              <a:endParaRPr lang="en-US"/>
            </a:p>
          </p:txBody>
        </p:sp>
        <p:sp>
          <p:nvSpPr>
            <p:cNvPr id="210" name="Freeform 209">
              <a:extLst>
                <a:ext uri="{FF2B5EF4-FFF2-40B4-BE49-F238E27FC236}">
                  <a16:creationId xmlns:a16="http://schemas.microsoft.com/office/drawing/2014/main" id="{26A67F6E-3EA9-ED4A-BAB3-5669C5CC1692}"/>
                </a:ext>
              </a:extLst>
            </p:cNvPr>
            <p:cNvSpPr/>
            <p:nvPr/>
          </p:nvSpPr>
          <p:spPr>
            <a:xfrm>
              <a:off x="21757640" y="3737609"/>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211" name="Freeform 210">
              <a:extLst>
                <a:ext uri="{FF2B5EF4-FFF2-40B4-BE49-F238E27FC236}">
                  <a16:creationId xmlns:a16="http://schemas.microsoft.com/office/drawing/2014/main" id="{0E4F0148-A2FE-5A4D-B01E-81A54C244F33}"/>
                </a:ext>
              </a:extLst>
            </p:cNvPr>
            <p:cNvSpPr/>
            <p:nvPr/>
          </p:nvSpPr>
          <p:spPr>
            <a:xfrm>
              <a:off x="21949409" y="360045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212" name="Freeform 211">
              <a:extLst>
                <a:ext uri="{FF2B5EF4-FFF2-40B4-BE49-F238E27FC236}">
                  <a16:creationId xmlns:a16="http://schemas.microsoft.com/office/drawing/2014/main" id="{EAA3003A-05A5-7242-B5C7-763D8ACC68FA}"/>
                </a:ext>
              </a:extLst>
            </p:cNvPr>
            <p:cNvSpPr/>
            <p:nvPr/>
          </p:nvSpPr>
          <p:spPr>
            <a:xfrm>
              <a:off x="22152587" y="3543300"/>
              <a:ext cx="57171" cy="57150"/>
            </a:xfrm>
            <a:custGeom>
              <a:avLst/>
              <a:gdLst>
                <a:gd name="connsiteX0" fmla="*/ 28597 w 57171"/>
                <a:gd name="connsiteY0" fmla="*/ 57150 h 57150"/>
                <a:gd name="connsiteX1" fmla="*/ 57172 w 57171"/>
                <a:gd name="connsiteY1" fmla="*/ 28575 h 57150"/>
                <a:gd name="connsiteX2" fmla="*/ 28597 w 57171"/>
                <a:gd name="connsiteY2" fmla="*/ 0 h 57150"/>
                <a:gd name="connsiteX3" fmla="*/ 22 w 57171"/>
                <a:gd name="connsiteY3" fmla="*/ 28575 h 57150"/>
                <a:gd name="connsiteX4" fmla="*/ 28597 w 57171"/>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71" h="57150">
                  <a:moveTo>
                    <a:pt x="28597" y="57150"/>
                  </a:moveTo>
                  <a:cubicBezTo>
                    <a:pt x="44472" y="57150"/>
                    <a:pt x="57172" y="44450"/>
                    <a:pt x="57172" y="28575"/>
                  </a:cubicBezTo>
                  <a:cubicBezTo>
                    <a:pt x="57172" y="12700"/>
                    <a:pt x="44472" y="0"/>
                    <a:pt x="28597" y="0"/>
                  </a:cubicBezTo>
                  <a:cubicBezTo>
                    <a:pt x="12722" y="0"/>
                    <a:pt x="22" y="12700"/>
                    <a:pt x="22" y="28575"/>
                  </a:cubicBezTo>
                  <a:cubicBezTo>
                    <a:pt x="-613" y="44450"/>
                    <a:pt x="12722" y="57150"/>
                    <a:pt x="28597" y="57150"/>
                  </a:cubicBezTo>
                  <a:close/>
                </a:path>
              </a:pathLst>
            </a:custGeom>
            <a:grpFill/>
            <a:ln w="6350" cap="flat">
              <a:noFill/>
              <a:prstDash val="solid"/>
              <a:miter/>
            </a:ln>
          </p:spPr>
          <p:txBody>
            <a:bodyPr rtlCol="0" anchor="ctr"/>
            <a:lstStyle/>
            <a:p>
              <a:endParaRPr lang="en-US"/>
            </a:p>
          </p:txBody>
        </p:sp>
        <p:sp>
          <p:nvSpPr>
            <p:cNvPr id="213" name="Freeform 212">
              <a:extLst>
                <a:ext uri="{FF2B5EF4-FFF2-40B4-BE49-F238E27FC236}">
                  <a16:creationId xmlns:a16="http://schemas.microsoft.com/office/drawing/2014/main" id="{07915C9F-D91D-8A4C-852D-02BAEE010BF5}"/>
                </a:ext>
              </a:extLst>
            </p:cNvPr>
            <p:cNvSpPr/>
            <p:nvPr/>
          </p:nvSpPr>
          <p:spPr>
            <a:xfrm>
              <a:off x="22432623" y="3609975"/>
              <a:ext cx="57171" cy="57150"/>
            </a:xfrm>
            <a:custGeom>
              <a:avLst/>
              <a:gdLst>
                <a:gd name="connsiteX0" fmla="*/ 28597 w 57171"/>
                <a:gd name="connsiteY0" fmla="*/ 57150 h 57150"/>
                <a:gd name="connsiteX1" fmla="*/ 57172 w 57171"/>
                <a:gd name="connsiteY1" fmla="*/ 28575 h 57150"/>
                <a:gd name="connsiteX2" fmla="*/ 28597 w 57171"/>
                <a:gd name="connsiteY2" fmla="*/ 0 h 57150"/>
                <a:gd name="connsiteX3" fmla="*/ 22 w 57171"/>
                <a:gd name="connsiteY3" fmla="*/ 28575 h 57150"/>
                <a:gd name="connsiteX4" fmla="*/ 28597 w 57171"/>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71" h="57150">
                  <a:moveTo>
                    <a:pt x="28597" y="57150"/>
                  </a:moveTo>
                  <a:cubicBezTo>
                    <a:pt x="44472" y="57150"/>
                    <a:pt x="57172" y="44450"/>
                    <a:pt x="57172" y="28575"/>
                  </a:cubicBezTo>
                  <a:cubicBezTo>
                    <a:pt x="57172" y="12700"/>
                    <a:pt x="44472" y="0"/>
                    <a:pt x="28597" y="0"/>
                  </a:cubicBezTo>
                  <a:cubicBezTo>
                    <a:pt x="12722" y="0"/>
                    <a:pt x="22" y="12700"/>
                    <a:pt x="22" y="28575"/>
                  </a:cubicBezTo>
                  <a:cubicBezTo>
                    <a:pt x="-614" y="44450"/>
                    <a:pt x="12722" y="57150"/>
                    <a:pt x="28597" y="57150"/>
                  </a:cubicBezTo>
                  <a:close/>
                </a:path>
              </a:pathLst>
            </a:custGeom>
            <a:grpFill/>
            <a:ln w="6350" cap="flat">
              <a:noFill/>
              <a:prstDash val="solid"/>
              <a:miter/>
            </a:ln>
          </p:spPr>
          <p:txBody>
            <a:bodyPr rtlCol="0" anchor="ctr"/>
            <a:lstStyle/>
            <a:p>
              <a:endParaRPr lang="en-US"/>
            </a:p>
          </p:txBody>
        </p:sp>
        <p:sp>
          <p:nvSpPr>
            <p:cNvPr id="214" name="Freeform 213">
              <a:extLst>
                <a:ext uri="{FF2B5EF4-FFF2-40B4-BE49-F238E27FC236}">
                  <a16:creationId xmlns:a16="http://schemas.microsoft.com/office/drawing/2014/main" id="{36B53333-9583-414E-BEF8-B29FDFE7079D}"/>
                </a:ext>
              </a:extLst>
            </p:cNvPr>
            <p:cNvSpPr/>
            <p:nvPr/>
          </p:nvSpPr>
          <p:spPr>
            <a:xfrm>
              <a:off x="22589468" y="3796665"/>
              <a:ext cx="57171" cy="57150"/>
            </a:xfrm>
            <a:custGeom>
              <a:avLst/>
              <a:gdLst>
                <a:gd name="connsiteX0" fmla="*/ 28597 w 57171"/>
                <a:gd name="connsiteY0" fmla="*/ 57150 h 57150"/>
                <a:gd name="connsiteX1" fmla="*/ 57172 w 57171"/>
                <a:gd name="connsiteY1" fmla="*/ 28575 h 57150"/>
                <a:gd name="connsiteX2" fmla="*/ 28597 w 57171"/>
                <a:gd name="connsiteY2" fmla="*/ 0 h 57150"/>
                <a:gd name="connsiteX3" fmla="*/ 22 w 57171"/>
                <a:gd name="connsiteY3" fmla="*/ 28575 h 57150"/>
                <a:gd name="connsiteX4" fmla="*/ 28597 w 57171"/>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71" h="57150">
                  <a:moveTo>
                    <a:pt x="28597" y="57150"/>
                  </a:moveTo>
                  <a:cubicBezTo>
                    <a:pt x="44472" y="57150"/>
                    <a:pt x="57172" y="44450"/>
                    <a:pt x="57172" y="28575"/>
                  </a:cubicBezTo>
                  <a:cubicBezTo>
                    <a:pt x="57172" y="12700"/>
                    <a:pt x="44472" y="0"/>
                    <a:pt x="28597" y="0"/>
                  </a:cubicBezTo>
                  <a:cubicBezTo>
                    <a:pt x="12722" y="0"/>
                    <a:pt x="22" y="12700"/>
                    <a:pt x="22" y="28575"/>
                  </a:cubicBezTo>
                  <a:cubicBezTo>
                    <a:pt x="-613" y="44450"/>
                    <a:pt x="12722" y="57150"/>
                    <a:pt x="28597" y="57150"/>
                  </a:cubicBezTo>
                  <a:close/>
                </a:path>
              </a:pathLst>
            </a:custGeom>
            <a:grpFill/>
            <a:ln w="6350" cap="flat">
              <a:noFill/>
              <a:prstDash val="solid"/>
              <a:miter/>
            </a:ln>
          </p:spPr>
          <p:txBody>
            <a:bodyPr rtlCol="0" anchor="ctr"/>
            <a:lstStyle/>
            <a:p>
              <a:endParaRPr lang="en-US"/>
            </a:p>
          </p:txBody>
        </p:sp>
        <p:sp>
          <p:nvSpPr>
            <p:cNvPr id="215" name="Freeform 214">
              <a:extLst>
                <a:ext uri="{FF2B5EF4-FFF2-40B4-BE49-F238E27FC236}">
                  <a16:creationId xmlns:a16="http://schemas.microsoft.com/office/drawing/2014/main" id="{E3E06CFE-A3CA-2A40-B39E-C6B75086207C}"/>
                </a:ext>
              </a:extLst>
            </p:cNvPr>
            <p:cNvSpPr/>
            <p:nvPr/>
          </p:nvSpPr>
          <p:spPr>
            <a:xfrm>
              <a:off x="22578037" y="3969384"/>
              <a:ext cx="57171" cy="57150"/>
            </a:xfrm>
            <a:custGeom>
              <a:avLst/>
              <a:gdLst>
                <a:gd name="connsiteX0" fmla="*/ 28597 w 57171"/>
                <a:gd name="connsiteY0" fmla="*/ 57150 h 57150"/>
                <a:gd name="connsiteX1" fmla="*/ 57172 w 57171"/>
                <a:gd name="connsiteY1" fmla="*/ 28575 h 57150"/>
                <a:gd name="connsiteX2" fmla="*/ 28597 w 57171"/>
                <a:gd name="connsiteY2" fmla="*/ 0 h 57150"/>
                <a:gd name="connsiteX3" fmla="*/ 22 w 57171"/>
                <a:gd name="connsiteY3" fmla="*/ 28575 h 57150"/>
                <a:gd name="connsiteX4" fmla="*/ 28597 w 57171"/>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71" h="57150">
                  <a:moveTo>
                    <a:pt x="28597" y="57150"/>
                  </a:moveTo>
                  <a:cubicBezTo>
                    <a:pt x="44472" y="57150"/>
                    <a:pt x="57172" y="44450"/>
                    <a:pt x="57172" y="28575"/>
                  </a:cubicBezTo>
                  <a:cubicBezTo>
                    <a:pt x="57172" y="12700"/>
                    <a:pt x="44472" y="0"/>
                    <a:pt x="28597" y="0"/>
                  </a:cubicBezTo>
                  <a:cubicBezTo>
                    <a:pt x="12722" y="0"/>
                    <a:pt x="22" y="12700"/>
                    <a:pt x="22" y="28575"/>
                  </a:cubicBezTo>
                  <a:cubicBezTo>
                    <a:pt x="-613" y="44450"/>
                    <a:pt x="12722" y="57150"/>
                    <a:pt x="28597" y="57150"/>
                  </a:cubicBezTo>
                  <a:close/>
                </a:path>
              </a:pathLst>
            </a:custGeom>
            <a:grpFill/>
            <a:ln w="6350" cap="flat">
              <a:noFill/>
              <a:prstDash val="solid"/>
              <a:miter/>
            </a:ln>
          </p:spPr>
          <p:txBody>
            <a:bodyPr rtlCol="0" anchor="ctr"/>
            <a:lstStyle/>
            <a:p>
              <a:endParaRPr lang="en-US"/>
            </a:p>
          </p:txBody>
        </p:sp>
        <p:sp>
          <p:nvSpPr>
            <p:cNvPr id="216" name="Freeform 215">
              <a:extLst>
                <a:ext uri="{FF2B5EF4-FFF2-40B4-BE49-F238E27FC236}">
                  <a16:creationId xmlns:a16="http://schemas.microsoft.com/office/drawing/2014/main" id="{F7676563-AC87-0140-9696-D1837A975674}"/>
                </a:ext>
              </a:extLst>
            </p:cNvPr>
            <p:cNvSpPr/>
            <p:nvPr/>
          </p:nvSpPr>
          <p:spPr>
            <a:xfrm>
              <a:off x="22349459" y="386715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217" name="Freeform 216">
              <a:extLst>
                <a:ext uri="{FF2B5EF4-FFF2-40B4-BE49-F238E27FC236}">
                  <a16:creationId xmlns:a16="http://schemas.microsoft.com/office/drawing/2014/main" id="{6313A496-1B42-414F-B400-AF959478FF50}"/>
                </a:ext>
              </a:extLst>
            </p:cNvPr>
            <p:cNvSpPr/>
            <p:nvPr/>
          </p:nvSpPr>
          <p:spPr>
            <a:xfrm>
              <a:off x="22187512" y="3677284"/>
              <a:ext cx="57171" cy="57150"/>
            </a:xfrm>
            <a:custGeom>
              <a:avLst/>
              <a:gdLst>
                <a:gd name="connsiteX0" fmla="*/ 28597 w 57171"/>
                <a:gd name="connsiteY0" fmla="*/ 57150 h 57150"/>
                <a:gd name="connsiteX1" fmla="*/ 57172 w 57171"/>
                <a:gd name="connsiteY1" fmla="*/ 28575 h 57150"/>
                <a:gd name="connsiteX2" fmla="*/ 28597 w 57171"/>
                <a:gd name="connsiteY2" fmla="*/ 0 h 57150"/>
                <a:gd name="connsiteX3" fmla="*/ 22 w 57171"/>
                <a:gd name="connsiteY3" fmla="*/ 28575 h 57150"/>
                <a:gd name="connsiteX4" fmla="*/ 28597 w 57171"/>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71" h="57150">
                  <a:moveTo>
                    <a:pt x="28597" y="57150"/>
                  </a:moveTo>
                  <a:cubicBezTo>
                    <a:pt x="44472" y="57150"/>
                    <a:pt x="57172" y="44450"/>
                    <a:pt x="57172" y="28575"/>
                  </a:cubicBezTo>
                  <a:cubicBezTo>
                    <a:pt x="57172" y="12700"/>
                    <a:pt x="44472" y="0"/>
                    <a:pt x="28597" y="0"/>
                  </a:cubicBezTo>
                  <a:cubicBezTo>
                    <a:pt x="12722" y="0"/>
                    <a:pt x="22" y="12700"/>
                    <a:pt x="22" y="28575"/>
                  </a:cubicBezTo>
                  <a:cubicBezTo>
                    <a:pt x="-613" y="44450"/>
                    <a:pt x="12722" y="57150"/>
                    <a:pt x="28597" y="57150"/>
                  </a:cubicBezTo>
                  <a:close/>
                </a:path>
              </a:pathLst>
            </a:custGeom>
            <a:grpFill/>
            <a:ln w="6350" cap="flat">
              <a:noFill/>
              <a:prstDash val="solid"/>
              <a:miter/>
            </a:ln>
          </p:spPr>
          <p:txBody>
            <a:bodyPr rtlCol="0" anchor="ctr"/>
            <a:lstStyle/>
            <a:p>
              <a:endParaRPr lang="en-US"/>
            </a:p>
          </p:txBody>
        </p:sp>
        <p:sp>
          <p:nvSpPr>
            <p:cNvPr id="218" name="Freeform 217">
              <a:extLst>
                <a:ext uri="{FF2B5EF4-FFF2-40B4-BE49-F238E27FC236}">
                  <a16:creationId xmlns:a16="http://schemas.microsoft.com/office/drawing/2014/main" id="{BB115188-0FA1-994E-9B17-817FF4F7447E}"/>
                </a:ext>
              </a:extLst>
            </p:cNvPr>
            <p:cNvSpPr/>
            <p:nvPr/>
          </p:nvSpPr>
          <p:spPr>
            <a:xfrm>
              <a:off x="22001480" y="3705859"/>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219" name="Freeform 218">
              <a:extLst>
                <a:ext uri="{FF2B5EF4-FFF2-40B4-BE49-F238E27FC236}">
                  <a16:creationId xmlns:a16="http://schemas.microsoft.com/office/drawing/2014/main" id="{647B5C05-555E-F943-8549-9323AF4CB9C0}"/>
                </a:ext>
              </a:extLst>
            </p:cNvPr>
            <p:cNvSpPr/>
            <p:nvPr/>
          </p:nvSpPr>
          <p:spPr>
            <a:xfrm>
              <a:off x="21967824" y="3880484"/>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220" name="Freeform 219">
              <a:extLst>
                <a:ext uri="{FF2B5EF4-FFF2-40B4-BE49-F238E27FC236}">
                  <a16:creationId xmlns:a16="http://schemas.microsoft.com/office/drawing/2014/main" id="{38845878-5ED4-5C43-B0CE-B692E0ECB0F1}"/>
                </a:ext>
              </a:extLst>
            </p:cNvPr>
            <p:cNvSpPr/>
            <p:nvPr/>
          </p:nvSpPr>
          <p:spPr>
            <a:xfrm>
              <a:off x="22268158" y="4004945"/>
              <a:ext cx="57171" cy="57150"/>
            </a:xfrm>
            <a:custGeom>
              <a:avLst/>
              <a:gdLst>
                <a:gd name="connsiteX0" fmla="*/ 28597 w 57171"/>
                <a:gd name="connsiteY0" fmla="*/ 57150 h 57150"/>
                <a:gd name="connsiteX1" fmla="*/ 57172 w 57171"/>
                <a:gd name="connsiteY1" fmla="*/ 28575 h 57150"/>
                <a:gd name="connsiteX2" fmla="*/ 28597 w 57171"/>
                <a:gd name="connsiteY2" fmla="*/ 0 h 57150"/>
                <a:gd name="connsiteX3" fmla="*/ 22 w 57171"/>
                <a:gd name="connsiteY3" fmla="*/ 28575 h 57150"/>
                <a:gd name="connsiteX4" fmla="*/ 28597 w 57171"/>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71" h="57150">
                  <a:moveTo>
                    <a:pt x="28597" y="57150"/>
                  </a:moveTo>
                  <a:cubicBezTo>
                    <a:pt x="44472" y="57150"/>
                    <a:pt x="57172" y="44450"/>
                    <a:pt x="57172" y="28575"/>
                  </a:cubicBezTo>
                  <a:cubicBezTo>
                    <a:pt x="57172" y="12700"/>
                    <a:pt x="44472" y="0"/>
                    <a:pt x="28597" y="0"/>
                  </a:cubicBezTo>
                  <a:cubicBezTo>
                    <a:pt x="12722" y="0"/>
                    <a:pt x="22" y="12700"/>
                    <a:pt x="22" y="28575"/>
                  </a:cubicBezTo>
                  <a:cubicBezTo>
                    <a:pt x="-613" y="44450"/>
                    <a:pt x="12722" y="57150"/>
                    <a:pt x="28597" y="57150"/>
                  </a:cubicBezTo>
                  <a:close/>
                </a:path>
              </a:pathLst>
            </a:custGeom>
            <a:grpFill/>
            <a:ln w="6350" cap="flat">
              <a:noFill/>
              <a:prstDash val="solid"/>
              <a:miter/>
            </a:ln>
          </p:spPr>
          <p:txBody>
            <a:bodyPr rtlCol="0" anchor="ctr"/>
            <a:lstStyle/>
            <a:p>
              <a:endParaRPr lang="en-US"/>
            </a:p>
          </p:txBody>
        </p:sp>
        <p:sp>
          <p:nvSpPr>
            <p:cNvPr id="221" name="Freeform 220">
              <a:extLst>
                <a:ext uri="{FF2B5EF4-FFF2-40B4-BE49-F238E27FC236}">
                  <a16:creationId xmlns:a16="http://schemas.microsoft.com/office/drawing/2014/main" id="{380A9034-047B-0F40-984F-7722FE4BBF41}"/>
                </a:ext>
              </a:extLst>
            </p:cNvPr>
            <p:cNvSpPr/>
            <p:nvPr/>
          </p:nvSpPr>
          <p:spPr>
            <a:xfrm>
              <a:off x="22167828" y="3836034"/>
              <a:ext cx="57171" cy="57150"/>
            </a:xfrm>
            <a:custGeom>
              <a:avLst/>
              <a:gdLst>
                <a:gd name="connsiteX0" fmla="*/ 28597 w 57171"/>
                <a:gd name="connsiteY0" fmla="*/ 57150 h 57150"/>
                <a:gd name="connsiteX1" fmla="*/ 57172 w 57171"/>
                <a:gd name="connsiteY1" fmla="*/ 28575 h 57150"/>
                <a:gd name="connsiteX2" fmla="*/ 28597 w 57171"/>
                <a:gd name="connsiteY2" fmla="*/ 0 h 57150"/>
                <a:gd name="connsiteX3" fmla="*/ 22 w 57171"/>
                <a:gd name="connsiteY3" fmla="*/ 28575 h 57150"/>
                <a:gd name="connsiteX4" fmla="*/ 28597 w 57171"/>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71" h="57150">
                  <a:moveTo>
                    <a:pt x="28597" y="57150"/>
                  </a:moveTo>
                  <a:cubicBezTo>
                    <a:pt x="44472" y="57150"/>
                    <a:pt x="57172" y="44450"/>
                    <a:pt x="57172" y="28575"/>
                  </a:cubicBezTo>
                  <a:cubicBezTo>
                    <a:pt x="57172" y="12700"/>
                    <a:pt x="44472" y="0"/>
                    <a:pt x="28597" y="0"/>
                  </a:cubicBezTo>
                  <a:cubicBezTo>
                    <a:pt x="12722" y="0"/>
                    <a:pt x="22" y="12700"/>
                    <a:pt x="22" y="28575"/>
                  </a:cubicBezTo>
                  <a:cubicBezTo>
                    <a:pt x="-613" y="44450"/>
                    <a:pt x="12722" y="57150"/>
                    <a:pt x="28597" y="57150"/>
                  </a:cubicBezTo>
                  <a:close/>
                </a:path>
              </a:pathLst>
            </a:custGeom>
            <a:grpFill/>
            <a:ln w="6350" cap="flat">
              <a:noFill/>
              <a:prstDash val="solid"/>
              <a:miter/>
            </a:ln>
          </p:spPr>
          <p:txBody>
            <a:bodyPr rtlCol="0" anchor="ctr"/>
            <a:lstStyle/>
            <a:p>
              <a:endParaRPr lang="en-US"/>
            </a:p>
          </p:txBody>
        </p:sp>
        <p:sp>
          <p:nvSpPr>
            <p:cNvPr id="222" name="Freeform 221">
              <a:extLst>
                <a:ext uri="{FF2B5EF4-FFF2-40B4-BE49-F238E27FC236}">
                  <a16:creationId xmlns:a16="http://schemas.microsoft.com/office/drawing/2014/main" id="{7435723C-862B-CD4A-B8AD-914DBEC7FD27}"/>
                </a:ext>
              </a:extLst>
            </p:cNvPr>
            <p:cNvSpPr/>
            <p:nvPr/>
          </p:nvSpPr>
          <p:spPr>
            <a:xfrm>
              <a:off x="21789943" y="3616334"/>
              <a:ext cx="684462" cy="377815"/>
            </a:xfrm>
            <a:custGeom>
              <a:avLst/>
              <a:gdLst>
                <a:gd name="connsiteX0" fmla="*/ 12781 w 684462"/>
                <a:gd name="connsiteY0" fmla="*/ 377816 h 377815"/>
                <a:gd name="connsiteX1" fmla="*/ 3256 w 684462"/>
                <a:gd name="connsiteY1" fmla="*/ 373370 h 377815"/>
                <a:gd name="connsiteX2" fmla="*/ 1351 w 684462"/>
                <a:gd name="connsiteY2" fmla="*/ 359400 h 377815"/>
                <a:gd name="connsiteX3" fmla="*/ 177881 w 684462"/>
                <a:gd name="connsiteY3" fmla="*/ 6975 h 377815"/>
                <a:gd name="connsiteX4" fmla="*/ 193121 w 684462"/>
                <a:gd name="connsiteY4" fmla="*/ 625 h 377815"/>
                <a:gd name="connsiteX5" fmla="*/ 427436 w 684462"/>
                <a:gd name="connsiteY5" fmla="*/ 76191 h 377815"/>
                <a:gd name="connsiteX6" fmla="*/ 668101 w 684462"/>
                <a:gd name="connsiteY6" fmla="*/ 10150 h 377815"/>
                <a:gd name="connsiteX7" fmla="*/ 680801 w 684462"/>
                <a:gd name="connsiteY7" fmla="*/ 13325 h 377815"/>
                <a:gd name="connsiteX8" fmla="*/ 683976 w 684462"/>
                <a:gd name="connsiteY8" fmla="*/ 26025 h 377815"/>
                <a:gd name="connsiteX9" fmla="*/ 600791 w 684462"/>
                <a:gd name="connsiteY9" fmla="*/ 283200 h 377815"/>
                <a:gd name="connsiteX10" fmla="*/ 591266 w 684462"/>
                <a:gd name="connsiteY10" fmla="*/ 291456 h 377815"/>
                <a:gd name="connsiteX11" fmla="*/ 579201 w 684462"/>
                <a:gd name="connsiteY11" fmla="*/ 287011 h 377815"/>
                <a:gd name="connsiteX12" fmla="*/ 435691 w 684462"/>
                <a:gd name="connsiteY12" fmla="*/ 118736 h 377815"/>
                <a:gd name="connsiteX13" fmla="*/ 419816 w 684462"/>
                <a:gd name="connsiteY13" fmla="*/ 248911 h 377815"/>
                <a:gd name="connsiteX14" fmla="*/ 412196 w 684462"/>
                <a:gd name="connsiteY14" fmla="*/ 259070 h 377815"/>
                <a:gd name="connsiteX15" fmla="*/ 399496 w 684462"/>
                <a:gd name="connsiteY15" fmla="*/ 257166 h 377815"/>
                <a:gd name="connsiteX16" fmla="*/ 250271 w 684462"/>
                <a:gd name="connsiteY16" fmla="*/ 139691 h 377815"/>
                <a:gd name="connsiteX17" fmla="*/ 220426 w 684462"/>
                <a:gd name="connsiteY17" fmla="*/ 293995 h 377815"/>
                <a:gd name="connsiteX18" fmla="*/ 212171 w 684462"/>
                <a:gd name="connsiteY18" fmla="*/ 303520 h 377815"/>
                <a:gd name="connsiteX19" fmla="*/ 17861 w 684462"/>
                <a:gd name="connsiteY19" fmla="*/ 375911 h 377815"/>
                <a:gd name="connsiteX20" fmla="*/ 12781 w 684462"/>
                <a:gd name="connsiteY20" fmla="*/ 377816 h 377815"/>
                <a:gd name="connsiteX21" fmla="*/ 195661 w 684462"/>
                <a:gd name="connsiteY21" fmla="*/ 27931 h 377815"/>
                <a:gd name="connsiteX22" fmla="*/ 38816 w 684462"/>
                <a:gd name="connsiteY22" fmla="*/ 341620 h 377815"/>
                <a:gd name="connsiteX23" fmla="*/ 196296 w 684462"/>
                <a:gd name="connsiteY23" fmla="*/ 283200 h 377815"/>
                <a:gd name="connsiteX24" fmla="*/ 228681 w 684462"/>
                <a:gd name="connsiteY24" fmla="*/ 115561 h 377815"/>
                <a:gd name="connsiteX25" fmla="*/ 236936 w 684462"/>
                <a:gd name="connsiteY25" fmla="*/ 106036 h 377815"/>
                <a:gd name="connsiteX26" fmla="*/ 249001 w 684462"/>
                <a:gd name="connsiteY26" fmla="*/ 107941 h 377815"/>
                <a:gd name="connsiteX27" fmla="*/ 396956 w 684462"/>
                <a:gd name="connsiteY27" fmla="*/ 224145 h 377815"/>
                <a:gd name="connsiteX28" fmla="*/ 412831 w 684462"/>
                <a:gd name="connsiteY28" fmla="*/ 97145 h 377815"/>
                <a:gd name="connsiteX29" fmla="*/ 195661 w 684462"/>
                <a:gd name="connsiteY29" fmla="*/ 27931 h 377815"/>
                <a:gd name="connsiteX30" fmla="*/ 448391 w 684462"/>
                <a:gd name="connsiteY30" fmla="*/ 96511 h 377815"/>
                <a:gd name="connsiteX31" fmla="*/ 583011 w 684462"/>
                <a:gd name="connsiteY31" fmla="*/ 253991 h 377815"/>
                <a:gd name="connsiteX32" fmla="*/ 651591 w 684462"/>
                <a:gd name="connsiteY32" fmla="*/ 40631 h 377815"/>
                <a:gd name="connsiteX33" fmla="*/ 448391 w 684462"/>
                <a:gd name="connsiteY33" fmla="*/ 96511 h 377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84462" h="377815">
                  <a:moveTo>
                    <a:pt x="12781" y="377816"/>
                  </a:moveTo>
                  <a:cubicBezTo>
                    <a:pt x="8971" y="377816"/>
                    <a:pt x="5796" y="376545"/>
                    <a:pt x="3256" y="373370"/>
                  </a:cubicBezTo>
                  <a:cubicBezTo>
                    <a:pt x="81" y="369561"/>
                    <a:pt x="-1189" y="363845"/>
                    <a:pt x="1351" y="359400"/>
                  </a:cubicBezTo>
                  <a:lnTo>
                    <a:pt x="177881" y="6975"/>
                  </a:lnTo>
                  <a:cubicBezTo>
                    <a:pt x="180421" y="1261"/>
                    <a:pt x="187406" y="-1280"/>
                    <a:pt x="193121" y="625"/>
                  </a:cubicBezTo>
                  <a:lnTo>
                    <a:pt x="427436" y="76191"/>
                  </a:lnTo>
                  <a:lnTo>
                    <a:pt x="668101" y="10150"/>
                  </a:lnTo>
                  <a:cubicBezTo>
                    <a:pt x="672546" y="8881"/>
                    <a:pt x="677626" y="10150"/>
                    <a:pt x="680801" y="13325"/>
                  </a:cubicBezTo>
                  <a:cubicBezTo>
                    <a:pt x="683976" y="16500"/>
                    <a:pt x="685246" y="21581"/>
                    <a:pt x="683976" y="26025"/>
                  </a:cubicBezTo>
                  <a:lnTo>
                    <a:pt x="600791" y="283200"/>
                  </a:lnTo>
                  <a:cubicBezTo>
                    <a:pt x="599521" y="287645"/>
                    <a:pt x="595711" y="290820"/>
                    <a:pt x="591266" y="291456"/>
                  </a:cubicBezTo>
                  <a:cubicBezTo>
                    <a:pt x="586821" y="292091"/>
                    <a:pt x="582376" y="290820"/>
                    <a:pt x="579201" y="287011"/>
                  </a:cubicBezTo>
                  <a:lnTo>
                    <a:pt x="435691" y="118736"/>
                  </a:lnTo>
                  <a:lnTo>
                    <a:pt x="419816" y="248911"/>
                  </a:lnTo>
                  <a:cubicBezTo>
                    <a:pt x="419181" y="253356"/>
                    <a:pt x="416006" y="257166"/>
                    <a:pt x="412196" y="259070"/>
                  </a:cubicBezTo>
                  <a:cubicBezTo>
                    <a:pt x="407751" y="260975"/>
                    <a:pt x="403306" y="260341"/>
                    <a:pt x="399496" y="257166"/>
                  </a:cubicBezTo>
                  <a:lnTo>
                    <a:pt x="250271" y="139691"/>
                  </a:lnTo>
                  <a:lnTo>
                    <a:pt x="220426" y="293995"/>
                  </a:lnTo>
                  <a:cubicBezTo>
                    <a:pt x="219791" y="298441"/>
                    <a:pt x="216616" y="302250"/>
                    <a:pt x="212171" y="303520"/>
                  </a:cubicBezTo>
                  <a:lnTo>
                    <a:pt x="17861" y="375911"/>
                  </a:lnTo>
                  <a:cubicBezTo>
                    <a:pt x="15321" y="377181"/>
                    <a:pt x="14051" y="377816"/>
                    <a:pt x="12781" y="377816"/>
                  </a:cubicBezTo>
                  <a:close/>
                  <a:moveTo>
                    <a:pt x="195661" y="27931"/>
                  </a:moveTo>
                  <a:lnTo>
                    <a:pt x="38816" y="341620"/>
                  </a:lnTo>
                  <a:lnTo>
                    <a:pt x="196296" y="283200"/>
                  </a:lnTo>
                  <a:lnTo>
                    <a:pt x="228681" y="115561"/>
                  </a:lnTo>
                  <a:cubicBezTo>
                    <a:pt x="229316" y="111116"/>
                    <a:pt x="232491" y="107306"/>
                    <a:pt x="236936" y="106036"/>
                  </a:cubicBezTo>
                  <a:cubicBezTo>
                    <a:pt x="241381" y="104766"/>
                    <a:pt x="245826" y="105400"/>
                    <a:pt x="249001" y="107941"/>
                  </a:cubicBezTo>
                  <a:lnTo>
                    <a:pt x="396956" y="224145"/>
                  </a:lnTo>
                  <a:lnTo>
                    <a:pt x="412831" y="97145"/>
                  </a:lnTo>
                  <a:lnTo>
                    <a:pt x="195661" y="27931"/>
                  </a:lnTo>
                  <a:close/>
                  <a:moveTo>
                    <a:pt x="448391" y="96511"/>
                  </a:moveTo>
                  <a:lnTo>
                    <a:pt x="583011" y="253991"/>
                  </a:lnTo>
                  <a:lnTo>
                    <a:pt x="651591" y="40631"/>
                  </a:lnTo>
                  <a:lnTo>
                    <a:pt x="448391" y="96511"/>
                  </a:lnTo>
                  <a:close/>
                </a:path>
              </a:pathLst>
            </a:custGeom>
            <a:grpFill/>
            <a:ln w="6350" cap="flat">
              <a:noFill/>
              <a:prstDash val="solid"/>
              <a:miter/>
            </a:ln>
          </p:spPr>
          <p:txBody>
            <a:bodyPr rtlCol="0" anchor="ctr"/>
            <a:lstStyle/>
            <a:p>
              <a:endParaRPr lang="en-US"/>
            </a:p>
          </p:txBody>
        </p:sp>
        <p:sp>
          <p:nvSpPr>
            <p:cNvPr id="223" name="Freeform 222">
              <a:extLst>
                <a:ext uri="{FF2B5EF4-FFF2-40B4-BE49-F238E27FC236}">
                  <a16:creationId xmlns:a16="http://schemas.microsoft.com/office/drawing/2014/main" id="{16630BE5-1A43-1C40-95CA-C769F85ABE35}"/>
                </a:ext>
              </a:extLst>
            </p:cNvPr>
            <p:cNvSpPr/>
            <p:nvPr/>
          </p:nvSpPr>
          <p:spPr>
            <a:xfrm rot="20618296">
              <a:off x="22372973" y="3848531"/>
              <a:ext cx="250189" cy="25399"/>
            </a:xfrm>
            <a:custGeom>
              <a:avLst/>
              <a:gdLst>
                <a:gd name="connsiteX0" fmla="*/ 0 w 250189"/>
                <a:gd name="connsiteY0" fmla="*/ 0 h 25399"/>
                <a:gd name="connsiteX1" fmla="*/ 250190 w 250189"/>
                <a:gd name="connsiteY1" fmla="*/ 0 h 25399"/>
                <a:gd name="connsiteX2" fmla="*/ 250190 w 250189"/>
                <a:gd name="connsiteY2" fmla="*/ 25400 h 25399"/>
                <a:gd name="connsiteX3" fmla="*/ 0 w 250189"/>
                <a:gd name="connsiteY3" fmla="*/ 25400 h 25399"/>
              </a:gdLst>
              <a:ahLst/>
              <a:cxnLst>
                <a:cxn ang="0">
                  <a:pos x="connsiteX0" y="connsiteY0"/>
                </a:cxn>
                <a:cxn ang="0">
                  <a:pos x="connsiteX1" y="connsiteY1"/>
                </a:cxn>
                <a:cxn ang="0">
                  <a:pos x="connsiteX2" y="connsiteY2"/>
                </a:cxn>
                <a:cxn ang="0">
                  <a:pos x="connsiteX3" y="connsiteY3"/>
                </a:cxn>
              </a:cxnLst>
              <a:rect l="l" t="t" r="r" b="b"/>
              <a:pathLst>
                <a:path w="250189" h="25399">
                  <a:moveTo>
                    <a:pt x="0" y="0"/>
                  </a:moveTo>
                  <a:lnTo>
                    <a:pt x="250190" y="0"/>
                  </a:lnTo>
                  <a:lnTo>
                    <a:pt x="250190" y="25400"/>
                  </a:lnTo>
                  <a:lnTo>
                    <a:pt x="0" y="25400"/>
                  </a:lnTo>
                  <a:close/>
                </a:path>
              </a:pathLst>
            </a:custGeom>
            <a:grpFill/>
            <a:ln w="6350" cap="flat">
              <a:noFill/>
              <a:prstDash val="solid"/>
              <a:miter/>
            </a:ln>
          </p:spPr>
          <p:txBody>
            <a:bodyPr rtlCol="0" anchor="ctr"/>
            <a:lstStyle/>
            <a:p>
              <a:endParaRPr lang="en-US"/>
            </a:p>
          </p:txBody>
        </p:sp>
        <p:sp>
          <p:nvSpPr>
            <p:cNvPr id="224" name="Freeform 223">
              <a:extLst>
                <a:ext uri="{FF2B5EF4-FFF2-40B4-BE49-F238E27FC236}">
                  <a16:creationId xmlns:a16="http://schemas.microsoft.com/office/drawing/2014/main" id="{2935A040-F344-5345-B57A-6F437676DA03}"/>
                </a:ext>
              </a:extLst>
            </p:cNvPr>
            <p:cNvSpPr/>
            <p:nvPr/>
          </p:nvSpPr>
          <p:spPr>
            <a:xfrm>
              <a:off x="21998305" y="3851828"/>
              <a:ext cx="514350" cy="249636"/>
            </a:xfrm>
            <a:custGeom>
              <a:avLst/>
              <a:gdLst>
                <a:gd name="connsiteX0" fmla="*/ 175260 w 514350"/>
                <a:gd name="connsiteY0" fmla="*/ 249636 h 249636"/>
                <a:gd name="connsiteX1" fmla="*/ 167640 w 514350"/>
                <a:gd name="connsiteY1" fmla="*/ 247096 h 249636"/>
                <a:gd name="connsiteX2" fmla="*/ 162560 w 514350"/>
                <a:gd name="connsiteY2" fmla="*/ 235666 h 249636"/>
                <a:gd name="connsiteX3" fmla="*/ 181610 w 514350"/>
                <a:gd name="connsiteY3" fmla="*/ 43896 h 249636"/>
                <a:gd name="connsiteX4" fmla="*/ 16510 w 514350"/>
                <a:gd name="connsiteY4" fmla="*/ 189311 h 249636"/>
                <a:gd name="connsiteX5" fmla="*/ 0 w 514350"/>
                <a:gd name="connsiteY5" fmla="*/ 170261 h 249636"/>
                <a:gd name="connsiteX6" fmla="*/ 189230 w 514350"/>
                <a:gd name="connsiteY6" fmla="*/ 3256 h 249636"/>
                <a:gd name="connsiteX7" fmla="*/ 203200 w 514350"/>
                <a:gd name="connsiteY7" fmla="*/ 1351 h 249636"/>
                <a:gd name="connsiteX8" fmla="*/ 210185 w 514350"/>
                <a:gd name="connsiteY8" fmla="*/ 14051 h 249636"/>
                <a:gd name="connsiteX9" fmla="*/ 189865 w 514350"/>
                <a:gd name="connsiteY9" fmla="*/ 216616 h 249636"/>
                <a:gd name="connsiteX10" fmla="*/ 288925 w 514350"/>
                <a:gd name="connsiteY10" fmla="*/ 172166 h 249636"/>
                <a:gd name="connsiteX11" fmla="*/ 368300 w 514350"/>
                <a:gd name="connsiteY11" fmla="*/ 37546 h 249636"/>
                <a:gd name="connsiteX12" fmla="*/ 377825 w 514350"/>
                <a:gd name="connsiteY12" fmla="*/ 31196 h 249636"/>
                <a:gd name="connsiteX13" fmla="*/ 388620 w 514350"/>
                <a:gd name="connsiteY13" fmla="*/ 35006 h 249636"/>
                <a:gd name="connsiteX14" fmla="*/ 514350 w 514350"/>
                <a:gd name="connsiteY14" fmla="*/ 168991 h 249636"/>
                <a:gd name="connsiteX15" fmla="*/ 495935 w 514350"/>
                <a:gd name="connsiteY15" fmla="*/ 186136 h 249636"/>
                <a:gd name="connsiteX16" fmla="*/ 382270 w 514350"/>
                <a:gd name="connsiteY16" fmla="*/ 64216 h 249636"/>
                <a:gd name="connsiteX17" fmla="*/ 309245 w 514350"/>
                <a:gd name="connsiteY17" fmla="*/ 188041 h 249636"/>
                <a:gd name="connsiteX18" fmla="*/ 303530 w 514350"/>
                <a:gd name="connsiteY18" fmla="*/ 193121 h 249636"/>
                <a:gd name="connsiteX19" fmla="*/ 180340 w 514350"/>
                <a:gd name="connsiteY19" fmla="*/ 248366 h 249636"/>
                <a:gd name="connsiteX20" fmla="*/ 175260 w 514350"/>
                <a:gd name="connsiteY20" fmla="*/ 249636 h 249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4350" h="249636">
                  <a:moveTo>
                    <a:pt x="175260" y="249636"/>
                  </a:moveTo>
                  <a:cubicBezTo>
                    <a:pt x="172720" y="249636"/>
                    <a:pt x="170180" y="249001"/>
                    <a:pt x="167640" y="247096"/>
                  </a:cubicBezTo>
                  <a:cubicBezTo>
                    <a:pt x="163830" y="244556"/>
                    <a:pt x="161925" y="240111"/>
                    <a:pt x="162560" y="235666"/>
                  </a:cubicBezTo>
                  <a:lnTo>
                    <a:pt x="181610" y="43896"/>
                  </a:lnTo>
                  <a:lnTo>
                    <a:pt x="16510" y="189311"/>
                  </a:lnTo>
                  <a:lnTo>
                    <a:pt x="0" y="170261"/>
                  </a:lnTo>
                  <a:lnTo>
                    <a:pt x="189230" y="3256"/>
                  </a:lnTo>
                  <a:cubicBezTo>
                    <a:pt x="193040" y="81"/>
                    <a:pt x="198755" y="-1189"/>
                    <a:pt x="203200" y="1351"/>
                  </a:cubicBezTo>
                  <a:cubicBezTo>
                    <a:pt x="207645" y="3891"/>
                    <a:pt x="210820" y="8971"/>
                    <a:pt x="210185" y="14051"/>
                  </a:cubicBezTo>
                  <a:lnTo>
                    <a:pt x="189865" y="216616"/>
                  </a:lnTo>
                  <a:lnTo>
                    <a:pt x="288925" y="172166"/>
                  </a:lnTo>
                  <a:lnTo>
                    <a:pt x="368300" y="37546"/>
                  </a:lnTo>
                  <a:cubicBezTo>
                    <a:pt x="370205" y="34371"/>
                    <a:pt x="374015" y="31831"/>
                    <a:pt x="377825" y="31196"/>
                  </a:cubicBezTo>
                  <a:cubicBezTo>
                    <a:pt x="381635" y="30561"/>
                    <a:pt x="385445" y="32466"/>
                    <a:pt x="388620" y="35006"/>
                  </a:cubicBezTo>
                  <a:lnTo>
                    <a:pt x="514350" y="168991"/>
                  </a:lnTo>
                  <a:lnTo>
                    <a:pt x="495935" y="186136"/>
                  </a:lnTo>
                  <a:lnTo>
                    <a:pt x="382270" y="64216"/>
                  </a:lnTo>
                  <a:lnTo>
                    <a:pt x="309245" y="188041"/>
                  </a:lnTo>
                  <a:cubicBezTo>
                    <a:pt x="307975" y="190581"/>
                    <a:pt x="306070" y="191851"/>
                    <a:pt x="303530" y="193121"/>
                  </a:cubicBezTo>
                  <a:lnTo>
                    <a:pt x="180340" y="248366"/>
                  </a:lnTo>
                  <a:cubicBezTo>
                    <a:pt x="179070" y="249636"/>
                    <a:pt x="177165" y="249636"/>
                    <a:pt x="175260" y="249636"/>
                  </a:cubicBezTo>
                  <a:close/>
                </a:path>
              </a:pathLst>
            </a:custGeom>
            <a:grpFill/>
            <a:ln w="6350" cap="flat">
              <a:noFill/>
              <a:prstDash val="solid"/>
              <a:miter/>
            </a:ln>
          </p:spPr>
          <p:txBody>
            <a:bodyPr rtlCol="0" anchor="ctr"/>
            <a:lstStyle/>
            <a:p>
              <a:endParaRPr lang="en-US"/>
            </a:p>
          </p:txBody>
        </p:sp>
        <p:sp>
          <p:nvSpPr>
            <p:cNvPr id="225" name="Freeform 224">
              <a:extLst>
                <a:ext uri="{FF2B5EF4-FFF2-40B4-BE49-F238E27FC236}">
                  <a16:creationId xmlns:a16="http://schemas.microsoft.com/office/drawing/2014/main" id="{44590867-7897-A448-B9C6-DB7AA5AC282A}"/>
                </a:ext>
              </a:extLst>
            </p:cNvPr>
            <p:cNvSpPr/>
            <p:nvPr/>
          </p:nvSpPr>
          <p:spPr>
            <a:xfrm>
              <a:off x="22220555" y="4020739"/>
              <a:ext cx="148590" cy="269955"/>
            </a:xfrm>
            <a:custGeom>
              <a:avLst/>
              <a:gdLst>
                <a:gd name="connsiteX0" fmla="*/ 24765 w 148590"/>
                <a:gd name="connsiteY0" fmla="*/ 269956 h 269955"/>
                <a:gd name="connsiteX1" fmla="*/ 0 w 148590"/>
                <a:gd name="connsiteY1" fmla="*/ 263606 h 269955"/>
                <a:gd name="connsiteX2" fmla="*/ 63500 w 148590"/>
                <a:gd name="connsiteY2" fmla="*/ 9606 h 269955"/>
                <a:gd name="connsiteX3" fmla="*/ 74930 w 148590"/>
                <a:gd name="connsiteY3" fmla="*/ 81 h 269955"/>
                <a:gd name="connsiteX4" fmla="*/ 87630 w 148590"/>
                <a:gd name="connsiteY4" fmla="*/ 7701 h 269955"/>
                <a:gd name="connsiteX5" fmla="*/ 148590 w 148590"/>
                <a:gd name="connsiteY5" fmla="*/ 151210 h 269955"/>
                <a:gd name="connsiteX6" fmla="*/ 125095 w 148590"/>
                <a:gd name="connsiteY6" fmla="*/ 161370 h 269955"/>
                <a:gd name="connsiteX7" fmla="*/ 78740 w 148590"/>
                <a:gd name="connsiteY7" fmla="*/ 52151 h 269955"/>
                <a:gd name="connsiteX8" fmla="*/ 24765 w 148590"/>
                <a:gd name="connsiteY8" fmla="*/ 269956 h 269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590" h="269955">
                  <a:moveTo>
                    <a:pt x="24765" y="269956"/>
                  </a:moveTo>
                  <a:lnTo>
                    <a:pt x="0" y="263606"/>
                  </a:lnTo>
                  <a:lnTo>
                    <a:pt x="63500" y="9606"/>
                  </a:lnTo>
                  <a:cubicBezTo>
                    <a:pt x="64770" y="4526"/>
                    <a:pt x="69215" y="715"/>
                    <a:pt x="74930" y="81"/>
                  </a:cubicBezTo>
                  <a:cubicBezTo>
                    <a:pt x="80010" y="-555"/>
                    <a:pt x="85725" y="2620"/>
                    <a:pt x="87630" y="7701"/>
                  </a:cubicBezTo>
                  <a:lnTo>
                    <a:pt x="148590" y="151210"/>
                  </a:lnTo>
                  <a:lnTo>
                    <a:pt x="125095" y="161370"/>
                  </a:lnTo>
                  <a:lnTo>
                    <a:pt x="78740" y="52151"/>
                  </a:lnTo>
                  <a:lnTo>
                    <a:pt x="24765" y="269956"/>
                  </a:lnTo>
                  <a:close/>
                </a:path>
              </a:pathLst>
            </a:custGeom>
            <a:grpFill/>
            <a:ln w="6350" cap="flat">
              <a:noFill/>
              <a:prstDash val="solid"/>
              <a:miter/>
            </a:ln>
          </p:spPr>
          <p:txBody>
            <a:bodyPr rtlCol="0" anchor="ctr"/>
            <a:lstStyle/>
            <a:p>
              <a:endParaRPr lang="en-US"/>
            </a:p>
          </p:txBody>
        </p:sp>
      </p:grpSp>
      <p:grpSp>
        <p:nvGrpSpPr>
          <p:cNvPr id="226" name="Group 225">
            <a:extLst>
              <a:ext uri="{FF2B5EF4-FFF2-40B4-BE49-F238E27FC236}">
                <a16:creationId xmlns:a16="http://schemas.microsoft.com/office/drawing/2014/main" id="{92381EFF-85FF-6643-9EE6-7EDA8DE339B2}"/>
              </a:ext>
            </a:extLst>
          </p:cNvPr>
          <p:cNvGrpSpPr>
            <a:grpSpLocks noChangeAspect="1"/>
          </p:cNvGrpSpPr>
          <p:nvPr/>
        </p:nvGrpSpPr>
        <p:grpSpPr>
          <a:xfrm>
            <a:off x="9874496" y="5012689"/>
            <a:ext cx="812799" cy="762000"/>
            <a:chOff x="21795740" y="5264150"/>
            <a:chExt cx="812799" cy="762000"/>
          </a:xfrm>
          <a:solidFill>
            <a:schemeClr val="accent1"/>
          </a:solidFill>
        </p:grpSpPr>
        <p:sp>
          <p:nvSpPr>
            <p:cNvPr id="227" name="Freeform 226">
              <a:extLst>
                <a:ext uri="{FF2B5EF4-FFF2-40B4-BE49-F238E27FC236}">
                  <a16:creationId xmlns:a16="http://schemas.microsoft.com/office/drawing/2014/main" id="{321CA1C4-7397-464B-9CF4-5EF5B31ACDC9}"/>
                </a:ext>
              </a:extLst>
            </p:cNvPr>
            <p:cNvSpPr/>
            <p:nvPr/>
          </p:nvSpPr>
          <p:spPr>
            <a:xfrm>
              <a:off x="22551367" y="5969000"/>
              <a:ext cx="57172" cy="57150"/>
            </a:xfrm>
            <a:custGeom>
              <a:avLst/>
              <a:gdLst>
                <a:gd name="connsiteX0" fmla="*/ 28598 w 57172"/>
                <a:gd name="connsiteY0" fmla="*/ 57150 h 57150"/>
                <a:gd name="connsiteX1" fmla="*/ 57173 w 57172"/>
                <a:gd name="connsiteY1" fmla="*/ 28575 h 57150"/>
                <a:gd name="connsiteX2" fmla="*/ 28598 w 57172"/>
                <a:gd name="connsiteY2" fmla="*/ 0 h 57150"/>
                <a:gd name="connsiteX3" fmla="*/ 23 w 57172"/>
                <a:gd name="connsiteY3" fmla="*/ 28575 h 57150"/>
                <a:gd name="connsiteX4" fmla="*/ 28598 w 57172"/>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72" h="57150">
                  <a:moveTo>
                    <a:pt x="28598" y="57150"/>
                  </a:moveTo>
                  <a:cubicBezTo>
                    <a:pt x="44473" y="57150"/>
                    <a:pt x="57173" y="44450"/>
                    <a:pt x="57173" y="28575"/>
                  </a:cubicBezTo>
                  <a:cubicBezTo>
                    <a:pt x="57173" y="12700"/>
                    <a:pt x="44473" y="0"/>
                    <a:pt x="28598" y="0"/>
                  </a:cubicBezTo>
                  <a:cubicBezTo>
                    <a:pt x="12723" y="0"/>
                    <a:pt x="23" y="12700"/>
                    <a:pt x="23" y="28575"/>
                  </a:cubicBezTo>
                  <a:cubicBezTo>
                    <a:pt x="-612" y="44450"/>
                    <a:pt x="12088" y="57150"/>
                    <a:pt x="28598" y="57150"/>
                  </a:cubicBezTo>
                  <a:close/>
                </a:path>
              </a:pathLst>
            </a:custGeom>
            <a:grpFill/>
            <a:ln w="6350" cap="flat">
              <a:noFill/>
              <a:prstDash val="solid"/>
              <a:miter/>
            </a:ln>
          </p:spPr>
          <p:txBody>
            <a:bodyPr rtlCol="0" anchor="ctr"/>
            <a:lstStyle/>
            <a:p>
              <a:endParaRPr lang="en-US"/>
            </a:p>
          </p:txBody>
        </p:sp>
        <p:sp>
          <p:nvSpPr>
            <p:cNvPr id="228" name="Freeform 227">
              <a:extLst>
                <a:ext uri="{FF2B5EF4-FFF2-40B4-BE49-F238E27FC236}">
                  <a16:creationId xmlns:a16="http://schemas.microsoft.com/office/drawing/2014/main" id="{BBE9F7B9-4AC6-5445-8F05-8BCAC1712299}"/>
                </a:ext>
              </a:extLst>
            </p:cNvPr>
            <p:cNvSpPr/>
            <p:nvPr/>
          </p:nvSpPr>
          <p:spPr>
            <a:xfrm>
              <a:off x="22400873" y="5969000"/>
              <a:ext cx="57806" cy="57150"/>
            </a:xfrm>
            <a:custGeom>
              <a:avLst/>
              <a:gdLst>
                <a:gd name="connsiteX0" fmla="*/ 28597 w 57806"/>
                <a:gd name="connsiteY0" fmla="*/ 57150 h 57150"/>
                <a:gd name="connsiteX1" fmla="*/ 57807 w 57806"/>
                <a:gd name="connsiteY1" fmla="*/ 28575 h 57150"/>
                <a:gd name="connsiteX2" fmla="*/ 28597 w 57806"/>
                <a:gd name="connsiteY2" fmla="*/ 0 h 57150"/>
                <a:gd name="connsiteX3" fmla="*/ 22 w 57806"/>
                <a:gd name="connsiteY3" fmla="*/ 28575 h 57150"/>
                <a:gd name="connsiteX4" fmla="*/ 28597 w 57806"/>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06" h="57150">
                  <a:moveTo>
                    <a:pt x="28597" y="57150"/>
                  </a:moveTo>
                  <a:cubicBezTo>
                    <a:pt x="44472" y="57150"/>
                    <a:pt x="57807" y="44450"/>
                    <a:pt x="57807" y="28575"/>
                  </a:cubicBezTo>
                  <a:cubicBezTo>
                    <a:pt x="57807" y="12700"/>
                    <a:pt x="45107" y="0"/>
                    <a:pt x="28597" y="0"/>
                  </a:cubicBezTo>
                  <a:cubicBezTo>
                    <a:pt x="12722" y="0"/>
                    <a:pt x="22" y="12700"/>
                    <a:pt x="22" y="28575"/>
                  </a:cubicBezTo>
                  <a:cubicBezTo>
                    <a:pt x="-614" y="44450"/>
                    <a:pt x="12722" y="57150"/>
                    <a:pt x="28597" y="57150"/>
                  </a:cubicBezTo>
                  <a:close/>
                </a:path>
              </a:pathLst>
            </a:custGeom>
            <a:grpFill/>
            <a:ln w="6350" cap="flat">
              <a:noFill/>
              <a:prstDash val="solid"/>
              <a:miter/>
            </a:ln>
          </p:spPr>
          <p:txBody>
            <a:bodyPr rtlCol="0" anchor="ctr"/>
            <a:lstStyle/>
            <a:p>
              <a:endParaRPr lang="en-US"/>
            </a:p>
          </p:txBody>
        </p:sp>
        <p:sp>
          <p:nvSpPr>
            <p:cNvPr id="229" name="Freeform 228">
              <a:extLst>
                <a:ext uri="{FF2B5EF4-FFF2-40B4-BE49-F238E27FC236}">
                  <a16:creationId xmlns:a16="http://schemas.microsoft.com/office/drawing/2014/main" id="{BDD0044E-2FF0-CB4D-A535-23154DAD6363}"/>
                </a:ext>
              </a:extLst>
            </p:cNvPr>
            <p:cNvSpPr/>
            <p:nvPr/>
          </p:nvSpPr>
          <p:spPr>
            <a:xfrm>
              <a:off x="21946870" y="596900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230" name="Freeform 229">
              <a:extLst>
                <a:ext uri="{FF2B5EF4-FFF2-40B4-BE49-F238E27FC236}">
                  <a16:creationId xmlns:a16="http://schemas.microsoft.com/office/drawing/2014/main" id="{9664D4B2-8956-3F42-B254-8D72C921C1DF}"/>
                </a:ext>
              </a:extLst>
            </p:cNvPr>
            <p:cNvSpPr/>
            <p:nvPr/>
          </p:nvSpPr>
          <p:spPr>
            <a:xfrm>
              <a:off x="21795740" y="596900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231" name="Freeform 230">
              <a:extLst>
                <a:ext uri="{FF2B5EF4-FFF2-40B4-BE49-F238E27FC236}">
                  <a16:creationId xmlns:a16="http://schemas.microsoft.com/office/drawing/2014/main" id="{4C95FBAB-7B5A-9144-AB35-9A76A37F7F2A}"/>
                </a:ext>
              </a:extLst>
            </p:cNvPr>
            <p:cNvSpPr/>
            <p:nvPr/>
          </p:nvSpPr>
          <p:spPr>
            <a:xfrm>
              <a:off x="22551367" y="5264150"/>
              <a:ext cx="57172" cy="57150"/>
            </a:xfrm>
            <a:custGeom>
              <a:avLst/>
              <a:gdLst>
                <a:gd name="connsiteX0" fmla="*/ 28598 w 57172"/>
                <a:gd name="connsiteY0" fmla="*/ 57150 h 57150"/>
                <a:gd name="connsiteX1" fmla="*/ 57173 w 57172"/>
                <a:gd name="connsiteY1" fmla="*/ 28575 h 57150"/>
                <a:gd name="connsiteX2" fmla="*/ 28598 w 57172"/>
                <a:gd name="connsiteY2" fmla="*/ 0 h 57150"/>
                <a:gd name="connsiteX3" fmla="*/ 23 w 57172"/>
                <a:gd name="connsiteY3" fmla="*/ 28575 h 57150"/>
                <a:gd name="connsiteX4" fmla="*/ 28598 w 57172"/>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72" h="57150">
                  <a:moveTo>
                    <a:pt x="28598" y="57150"/>
                  </a:moveTo>
                  <a:cubicBezTo>
                    <a:pt x="44473" y="57150"/>
                    <a:pt x="57173" y="44450"/>
                    <a:pt x="57173" y="28575"/>
                  </a:cubicBezTo>
                  <a:cubicBezTo>
                    <a:pt x="57173" y="12700"/>
                    <a:pt x="44473" y="0"/>
                    <a:pt x="28598" y="0"/>
                  </a:cubicBezTo>
                  <a:cubicBezTo>
                    <a:pt x="12723" y="0"/>
                    <a:pt x="23" y="12700"/>
                    <a:pt x="23" y="28575"/>
                  </a:cubicBezTo>
                  <a:cubicBezTo>
                    <a:pt x="-612" y="44450"/>
                    <a:pt x="12088" y="57150"/>
                    <a:pt x="28598" y="57150"/>
                  </a:cubicBezTo>
                  <a:close/>
                </a:path>
              </a:pathLst>
            </a:custGeom>
            <a:grpFill/>
            <a:ln w="6350" cap="flat">
              <a:noFill/>
              <a:prstDash val="solid"/>
              <a:miter/>
            </a:ln>
          </p:spPr>
          <p:txBody>
            <a:bodyPr rtlCol="0" anchor="ctr"/>
            <a:lstStyle/>
            <a:p>
              <a:endParaRPr lang="en-US"/>
            </a:p>
          </p:txBody>
        </p:sp>
        <p:sp>
          <p:nvSpPr>
            <p:cNvPr id="232" name="Freeform 231">
              <a:extLst>
                <a:ext uri="{FF2B5EF4-FFF2-40B4-BE49-F238E27FC236}">
                  <a16:creationId xmlns:a16="http://schemas.microsoft.com/office/drawing/2014/main" id="{DE3CBB70-4CD6-4341-8081-FAC6483F4D38}"/>
                </a:ext>
              </a:extLst>
            </p:cNvPr>
            <p:cNvSpPr/>
            <p:nvPr/>
          </p:nvSpPr>
          <p:spPr>
            <a:xfrm>
              <a:off x="22430083" y="5264150"/>
              <a:ext cx="57806" cy="57150"/>
            </a:xfrm>
            <a:custGeom>
              <a:avLst/>
              <a:gdLst>
                <a:gd name="connsiteX0" fmla="*/ 28597 w 57806"/>
                <a:gd name="connsiteY0" fmla="*/ 57150 h 57150"/>
                <a:gd name="connsiteX1" fmla="*/ 57807 w 57806"/>
                <a:gd name="connsiteY1" fmla="*/ 28575 h 57150"/>
                <a:gd name="connsiteX2" fmla="*/ 28597 w 57806"/>
                <a:gd name="connsiteY2" fmla="*/ 0 h 57150"/>
                <a:gd name="connsiteX3" fmla="*/ 22 w 57806"/>
                <a:gd name="connsiteY3" fmla="*/ 28575 h 57150"/>
                <a:gd name="connsiteX4" fmla="*/ 28597 w 57806"/>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06" h="57150">
                  <a:moveTo>
                    <a:pt x="28597" y="57150"/>
                  </a:moveTo>
                  <a:cubicBezTo>
                    <a:pt x="44472" y="57150"/>
                    <a:pt x="57807" y="44450"/>
                    <a:pt x="57807" y="28575"/>
                  </a:cubicBezTo>
                  <a:cubicBezTo>
                    <a:pt x="57807" y="12700"/>
                    <a:pt x="45107" y="0"/>
                    <a:pt x="28597" y="0"/>
                  </a:cubicBezTo>
                  <a:cubicBezTo>
                    <a:pt x="12087" y="0"/>
                    <a:pt x="22" y="12700"/>
                    <a:pt x="22" y="28575"/>
                  </a:cubicBezTo>
                  <a:cubicBezTo>
                    <a:pt x="-613" y="44450"/>
                    <a:pt x="12722" y="57150"/>
                    <a:pt x="28597" y="57150"/>
                  </a:cubicBezTo>
                  <a:close/>
                </a:path>
              </a:pathLst>
            </a:custGeom>
            <a:grpFill/>
            <a:ln w="6350" cap="flat">
              <a:noFill/>
              <a:prstDash val="solid"/>
              <a:miter/>
            </a:ln>
          </p:spPr>
          <p:txBody>
            <a:bodyPr rtlCol="0" anchor="ctr"/>
            <a:lstStyle/>
            <a:p>
              <a:endParaRPr lang="en-US"/>
            </a:p>
          </p:txBody>
        </p:sp>
        <p:sp>
          <p:nvSpPr>
            <p:cNvPr id="233" name="Freeform 232">
              <a:extLst>
                <a:ext uri="{FF2B5EF4-FFF2-40B4-BE49-F238E27FC236}">
                  <a16:creationId xmlns:a16="http://schemas.microsoft.com/office/drawing/2014/main" id="{0D06F7DB-FA76-434C-A1D4-49E68F7DB56E}"/>
                </a:ext>
              </a:extLst>
            </p:cNvPr>
            <p:cNvSpPr/>
            <p:nvPr/>
          </p:nvSpPr>
          <p:spPr>
            <a:xfrm>
              <a:off x="21917659" y="5264150"/>
              <a:ext cx="57785" cy="57150"/>
            </a:xfrm>
            <a:custGeom>
              <a:avLst/>
              <a:gdLst>
                <a:gd name="connsiteX0" fmla="*/ 28575 w 57785"/>
                <a:gd name="connsiteY0" fmla="*/ 57150 h 57150"/>
                <a:gd name="connsiteX1" fmla="*/ 57786 w 57785"/>
                <a:gd name="connsiteY1" fmla="*/ 28575 h 57150"/>
                <a:gd name="connsiteX2" fmla="*/ 28575 w 57785"/>
                <a:gd name="connsiteY2" fmla="*/ 0 h 57150"/>
                <a:gd name="connsiteX3" fmla="*/ 0 w 57785"/>
                <a:gd name="connsiteY3" fmla="*/ 28575 h 57150"/>
                <a:gd name="connsiteX4" fmla="*/ 28575 w 57785"/>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85" h="57150">
                  <a:moveTo>
                    <a:pt x="28575" y="57150"/>
                  </a:moveTo>
                  <a:cubicBezTo>
                    <a:pt x="44450" y="57150"/>
                    <a:pt x="57786" y="44450"/>
                    <a:pt x="57786" y="28575"/>
                  </a:cubicBezTo>
                  <a:cubicBezTo>
                    <a:pt x="57786" y="12700"/>
                    <a:pt x="45086"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234" name="Freeform 233">
              <a:extLst>
                <a:ext uri="{FF2B5EF4-FFF2-40B4-BE49-F238E27FC236}">
                  <a16:creationId xmlns:a16="http://schemas.microsoft.com/office/drawing/2014/main" id="{E12B7C1B-C0A8-2C41-9BA9-31129E70AE3E}"/>
                </a:ext>
              </a:extLst>
            </p:cNvPr>
            <p:cNvSpPr/>
            <p:nvPr/>
          </p:nvSpPr>
          <p:spPr>
            <a:xfrm>
              <a:off x="21795740" y="526415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235" name="Freeform 234">
              <a:extLst>
                <a:ext uri="{FF2B5EF4-FFF2-40B4-BE49-F238E27FC236}">
                  <a16:creationId xmlns:a16="http://schemas.microsoft.com/office/drawing/2014/main" id="{C095FB42-73F7-A044-AE2C-07F8109AF7C2}"/>
                </a:ext>
              </a:extLst>
            </p:cNvPr>
            <p:cNvSpPr/>
            <p:nvPr/>
          </p:nvSpPr>
          <p:spPr>
            <a:xfrm>
              <a:off x="22175470" y="5879465"/>
              <a:ext cx="57784" cy="57150"/>
            </a:xfrm>
            <a:custGeom>
              <a:avLst/>
              <a:gdLst>
                <a:gd name="connsiteX0" fmla="*/ 28575 w 57784"/>
                <a:gd name="connsiteY0" fmla="*/ 57150 h 57150"/>
                <a:gd name="connsiteX1" fmla="*/ 57785 w 57784"/>
                <a:gd name="connsiteY1" fmla="*/ 28575 h 57150"/>
                <a:gd name="connsiteX2" fmla="*/ 28575 w 57784"/>
                <a:gd name="connsiteY2" fmla="*/ 0 h 57150"/>
                <a:gd name="connsiteX3" fmla="*/ 0 w 57784"/>
                <a:gd name="connsiteY3" fmla="*/ 28575 h 57150"/>
                <a:gd name="connsiteX4" fmla="*/ 28575 w 57784"/>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84" h="57150">
                  <a:moveTo>
                    <a:pt x="28575" y="57150"/>
                  </a:moveTo>
                  <a:cubicBezTo>
                    <a:pt x="44450" y="57150"/>
                    <a:pt x="57785" y="44450"/>
                    <a:pt x="57785" y="28575"/>
                  </a:cubicBezTo>
                  <a:cubicBezTo>
                    <a:pt x="57785" y="12700"/>
                    <a:pt x="45085" y="0"/>
                    <a:pt x="28575" y="0"/>
                  </a:cubicBezTo>
                  <a:cubicBezTo>
                    <a:pt x="12700" y="0"/>
                    <a:pt x="0" y="12700"/>
                    <a:pt x="0" y="28575"/>
                  </a:cubicBezTo>
                  <a:cubicBezTo>
                    <a:pt x="0" y="43815"/>
                    <a:pt x="12700" y="57150"/>
                    <a:pt x="28575" y="57150"/>
                  </a:cubicBezTo>
                  <a:close/>
                </a:path>
              </a:pathLst>
            </a:custGeom>
            <a:grpFill/>
            <a:ln w="6350" cap="flat">
              <a:noFill/>
              <a:prstDash val="solid"/>
              <a:miter/>
            </a:ln>
          </p:spPr>
          <p:txBody>
            <a:bodyPr rtlCol="0" anchor="ctr"/>
            <a:lstStyle/>
            <a:p>
              <a:endParaRPr lang="en-US"/>
            </a:p>
          </p:txBody>
        </p:sp>
        <p:sp>
          <p:nvSpPr>
            <p:cNvPr id="236" name="Freeform 235">
              <a:extLst>
                <a:ext uri="{FF2B5EF4-FFF2-40B4-BE49-F238E27FC236}">
                  <a16:creationId xmlns:a16="http://schemas.microsoft.com/office/drawing/2014/main" id="{0E2A563F-05D7-1E48-913F-9AF016EE734E}"/>
                </a:ext>
              </a:extLst>
            </p:cNvPr>
            <p:cNvSpPr/>
            <p:nvPr/>
          </p:nvSpPr>
          <p:spPr>
            <a:xfrm>
              <a:off x="22175470" y="5632450"/>
              <a:ext cx="57784" cy="57150"/>
            </a:xfrm>
            <a:custGeom>
              <a:avLst/>
              <a:gdLst>
                <a:gd name="connsiteX0" fmla="*/ 28575 w 57784"/>
                <a:gd name="connsiteY0" fmla="*/ 57150 h 57150"/>
                <a:gd name="connsiteX1" fmla="*/ 57785 w 57784"/>
                <a:gd name="connsiteY1" fmla="*/ 28575 h 57150"/>
                <a:gd name="connsiteX2" fmla="*/ 28575 w 57784"/>
                <a:gd name="connsiteY2" fmla="*/ 0 h 57150"/>
                <a:gd name="connsiteX3" fmla="*/ 0 w 57784"/>
                <a:gd name="connsiteY3" fmla="*/ 28575 h 57150"/>
                <a:gd name="connsiteX4" fmla="*/ 28575 w 57784"/>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84" h="57150">
                  <a:moveTo>
                    <a:pt x="28575" y="57150"/>
                  </a:moveTo>
                  <a:cubicBezTo>
                    <a:pt x="44450" y="57150"/>
                    <a:pt x="57785" y="44450"/>
                    <a:pt x="57785" y="28575"/>
                  </a:cubicBezTo>
                  <a:cubicBezTo>
                    <a:pt x="57785" y="12700"/>
                    <a:pt x="45085"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237" name="Freeform 236">
              <a:extLst>
                <a:ext uri="{FF2B5EF4-FFF2-40B4-BE49-F238E27FC236}">
                  <a16:creationId xmlns:a16="http://schemas.microsoft.com/office/drawing/2014/main" id="{0A284F9B-88E9-854F-87E8-65197CB8FED9}"/>
                </a:ext>
              </a:extLst>
            </p:cNvPr>
            <p:cNvSpPr/>
            <p:nvPr/>
          </p:nvSpPr>
          <p:spPr>
            <a:xfrm>
              <a:off x="21946870" y="5550534"/>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3815"/>
                    <a:pt x="12700" y="57150"/>
                    <a:pt x="28575" y="57150"/>
                  </a:cubicBezTo>
                  <a:close/>
                </a:path>
              </a:pathLst>
            </a:custGeom>
            <a:grpFill/>
            <a:ln w="6350" cap="flat">
              <a:noFill/>
              <a:prstDash val="solid"/>
              <a:miter/>
            </a:ln>
          </p:spPr>
          <p:txBody>
            <a:bodyPr rtlCol="0" anchor="ctr"/>
            <a:lstStyle/>
            <a:p>
              <a:endParaRPr lang="en-US"/>
            </a:p>
          </p:txBody>
        </p:sp>
        <p:sp>
          <p:nvSpPr>
            <p:cNvPr id="238" name="Freeform 237">
              <a:extLst>
                <a:ext uri="{FF2B5EF4-FFF2-40B4-BE49-F238E27FC236}">
                  <a16:creationId xmlns:a16="http://schemas.microsoft.com/office/drawing/2014/main" id="{23FC2E28-AF1A-714D-880F-3B376FA1D7C2}"/>
                </a:ext>
              </a:extLst>
            </p:cNvPr>
            <p:cNvSpPr/>
            <p:nvPr/>
          </p:nvSpPr>
          <p:spPr>
            <a:xfrm>
              <a:off x="22399624" y="5550534"/>
              <a:ext cx="57784" cy="57150"/>
            </a:xfrm>
            <a:custGeom>
              <a:avLst/>
              <a:gdLst>
                <a:gd name="connsiteX0" fmla="*/ 28575 w 57784"/>
                <a:gd name="connsiteY0" fmla="*/ 57150 h 57150"/>
                <a:gd name="connsiteX1" fmla="*/ 57785 w 57784"/>
                <a:gd name="connsiteY1" fmla="*/ 28575 h 57150"/>
                <a:gd name="connsiteX2" fmla="*/ 28575 w 57784"/>
                <a:gd name="connsiteY2" fmla="*/ 0 h 57150"/>
                <a:gd name="connsiteX3" fmla="*/ 0 w 57784"/>
                <a:gd name="connsiteY3" fmla="*/ 28575 h 57150"/>
                <a:gd name="connsiteX4" fmla="*/ 28575 w 57784"/>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84" h="57150">
                  <a:moveTo>
                    <a:pt x="28575" y="57150"/>
                  </a:moveTo>
                  <a:cubicBezTo>
                    <a:pt x="44450" y="57150"/>
                    <a:pt x="57785" y="44450"/>
                    <a:pt x="57785" y="28575"/>
                  </a:cubicBezTo>
                  <a:cubicBezTo>
                    <a:pt x="57785" y="12700"/>
                    <a:pt x="45085" y="0"/>
                    <a:pt x="28575" y="0"/>
                  </a:cubicBezTo>
                  <a:cubicBezTo>
                    <a:pt x="12700" y="0"/>
                    <a:pt x="0" y="12700"/>
                    <a:pt x="0" y="28575"/>
                  </a:cubicBezTo>
                  <a:cubicBezTo>
                    <a:pt x="0" y="43815"/>
                    <a:pt x="12700" y="57150"/>
                    <a:pt x="28575" y="57150"/>
                  </a:cubicBezTo>
                  <a:close/>
                </a:path>
              </a:pathLst>
            </a:custGeom>
            <a:grpFill/>
            <a:ln w="6350" cap="flat">
              <a:noFill/>
              <a:prstDash val="solid"/>
              <a:miter/>
            </a:ln>
          </p:spPr>
          <p:txBody>
            <a:bodyPr rtlCol="0" anchor="ctr"/>
            <a:lstStyle/>
            <a:p>
              <a:endParaRPr lang="en-US"/>
            </a:p>
          </p:txBody>
        </p:sp>
        <p:sp>
          <p:nvSpPr>
            <p:cNvPr id="239" name="Freeform 238">
              <a:extLst>
                <a:ext uri="{FF2B5EF4-FFF2-40B4-BE49-F238E27FC236}">
                  <a16:creationId xmlns:a16="http://schemas.microsoft.com/office/drawing/2014/main" id="{B0335053-81A0-774A-99CC-650092D7BC2B}"/>
                </a:ext>
              </a:extLst>
            </p:cNvPr>
            <p:cNvSpPr/>
            <p:nvPr/>
          </p:nvSpPr>
          <p:spPr>
            <a:xfrm>
              <a:off x="21812249" y="5280025"/>
              <a:ext cx="779828" cy="730250"/>
            </a:xfrm>
            <a:custGeom>
              <a:avLst/>
              <a:gdLst>
                <a:gd name="connsiteX0" fmla="*/ 767715 w 779828"/>
                <a:gd name="connsiteY0" fmla="*/ 730250 h 730250"/>
                <a:gd name="connsiteX1" fmla="*/ 616585 w 779828"/>
                <a:gd name="connsiteY1" fmla="*/ 730250 h 730250"/>
                <a:gd name="connsiteX2" fmla="*/ 603885 w 779828"/>
                <a:gd name="connsiteY2" fmla="*/ 717550 h 730250"/>
                <a:gd name="connsiteX3" fmla="*/ 603885 w 779828"/>
                <a:gd name="connsiteY3" fmla="*/ 339725 h 730250"/>
                <a:gd name="connsiteX4" fmla="*/ 402590 w 779828"/>
                <a:gd name="connsiteY4" fmla="*/ 635000 h 730250"/>
                <a:gd name="connsiteX5" fmla="*/ 392430 w 779828"/>
                <a:gd name="connsiteY5" fmla="*/ 640715 h 730250"/>
                <a:gd name="connsiteX6" fmla="*/ 392430 w 779828"/>
                <a:gd name="connsiteY6" fmla="*/ 640715 h 730250"/>
                <a:gd name="connsiteX7" fmla="*/ 382270 w 779828"/>
                <a:gd name="connsiteY7" fmla="*/ 635000 h 730250"/>
                <a:gd name="connsiteX8" fmla="*/ 176530 w 779828"/>
                <a:gd name="connsiteY8" fmla="*/ 339090 h 730250"/>
                <a:gd name="connsiteX9" fmla="*/ 176530 w 779828"/>
                <a:gd name="connsiteY9" fmla="*/ 717550 h 730250"/>
                <a:gd name="connsiteX10" fmla="*/ 163830 w 779828"/>
                <a:gd name="connsiteY10" fmla="*/ 730250 h 730250"/>
                <a:gd name="connsiteX11" fmla="*/ 12700 w 779828"/>
                <a:gd name="connsiteY11" fmla="*/ 730250 h 730250"/>
                <a:gd name="connsiteX12" fmla="*/ 0 w 779828"/>
                <a:gd name="connsiteY12" fmla="*/ 717550 h 730250"/>
                <a:gd name="connsiteX13" fmla="*/ 0 w 779828"/>
                <a:gd name="connsiteY13" fmla="*/ 12700 h 730250"/>
                <a:gd name="connsiteX14" fmla="*/ 12700 w 779828"/>
                <a:gd name="connsiteY14" fmla="*/ 0 h 730250"/>
                <a:gd name="connsiteX15" fmla="*/ 133985 w 779828"/>
                <a:gd name="connsiteY15" fmla="*/ 0 h 730250"/>
                <a:gd name="connsiteX16" fmla="*/ 144145 w 779828"/>
                <a:gd name="connsiteY16" fmla="*/ 5715 h 730250"/>
                <a:gd name="connsiteX17" fmla="*/ 390525 w 779828"/>
                <a:gd name="connsiteY17" fmla="*/ 358775 h 730250"/>
                <a:gd name="connsiteX18" fmla="*/ 636270 w 779828"/>
                <a:gd name="connsiteY18" fmla="*/ 5715 h 730250"/>
                <a:gd name="connsiteX19" fmla="*/ 646430 w 779828"/>
                <a:gd name="connsiteY19" fmla="*/ 0 h 730250"/>
                <a:gd name="connsiteX20" fmla="*/ 767080 w 779828"/>
                <a:gd name="connsiteY20" fmla="*/ 0 h 730250"/>
                <a:gd name="connsiteX21" fmla="*/ 779780 w 779828"/>
                <a:gd name="connsiteY21" fmla="*/ 12700 h 730250"/>
                <a:gd name="connsiteX22" fmla="*/ 779780 w 779828"/>
                <a:gd name="connsiteY22" fmla="*/ 717550 h 730250"/>
                <a:gd name="connsiteX23" fmla="*/ 767715 w 779828"/>
                <a:gd name="connsiteY23" fmla="*/ 730250 h 730250"/>
                <a:gd name="connsiteX24" fmla="*/ 629285 w 779828"/>
                <a:gd name="connsiteY24" fmla="*/ 704850 h 730250"/>
                <a:gd name="connsiteX25" fmla="*/ 755015 w 779828"/>
                <a:gd name="connsiteY25" fmla="*/ 704850 h 730250"/>
                <a:gd name="connsiteX26" fmla="*/ 755015 w 779828"/>
                <a:gd name="connsiteY26" fmla="*/ 25400 h 730250"/>
                <a:gd name="connsiteX27" fmla="*/ 653415 w 779828"/>
                <a:gd name="connsiteY27" fmla="*/ 25400 h 730250"/>
                <a:gd name="connsiteX28" fmla="*/ 400685 w 779828"/>
                <a:gd name="connsiteY28" fmla="*/ 387985 h 730250"/>
                <a:gd name="connsiteX29" fmla="*/ 390525 w 779828"/>
                <a:gd name="connsiteY29" fmla="*/ 393700 h 730250"/>
                <a:gd name="connsiteX30" fmla="*/ 380365 w 779828"/>
                <a:gd name="connsiteY30" fmla="*/ 387985 h 730250"/>
                <a:gd name="connsiteX31" fmla="*/ 127635 w 779828"/>
                <a:gd name="connsiteY31" fmla="*/ 25400 h 730250"/>
                <a:gd name="connsiteX32" fmla="*/ 26035 w 779828"/>
                <a:gd name="connsiteY32" fmla="*/ 25400 h 730250"/>
                <a:gd name="connsiteX33" fmla="*/ 26035 w 779828"/>
                <a:gd name="connsiteY33" fmla="*/ 704850 h 730250"/>
                <a:gd name="connsiteX34" fmla="*/ 151765 w 779828"/>
                <a:gd name="connsiteY34" fmla="*/ 704850 h 730250"/>
                <a:gd name="connsiteX35" fmla="*/ 151765 w 779828"/>
                <a:gd name="connsiteY35" fmla="*/ 299085 h 730250"/>
                <a:gd name="connsiteX36" fmla="*/ 160655 w 779828"/>
                <a:gd name="connsiteY36" fmla="*/ 287020 h 730250"/>
                <a:gd name="connsiteX37" fmla="*/ 174625 w 779828"/>
                <a:gd name="connsiteY37" fmla="*/ 292100 h 730250"/>
                <a:gd name="connsiteX38" fmla="*/ 393065 w 779828"/>
                <a:gd name="connsiteY38" fmla="*/ 605790 h 730250"/>
                <a:gd name="connsiteX39" fmla="*/ 607060 w 779828"/>
                <a:gd name="connsiteY39" fmla="*/ 292100 h 730250"/>
                <a:gd name="connsiteX40" fmla="*/ 621030 w 779828"/>
                <a:gd name="connsiteY40" fmla="*/ 287020 h 730250"/>
                <a:gd name="connsiteX41" fmla="*/ 629920 w 779828"/>
                <a:gd name="connsiteY41" fmla="*/ 299085 h 730250"/>
                <a:gd name="connsiteX42" fmla="*/ 629920 w 779828"/>
                <a:gd name="connsiteY42" fmla="*/ 704850 h 73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79828" h="730250">
                  <a:moveTo>
                    <a:pt x="767715" y="730250"/>
                  </a:moveTo>
                  <a:lnTo>
                    <a:pt x="616585" y="730250"/>
                  </a:lnTo>
                  <a:cubicBezTo>
                    <a:pt x="609600" y="730250"/>
                    <a:pt x="603885" y="724535"/>
                    <a:pt x="603885" y="717550"/>
                  </a:cubicBezTo>
                  <a:lnTo>
                    <a:pt x="603885" y="339725"/>
                  </a:lnTo>
                  <a:lnTo>
                    <a:pt x="402590" y="635000"/>
                  </a:lnTo>
                  <a:cubicBezTo>
                    <a:pt x="400050" y="638175"/>
                    <a:pt x="396240" y="640715"/>
                    <a:pt x="392430" y="640715"/>
                  </a:cubicBezTo>
                  <a:cubicBezTo>
                    <a:pt x="392430" y="640715"/>
                    <a:pt x="392430" y="640715"/>
                    <a:pt x="392430" y="640715"/>
                  </a:cubicBezTo>
                  <a:cubicBezTo>
                    <a:pt x="387985" y="640715"/>
                    <a:pt x="384175" y="638810"/>
                    <a:pt x="382270" y="635000"/>
                  </a:cubicBezTo>
                  <a:lnTo>
                    <a:pt x="176530" y="339090"/>
                  </a:lnTo>
                  <a:lnTo>
                    <a:pt x="176530" y="717550"/>
                  </a:lnTo>
                  <a:cubicBezTo>
                    <a:pt x="176530" y="724535"/>
                    <a:pt x="170815" y="730250"/>
                    <a:pt x="163830" y="730250"/>
                  </a:cubicBezTo>
                  <a:lnTo>
                    <a:pt x="12700" y="730250"/>
                  </a:lnTo>
                  <a:cubicBezTo>
                    <a:pt x="5715" y="730250"/>
                    <a:pt x="0" y="724535"/>
                    <a:pt x="0" y="717550"/>
                  </a:cubicBezTo>
                  <a:lnTo>
                    <a:pt x="0" y="12700"/>
                  </a:lnTo>
                  <a:cubicBezTo>
                    <a:pt x="0" y="5715"/>
                    <a:pt x="5715" y="0"/>
                    <a:pt x="12700" y="0"/>
                  </a:cubicBezTo>
                  <a:lnTo>
                    <a:pt x="133985" y="0"/>
                  </a:lnTo>
                  <a:cubicBezTo>
                    <a:pt x="138430" y="0"/>
                    <a:pt x="142240" y="1905"/>
                    <a:pt x="144145" y="5715"/>
                  </a:cubicBezTo>
                  <a:lnTo>
                    <a:pt x="390525" y="358775"/>
                  </a:lnTo>
                  <a:lnTo>
                    <a:pt x="636270" y="5715"/>
                  </a:lnTo>
                  <a:cubicBezTo>
                    <a:pt x="638810" y="2540"/>
                    <a:pt x="642620" y="0"/>
                    <a:pt x="646430" y="0"/>
                  </a:cubicBezTo>
                  <a:lnTo>
                    <a:pt x="767080" y="0"/>
                  </a:lnTo>
                  <a:cubicBezTo>
                    <a:pt x="774065" y="0"/>
                    <a:pt x="779780" y="5715"/>
                    <a:pt x="779780" y="12700"/>
                  </a:cubicBezTo>
                  <a:lnTo>
                    <a:pt x="779780" y="717550"/>
                  </a:lnTo>
                  <a:cubicBezTo>
                    <a:pt x="780415" y="724535"/>
                    <a:pt x="774700" y="730250"/>
                    <a:pt x="767715" y="730250"/>
                  </a:cubicBezTo>
                  <a:close/>
                  <a:moveTo>
                    <a:pt x="629285" y="704850"/>
                  </a:moveTo>
                  <a:lnTo>
                    <a:pt x="755015" y="704850"/>
                  </a:lnTo>
                  <a:lnTo>
                    <a:pt x="755015" y="25400"/>
                  </a:lnTo>
                  <a:lnTo>
                    <a:pt x="653415" y="25400"/>
                  </a:lnTo>
                  <a:lnTo>
                    <a:pt x="400685" y="387985"/>
                  </a:lnTo>
                  <a:cubicBezTo>
                    <a:pt x="398145" y="391160"/>
                    <a:pt x="394335" y="393700"/>
                    <a:pt x="390525" y="393700"/>
                  </a:cubicBezTo>
                  <a:cubicBezTo>
                    <a:pt x="386080" y="393700"/>
                    <a:pt x="382270" y="391795"/>
                    <a:pt x="380365" y="387985"/>
                  </a:cubicBezTo>
                  <a:lnTo>
                    <a:pt x="127635" y="25400"/>
                  </a:lnTo>
                  <a:lnTo>
                    <a:pt x="26035" y="25400"/>
                  </a:lnTo>
                  <a:lnTo>
                    <a:pt x="26035" y="704850"/>
                  </a:lnTo>
                  <a:lnTo>
                    <a:pt x="151765" y="704850"/>
                  </a:lnTo>
                  <a:lnTo>
                    <a:pt x="151765" y="299085"/>
                  </a:lnTo>
                  <a:cubicBezTo>
                    <a:pt x="151765" y="293370"/>
                    <a:pt x="155575" y="288925"/>
                    <a:pt x="160655" y="287020"/>
                  </a:cubicBezTo>
                  <a:cubicBezTo>
                    <a:pt x="165735" y="285115"/>
                    <a:pt x="171450" y="287020"/>
                    <a:pt x="174625" y="292100"/>
                  </a:cubicBezTo>
                  <a:lnTo>
                    <a:pt x="393065" y="605790"/>
                  </a:lnTo>
                  <a:lnTo>
                    <a:pt x="607060" y="292100"/>
                  </a:lnTo>
                  <a:cubicBezTo>
                    <a:pt x="610235" y="287655"/>
                    <a:pt x="615950" y="285750"/>
                    <a:pt x="621030" y="287020"/>
                  </a:cubicBezTo>
                  <a:cubicBezTo>
                    <a:pt x="626110" y="288925"/>
                    <a:pt x="629920" y="293370"/>
                    <a:pt x="629920" y="299085"/>
                  </a:cubicBezTo>
                  <a:lnTo>
                    <a:pt x="629920" y="704850"/>
                  </a:lnTo>
                  <a:close/>
                </a:path>
              </a:pathLst>
            </a:custGeom>
            <a:grpFill/>
            <a:ln w="6350" cap="flat">
              <a:noFill/>
              <a:prstDash val="solid"/>
              <a:miter/>
            </a:ln>
          </p:spPr>
          <p:txBody>
            <a:bodyPr rtlCol="0" anchor="ctr"/>
            <a:lstStyle/>
            <a:p>
              <a:endParaRPr lang="en-US"/>
            </a:p>
          </p:txBody>
        </p:sp>
        <p:sp>
          <p:nvSpPr>
            <p:cNvPr id="240" name="Freeform 239">
              <a:extLst>
                <a:ext uri="{FF2B5EF4-FFF2-40B4-BE49-F238E27FC236}">
                  <a16:creationId xmlns:a16="http://schemas.microsoft.com/office/drawing/2014/main" id="{A1E249AD-9E36-CF40-9EEC-CD6DC53CD394}"/>
                </a:ext>
              </a:extLst>
            </p:cNvPr>
            <p:cNvSpPr/>
            <p:nvPr/>
          </p:nvSpPr>
          <p:spPr>
            <a:xfrm>
              <a:off x="21812249" y="5287009"/>
              <a:ext cx="176145" cy="718185"/>
            </a:xfrm>
            <a:custGeom>
              <a:avLst/>
              <a:gdLst>
                <a:gd name="connsiteX0" fmla="*/ 24130 w 176145"/>
                <a:gd name="connsiteY0" fmla="*/ 718185 h 718185"/>
                <a:gd name="connsiteX1" fmla="*/ 0 w 176145"/>
                <a:gd name="connsiteY1" fmla="*/ 709930 h 718185"/>
                <a:gd name="connsiteX2" fmla="*/ 149225 w 176145"/>
                <a:gd name="connsiteY2" fmla="*/ 293370 h 718185"/>
                <a:gd name="connsiteX3" fmla="*/ 1270 w 176145"/>
                <a:gd name="connsiteY3" fmla="*/ 12065 h 718185"/>
                <a:gd name="connsiteX4" fmla="*/ 23495 w 176145"/>
                <a:gd name="connsiteY4" fmla="*/ 0 h 718185"/>
                <a:gd name="connsiteX5" fmla="*/ 174625 w 176145"/>
                <a:gd name="connsiteY5" fmla="*/ 286385 h 718185"/>
                <a:gd name="connsiteX6" fmla="*/ 175260 w 176145"/>
                <a:gd name="connsiteY6" fmla="*/ 296545 h 718185"/>
                <a:gd name="connsiteX7" fmla="*/ 24130 w 176145"/>
                <a:gd name="connsiteY7" fmla="*/ 718185 h 718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45" h="718185">
                  <a:moveTo>
                    <a:pt x="24130" y="718185"/>
                  </a:moveTo>
                  <a:lnTo>
                    <a:pt x="0" y="709930"/>
                  </a:lnTo>
                  <a:lnTo>
                    <a:pt x="149225" y="293370"/>
                  </a:lnTo>
                  <a:lnTo>
                    <a:pt x="1270" y="12065"/>
                  </a:lnTo>
                  <a:lnTo>
                    <a:pt x="23495" y="0"/>
                  </a:lnTo>
                  <a:lnTo>
                    <a:pt x="174625" y="286385"/>
                  </a:lnTo>
                  <a:cubicBezTo>
                    <a:pt x="176530" y="289560"/>
                    <a:pt x="176530" y="293370"/>
                    <a:pt x="175260" y="296545"/>
                  </a:cubicBezTo>
                  <a:lnTo>
                    <a:pt x="24130" y="718185"/>
                  </a:lnTo>
                  <a:close/>
                </a:path>
              </a:pathLst>
            </a:custGeom>
            <a:grpFill/>
            <a:ln w="6350" cap="flat">
              <a:noFill/>
              <a:prstDash val="solid"/>
              <a:miter/>
            </a:ln>
          </p:spPr>
          <p:txBody>
            <a:bodyPr rtlCol="0" anchor="ctr"/>
            <a:lstStyle/>
            <a:p>
              <a:endParaRPr lang="en-US"/>
            </a:p>
          </p:txBody>
        </p:sp>
        <p:sp>
          <p:nvSpPr>
            <p:cNvPr id="241" name="Freeform 240">
              <a:extLst>
                <a:ext uri="{FF2B5EF4-FFF2-40B4-BE49-F238E27FC236}">
                  <a16:creationId xmlns:a16="http://schemas.microsoft.com/office/drawing/2014/main" id="{996A00BA-C6C0-F246-A85D-16B6AC76583D}"/>
                </a:ext>
              </a:extLst>
            </p:cNvPr>
            <p:cNvSpPr/>
            <p:nvPr/>
          </p:nvSpPr>
          <p:spPr>
            <a:xfrm>
              <a:off x="22190074" y="5566159"/>
              <a:ext cx="401320" cy="435860"/>
            </a:xfrm>
            <a:custGeom>
              <a:avLst/>
              <a:gdLst>
                <a:gd name="connsiteX0" fmla="*/ 377825 w 401320"/>
                <a:gd name="connsiteY0" fmla="*/ 435860 h 435860"/>
                <a:gd name="connsiteX1" fmla="*/ 231140 w 401320"/>
                <a:gd name="connsiteY1" fmla="*/ 28825 h 435860"/>
                <a:gd name="connsiteX2" fmla="*/ 25400 w 401320"/>
                <a:gd name="connsiteY2" fmla="*/ 103755 h 435860"/>
                <a:gd name="connsiteX3" fmla="*/ 26670 w 401320"/>
                <a:gd name="connsiteY3" fmla="*/ 341880 h 435860"/>
                <a:gd name="connsiteX4" fmla="*/ 1270 w 401320"/>
                <a:gd name="connsiteY4" fmla="*/ 341880 h 435860"/>
                <a:gd name="connsiteX5" fmla="*/ 0 w 401320"/>
                <a:gd name="connsiteY5" fmla="*/ 94865 h 435860"/>
                <a:gd name="connsiteX6" fmla="*/ 8255 w 401320"/>
                <a:gd name="connsiteY6" fmla="*/ 82800 h 435860"/>
                <a:gd name="connsiteX7" fmla="*/ 234315 w 401320"/>
                <a:gd name="connsiteY7" fmla="*/ 885 h 435860"/>
                <a:gd name="connsiteX8" fmla="*/ 243840 w 401320"/>
                <a:gd name="connsiteY8" fmla="*/ 1520 h 435860"/>
                <a:gd name="connsiteX9" fmla="*/ 250190 w 401320"/>
                <a:gd name="connsiteY9" fmla="*/ 8505 h 435860"/>
                <a:gd name="connsiteX10" fmla="*/ 401320 w 401320"/>
                <a:gd name="connsiteY10" fmla="*/ 426970 h 435860"/>
                <a:gd name="connsiteX11" fmla="*/ 377825 w 401320"/>
                <a:gd name="connsiteY11" fmla="*/ 435860 h 43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1320" h="435860">
                  <a:moveTo>
                    <a:pt x="377825" y="435860"/>
                  </a:moveTo>
                  <a:lnTo>
                    <a:pt x="231140" y="28825"/>
                  </a:lnTo>
                  <a:lnTo>
                    <a:pt x="25400" y="103755"/>
                  </a:lnTo>
                  <a:lnTo>
                    <a:pt x="26670" y="341880"/>
                  </a:lnTo>
                  <a:lnTo>
                    <a:pt x="1270" y="341880"/>
                  </a:lnTo>
                  <a:lnTo>
                    <a:pt x="0" y="94865"/>
                  </a:lnTo>
                  <a:cubicBezTo>
                    <a:pt x="0" y="89785"/>
                    <a:pt x="3175" y="84705"/>
                    <a:pt x="8255" y="82800"/>
                  </a:cubicBezTo>
                  <a:lnTo>
                    <a:pt x="234315" y="885"/>
                  </a:lnTo>
                  <a:cubicBezTo>
                    <a:pt x="237490" y="-385"/>
                    <a:pt x="241300" y="-385"/>
                    <a:pt x="243840" y="1520"/>
                  </a:cubicBezTo>
                  <a:cubicBezTo>
                    <a:pt x="246380" y="3425"/>
                    <a:pt x="249555" y="5330"/>
                    <a:pt x="250190" y="8505"/>
                  </a:cubicBezTo>
                  <a:lnTo>
                    <a:pt x="401320" y="426970"/>
                  </a:lnTo>
                  <a:lnTo>
                    <a:pt x="377825" y="435860"/>
                  </a:lnTo>
                  <a:close/>
                </a:path>
              </a:pathLst>
            </a:custGeom>
            <a:grpFill/>
            <a:ln w="6350" cap="flat">
              <a:noFill/>
              <a:prstDash val="solid"/>
              <a:miter/>
            </a:ln>
          </p:spPr>
          <p:txBody>
            <a:bodyPr rtlCol="0" anchor="ctr"/>
            <a:lstStyle/>
            <a:p>
              <a:endParaRPr lang="en-US"/>
            </a:p>
          </p:txBody>
        </p:sp>
        <p:sp>
          <p:nvSpPr>
            <p:cNvPr id="242" name="Freeform 241">
              <a:extLst>
                <a:ext uri="{FF2B5EF4-FFF2-40B4-BE49-F238E27FC236}">
                  <a16:creationId xmlns:a16="http://schemas.microsoft.com/office/drawing/2014/main" id="{EE3447E3-A9B9-CD48-BAD1-C8DCA6CFA8D4}"/>
                </a:ext>
              </a:extLst>
            </p:cNvPr>
            <p:cNvSpPr/>
            <p:nvPr/>
          </p:nvSpPr>
          <p:spPr>
            <a:xfrm rot="17867242">
              <a:off x="22342184" y="5422426"/>
              <a:ext cx="323220" cy="25400"/>
            </a:xfrm>
            <a:custGeom>
              <a:avLst/>
              <a:gdLst>
                <a:gd name="connsiteX0" fmla="*/ 0 w 323220"/>
                <a:gd name="connsiteY0" fmla="*/ 0 h 25400"/>
                <a:gd name="connsiteX1" fmla="*/ 323221 w 323220"/>
                <a:gd name="connsiteY1" fmla="*/ 0 h 25400"/>
                <a:gd name="connsiteX2" fmla="*/ 323221 w 323220"/>
                <a:gd name="connsiteY2" fmla="*/ 25400 h 25400"/>
                <a:gd name="connsiteX3" fmla="*/ 0 w 323220"/>
                <a:gd name="connsiteY3" fmla="*/ 25400 h 25400"/>
              </a:gdLst>
              <a:ahLst/>
              <a:cxnLst>
                <a:cxn ang="0">
                  <a:pos x="connsiteX0" y="connsiteY0"/>
                </a:cxn>
                <a:cxn ang="0">
                  <a:pos x="connsiteX1" y="connsiteY1"/>
                </a:cxn>
                <a:cxn ang="0">
                  <a:pos x="connsiteX2" y="connsiteY2"/>
                </a:cxn>
                <a:cxn ang="0">
                  <a:pos x="connsiteX3" y="connsiteY3"/>
                </a:cxn>
              </a:cxnLst>
              <a:rect l="l" t="t" r="r" b="b"/>
              <a:pathLst>
                <a:path w="323220" h="25400">
                  <a:moveTo>
                    <a:pt x="0" y="0"/>
                  </a:moveTo>
                  <a:lnTo>
                    <a:pt x="323221" y="0"/>
                  </a:lnTo>
                  <a:lnTo>
                    <a:pt x="323221" y="25400"/>
                  </a:lnTo>
                  <a:lnTo>
                    <a:pt x="0" y="25400"/>
                  </a:lnTo>
                  <a:close/>
                </a:path>
              </a:pathLst>
            </a:custGeom>
            <a:grpFill/>
            <a:ln w="6350" cap="flat">
              <a:noFill/>
              <a:prstDash val="solid"/>
              <a:miter/>
            </a:ln>
          </p:spPr>
          <p:txBody>
            <a:bodyPr rtlCol="0" anchor="ctr"/>
            <a:lstStyle/>
            <a:p>
              <a:endParaRPr lang="en-US"/>
            </a:p>
          </p:txBody>
        </p:sp>
      </p:grpSp>
      <p:grpSp>
        <p:nvGrpSpPr>
          <p:cNvPr id="243" name="Group 242">
            <a:extLst>
              <a:ext uri="{FF2B5EF4-FFF2-40B4-BE49-F238E27FC236}">
                <a16:creationId xmlns:a16="http://schemas.microsoft.com/office/drawing/2014/main" id="{4A7CB75E-B927-E448-93F8-C5FA77E3F93C}"/>
              </a:ext>
            </a:extLst>
          </p:cNvPr>
          <p:cNvGrpSpPr>
            <a:grpSpLocks noChangeAspect="1"/>
          </p:cNvGrpSpPr>
          <p:nvPr/>
        </p:nvGrpSpPr>
        <p:grpSpPr>
          <a:xfrm>
            <a:off x="9950696" y="1641474"/>
            <a:ext cx="654049" cy="805815"/>
            <a:chOff x="21871940" y="1892935"/>
            <a:chExt cx="654049" cy="805815"/>
          </a:xfrm>
          <a:solidFill>
            <a:schemeClr val="accent1"/>
          </a:solidFill>
        </p:grpSpPr>
        <p:sp>
          <p:nvSpPr>
            <p:cNvPr id="244" name="Freeform 243">
              <a:extLst>
                <a:ext uri="{FF2B5EF4-FFF2-40B4-BE49-F238E27FC236}">
                  <a16:creationId xmlns:a16="http://schemas.microsoft.com/office/drawing/2014/main" id="{2A5AD256-384F-374F-A2C0-F621A75F4F7B}"/>
                </a:ext>
              </a:extLst>
            </p:cNvPr>
            <p:cNvSpPr/>
            <p:nvPr/>
          </p:nvSpPr>
          <p:spPr>
            <a:xfrm>
              <a:off x="21964244" y="2533014"/>
              <a:ext cx="480465" cy="149225"/>
            </a:xfrm>
            <a:custGeom>
              <a:avLst/>
              <a:gdLst>
                <a:gd name="connsiteX0" fmla="*/ 468400 w 480465"/>
                <a:gd name="connsiteY0" fmla="*/ 149225 h 149225"/>
                <a:gd name="connsiteX1" fmla="*/ 12470 w 480465"/>
                <a:gd name="connsiteY1" fmla="*/ 149225 h 149225"/>
                <a:gd name="connsiteX2" fmla="*/ 1675 w 480465"/>
                <a:gd name="connsiteY2" fmla="*/ 142875 h 149225"/>
                <a:gd name="connsiteX3" fmla="*/ 1675 w 480465"/>
                <a:gd name="connsiteY3" fmla="*/ 130175 h 149225"/>
                <a:gd name="connsiteX4" fmla="*/ 72795 w 480465"/>
                <a:gd name="connsiteY4" fmla="*/ 6350 h 149225"/>
                <a:gd name="connsiteX5" fmla="*/ 83590 w 480465"/>
                <a:gd name="connsiteY5" fmla="*/ 0 h 149225"/>
                <a:gd name="connsiteX6" fmla="*/ 396645 w 480465"/>
                <a:gd name="connsiteY6" fmla="*/ 0 h 149225"/>
                <a:gd name="connsiteX7" fmla="*/ 407440 w 480465"/>
                <a:gd name="connsiteY7" fmla="*/ 6350 h 149225"/>
                <a:gd name="connsiteX8" fmla="*/ 478560 w 480465"/>
                <a:gd name="connsiteY8" fmla="*/ 130175 h 149225"/>
                <a:gd name="connsiteX9" fmla="*/ 478560 w 480465"/>
                <a:gd name="connsiteY9" fmla="*/ 142875 h 149225"/>
                <a:gd name="connsiteX10" fmla="*/ 468400 w 480465"/>
                <a:gd name="connsiteY10" fmla="*/ 149225 h 149225"/>
                <a:gd name="connsiteX11" fmla="*/ 34695 w 480465"/>
                <a:gd name="connsiteY11" fmla="*/ 123825 h 149225"/>
                <a:gd name="connsiteX12" fmla="*/ 446810 w 480465"/>
                <a:gd name="connsiteY12" fmla="*/ 123825 h 149225"/>
                <a:gd name="connsiteX13" fmla="*/ 390295 w 480465"/>
                <a:gd name="connsiteY13" fmla="*/ 25400 h 149225"/>
                <a:gd name="connsiteX14" fmla="*/ 91845 w 480465"/>
                <a:gd name="connsiteY14" fmla="*/ 25400 h 149225"/>
                <a:gd name="connsiteX15" fmla="*/ 34695 w 480465"/>
                <a:gd name="connsiteY15" fmla="*/ 123825 h 14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0465" h="149225">
                  <a:moveTo>
                    <a:pt x="468400" y="149225"/>
                  </a:moveTo>
                  <a:lnTo>
                    <a:pt x="12470" y="149225"/>
                  </a:lnTo>
                  <a:cubicBezTo>
                    <a:pt x="8025" y="149225"/>
                    <a:pt x="3580" y="146685"/>
                    <a:pt x="1675" y="142875"/>
                  </a:cubicBezTo>
                  <a:cubicBezTo>
                    <a:pt x="-230" y="139065"/>
                    <a:pt x="-865" y="133985"/>
                    <a:pt x="1675" y="130175"/>
                  </a:cubicBezTo>
                  <a:lnTo>
                    <a:pt x="72795" y="6350"/>
                  </a:lnTo>
                  <a:cubicBezTo>
                    <a:pt x="75335" y="2540"/>
                    <a:pt x="79145" y="0"/>
                    <a:pt x="83590" y="0"/>
                  </a:cubicBezTo>
                  <a:lnTo>
                    <a:pt x="396645" y="0"/>
                  </a:lnTo>
                  <a:cubicBezTo>
                    <a:pt x="401090" y="0"/>
                    <a:pt x="405535" y="2540"/>
                    <a:pt x="407440" y="6350"/>
                  </a:cubicBezTo>
                  <a:lnTo>
                    <a:pt x="478560" y="130175"/>
                  </a:lnTo>
                  <a:cubicBezTo>
                    <a:pt x="481100" y="133985"/>
                    <a:pt x="481100" y="139065"/>
                    <a:pt x="478560" y="142875"/>
                  </a:cubicBezTo>
                  <a:cubicBezTo>
                    <a:pt x="476020" y="146685"/>
                    <a:pt x="472845" y="149225"/>
                    <a:pt x="468400" y="149225"/>
                  </a:cubicBezTo>
                  <a:close/>
                  <a:moveTo>
                    <a:pt x="34695" y="123825"/>
                  </a:moveTo>
                  <a:lnTo>
                    <a:pt x="446810" y="123825"/>
                  </a:lnTo>
                  <a:lnTo>
                    <a:pt x="390295" y="25400"/>
                  </a:lnTo>
                  <a:lnTo>
                    <a:pt x="91845" y="25400"/>
                  </a:lnTo>
                  <a:lnTo>
                    <a:pt x="34695" y="123825"/>
                  </a:lnTo>
                  <a:close/>
                </a:path>
              </a:pathLst>
            </a:custGeom>
            <a:grpFill/>
            <a:ln w="6350" cap="flat">
              <a:noFill/>
              <a:prstDash val="solid"/>
              <a:miter/>
            </a:ln>
          </p:spPr>
          <p:txBody>
            <a:bodyPr rtlCol="0" anchor="ctr"/>
            <a:lstStyle/>
            <a:p>
              <a:endParaRPr lang="en-US"/>
            </a:p>
          </p:txBody>
        </p:sp>
        <p:sp>
          <p:nvSpPr>
            <p:cNvPr id="245" name="Freeform 244">
              <a:extLst>
                <a:ext uri="{FF2B5EF4-FFF2-40B4-BE49-F238E27FC236}">
                  <a16:creationId xmlns:a16="http://schemas.microsoft.com/office/drawing/2014/main" id="{D455807B-988C-5F47-8DA9-2CAC25AD3F7F}"/>
                </a:ext>
              </a:extLst>
            </p:cNvPr>
            <p:cNvSpPr/>
            <p:nvPr/>
          </p:nvSpPr>
          <p:spPr>
            <a:xfrm>
              <a:off x="21888234" y="1963122"/>
              <a:ext cx="490097" cy="585132"/>
            </a:xfrm>
            <a:custGeom>
              <a:avLst/>
              <a:gdLst>
                <a:gd name="connsiteX0" fmla="*/ 147536 w 490097"/>
                <a:gd name="connsiteY0" fmla="*/ 585132 h 585132"/>
                <a:gd name="connsiteX1" fmla="*/ 122136 w 490097"/>
                <a:gd name="connsiteY1" fmla="*/ 483532 h 585132"/>
                <a:gd name="connsiteX2" fmla="*/ 125311 w 490097"/>
                <a:gd name="connsiteY2" fmla="*/ 471467 h 585132"/>
                <a:gd name="connsiteX3" fmla="*/ 242786 w 490097"/>
                <a:gd name="connsiteY3" fmla="*/ 355262 h 585132"/>
                <a:gd name="connsiteX4" fmla="*/ 242786 w 490097"/>
                <a:gd name="connsiteY4" fmla="*/ 295572 h 585132"/>
                <a:gd name="connsiteX5" fmla="*/ 75146 w 490097"/>
                <a:gd name="connsiteY5" fmla="*/ 350817 h 585132"/>
                <a:gd name="connsiteX6" fmla="*/ 59905 w 490097"/>
                <a:gd name="connsiteY6" fmla="*/ 345102 h 585132"/>
                <a:gd name="connsiteX7" fmla="*/ 1486 w 490097"/>
                <a:gd name="connsiteY7" fmla="*/ 240962 h 585132"/>
                <a:gd name="connsiteX8" fmla="*/ 4025 w 490097"/>
                <a:gd name="connsiteY8" fmla="*/ 225722 h 585132"/>
                <a:gd name="connsiteX9" fmla="*/ 171031 w 490097"/>
                <a:gd name="connsiteY9" fmla="*/ 67607 h 585132"/>
                <a:gd name="connsiteX10" fmla="*/ 179921 w 490097"/>
                <a:gd name="connsiteY10" fmla="*/ 64432 h 585132"/>
                <a:gd name="connsiteX11" fmla="*/ 301206 w 490097"/>
                <a:gd name="connsiteY11" fmla="*/ 64432 h 585132"/>
                <a:gd name="connsiteX12" fmla="*/ 420586 w 490097"/>
                <a:gd name="connsiteY12" fmla="*/ 1567 h 585132"/>
                <a:gd name="connsiteX13" fmla="*/ 434556 w 490097"/>
                <a:gd name="connsiteY13" fmla="*/ 2837 h 585132"/>
                <a:gd name="connsiteX14" fmla="*/ 439000 w 490097"/>
                <a:gd name="connsiteY14" fmla="*/ 16172 h 585132"/>
                <a:gd name="connsiteX15" fmla="*/ 410425 w 490097"/>
                <a:gd name="connsiteY15" fmla="*/ 116502 h 585132"/>
                <a:gd name="connsiteX16" fmla="*/ 487261 w 490097"/>
                <a:gd name="connsiteY16" fmla="*/ 207942 h 585132"/>
                <a:gd name="connsiteX17" fmla="*/ 488531 w 490097"/>
                <a:gd name="connsiteY17" fmla="*/ 221912 h 585132"/>
                <a:gd name="connsiteX18" fmla="*/ 364706 w 490097"/>
                <a:gd name="connsiteY18" fmla="*/ 458132 h 585132"/>
                <a:gd name="connsiteX19" fmla="*/ 342481 w 490097"/>
                <a:gd name="connsiteY19" fmla="*/ 446067 h 585132"/>
                <a:gd name="connsiteX20" fmla="*/ 462496 w 490097"/>
                <a:gd name="connsiteY20" fmla="*/ 217467 h 585132"/>
                <a:gd name="connsiteX21" fmla="*/ 386931 w 490097"/>
                <a:gd name="connsiteY21" fmla="*/ 127297 h 585132"/>
                <a:gd name="connsiteX22" fmla="*/ 384390 w 490097"/>
                <a:gd name="connsiteY22" fmla="*/ 115867 h 585132"/>
                <a:gd name="connsiteX23" fmla="*/ 406615 w 490097"/>
                <a:gd name="connsiteY23" fmla="*/ 37762 h 585132"/>
                <a:gd name="connsiteX24" fmla="*/ 310731 w 490097"/>
                <a:gd name="connsiteY24" fmla="*/ 87927 h 585132"/>
                <a:gd name="connsiteX25" fmla="*/ 305015 w 490097"/>
                <a:gd name="connsiteY25" fmla="*/ 89197 h 585132"/>
                <a:gd name="connsiteX26" fmla="*/ 185636 w 490097"/>
                <a:gd name="connsiteY26" fmla="*/ 89197 h 585132"/>
                <a:gd name="connsiteX27" fmla="*/ 29425 w 490097"/>
                <a:gd name="connsiteY27" fmla="*/ 237152 h 585132"/>
                <a:gd name="connsiteX28" fmla="*/ 78321 w 490097"/>
                <a:gd name="connsiteY28" fmla="*/ 323512 h 585132"/>
                <a:gd name="connsiteX29" fmla="*/ 252311 w 490097"/>
                <a:gd name="connsiteY29" fmla="*/ 266362 h 585132"/>
                <a:gd name="connsiteX30" fmla="*/ 263740 w 490097"/>
                <a:gd name="connsiteY30" fmla="*/ 268267 h 585132"/>
                <a:gd name="connsiteX31" fmla="*/ 268821 w 490097"/>
                <a:gd name="connsiteY31" fmla="*/ 278427 h 585132"/>
                <a:gd name="connsiteX32" fmla="*/ 268821 w 490097"/>
                <a:gd name="connsiteY32" fmla="*/ 360977 h 585132"/>
                <a:gd name="connsiteX33" fmla="*/ 265011 w 490097"/>
                <a:gd name="connsiteY33" fmla="*/ 369867 h 585132"/>
                <a:gd name="connsiteX34" fmla="*/ 149440 w 490097"/>
                <a:gd name="connsiteY34" fmla="*/ 484802 h 585132"/>
                <a:gd name="connsiteX35" fmla="*/ 173571 w 490097"/>
                <a:gd name="connsiteY35" fmla="*/ 579417 h 585132"/>
                <a:gd name="connsiteX36" fmla="*/ 147536 w 490097"/>
                <a:gd name="connsiteY36" fmla="*/ 585132 h 58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90097" h="585132">
                  <a:moveTo>
                    <a:pt x="147536" y="585132"/>
                  </a:moveTo>
                  <a:lnTo>
                    <a:pt x="122136" y="483532"/>
                  </a:lnTo>
                  <a:cubicBezTo>
                    <a:pt x="120865" y="479087"/>
                    <a:pt x="122136" y="474642"/>
                    <a:pt x="125311" y="471467"/>
                  </a:cubicBezTo>
                  <a:lnTo>
                    <a:pt x="242786" y="355262"/>
                  </a:lnTo>
                  <a:lnTo>
                    <a:pt x="242786" y="295572"/>
                  </a:lnTo>
                  <a:lnTo>
                    <a:pt x="75146" y="350817"/>
                  </a:lnTo>
                  <a:cubicBezTo>
                    <a:pt x="69431" y="352722"/>
                    <a:pt x="63080" y="350182"/>
                    <a:pt x="59905" y="345102"/>
                  </a:cubicBezTo>
                  <a:lnTo>
                    <a:pt x="1486" y="240962"/>
                  </a:lnTo>
                  <a:cubicBezTo>
                    <a:pt x="-1054" y="235882"/>
                    <a:pt x="-420" y="229532"/>
                    <a:pt x="4025" y="225722"/>
                  </a:cubicBezTo>
                  <a:lnTo>
                    <a:pt x="171031" y="67607"/>
                  </a:lnTo>
                  <a:cubicBezTo>
                    <a:pt x="173571" y="65067"/>
                    <a:pt x="176746" y="64432"/>
                    <a:pt x="179921" y="64432"/>
                  </a:cubicBezTo>
                  <a:lnTo>
                    <a:pt x="301206" y="64432"/>
                  </a:lnTo>
                  <a:lnTo>
                    <a:pt x="420586" y="1567"/>
                  </a:lnTo>
                  <a:cubicBezTo>
                    <a:pt x="425031" y="-973"/>
                    <a:pt x="430746" y="-338"/>
                    <a:pt x="434556" y="2837"/>
                  </a:cubicBezTo>
                  <a:cubicBezTo>
                    <a:pt x="438365" y="6012"/>
                    <a:pt x="440271" y="11092"/>
                    <a:pt x="439000" y="16172"/>
                  </a:cubicBezTo>
                  <a:lnTo>
                    <a:pt x="410425" y="116502"/>
                  </a:lnTo>
                  <a:lnTo>
                    <a:pt x="487261" y="207942"/>
                  </a:lnTo>
                  <a:cubicBezTo>
                    <a:pt x="490436" y="211752"/>
                    <a:pt x="491071" y="217467"/>
                    <a:pt x="488531" y="221912"/>
                  </a:cubicBezTo>
                  <a:lnTo>
                    <a:pt x="364706" y="458132"/>
                  </a:lnTo>
                  <a:lnTo>
                    <a:pt x="342481" y="446067"/>
                  </a:lnTo>
                  <a:lnTo>
                    <a:pt x="462496" y="217467"/>
                  </a:lnTo>
                  <a:lnTo>
                    <a:pt x="386931" y="127297"/>
                  </a:lnTo>
                  <a:cubicBezTo>
                    <a:pt x="384390" y="124122"/>
                    <a:pt x="383121" y="119677"/>
                    <a:pt x="384390" y="115867"/>
                  </a:cubicBezTo>
                  <a:lnTo>
                    <a:pt x="406615" y="37762"/>
                  </a:lnTo>
                  <a:lnTo>
                    <a:pt x="310731" y="87927"/>
                  </a:lnTo>
                  <a:cubicBezTo>
                    <a:pt x="308825" y="89197"/>
                    <a:pt x="306921" y="89197"/>
                    <a:pt x="305015" y="89197"/>
                  </a:cubicBezTo>
                  <a:lnTo>
                    <a:pt x="185636" y="89197"/>
                  </a:lnTo>
                  <a:lnTo>
                    <a:pt x="29425" y="237152"/>
                  </a:lnTo>
                  <a:lnTo>
                    <a:pt x="78321" y="323512"/>
                  </a:lnTo>
                  <a:lnTo>
                    <a:pt x="252311" y="266362"/>
                  </a:lnTo>
                  <a:cubicBezTo>
                    <a:pt x="256121" y="265092"/>
                    <a:pt x="260565" y="265727"/>
                    <a:pt x="263740" y="268267"/>
                  </a:cubicBezTo>
                  <a:cubicBezTo>
                    <a:pt x="266915" y="270807"/>
                    <a:pt x="268821" y="274617"/>
                    <a:pt x="268821" y="278427"/>
                  </a:cubicBezTo>
                  <a:lnTo>
                    <a:pt x="268821" y="360977"/>
                  </a:lnTo>
                  <a:cubicBezTo>
                    <a:pt x="268821" y="364152"/>
                    <a:pt x="267550" y="367327"/>
                    <a:pt x="265011" y="369867"/>
                  </a:cubicBezTo>
                  <a:lnTo>
                    <a:pt x="149440" y="484802"/>
                  </a:lnTo>
                  <a:lnTo>
                    <a:pt x="173571" y="579417"/>
                  </a:lnTo>
                  <a:lnTo>
                    <a:pt x="147536" y="585132"/>
                  </a:lnTo>
                  <a:close/>
                </a:path>
              </a:pathLst>
            </a:custGeom>
            <a:grpFill/>
            <a:ln w="6350" cap="flat">
              <a:noFill/>
              <a:prstDash val="solid"/>
              <a:miter/>
            </a:ln>
          </p:spPr>
          <p:txBody>
            <a:bodyPr rtlCol="0" anchor="ctr"/>
            <a:lstStyle/>
            <a:p>
              <a:endParaRPr lang="en-US"/>
            </a:p>
          </p:txBody>
        </p:sp>
        <p:sp>
          <p:nvSpPr>
            <p:cNvPr id="246" name="Freeform 245">
              <a:extLst>
                <a:ext uri="{FF2B5EF4-FFF2-40B4-BE49-F238E27FC236}">
                  <a16:creationId xmlns:a16="http://schemas.microsoft.com/office/drawing/2014/main" id="{7A49567F-CE49-7641-BE8C-4754667205E8}"/>
                </a:ext>
              </a:extLst>
            </p:cNvPr>
            <p:cNvSpPr/>
            <p:nvPr/>
          </p:nvSpPr>
          <p:spPr>
            <a:xfrm>
              <a:off x="22017105" y="1909182"/>
              <a:ext cx="492212" cy="640978"/>
            </a:xfrm>
            <a:custGeom>
              <a:avLst/>
              <a:gdLst>
                <a:gd name="connsiteX0" fmla="*/ 355850 w 492212"/>
                <a:gd name="connsiteY0" fmla="*/ 640978 h 640978"/>
                <a:gd name="connsiteX1" fmla="*/ 332355 w 492212"/>
                <a:gd name="connsiteY1" fmla="*/ 631453 h 640978"/>
                <a:gd name="connsiteX2" fmla="*/ 465705 w 492212"/>
                <a:gd name="connsiteY2" fmla="*/ 312683 h 640978"/>
                <a:gd name="connsiteX3" fmla="*/ 292985 w 492212"/>
                <a:gd name="connsiteY3" fmla="*/ 76463 h 640978"/>
                <a:gd name="connsiteX4" fmla="*/ 167255 w 492212"/>
                <a:gd name="connsiteY4" fmla="*/ 25663 h 640978"/>
                <a:gd name="connsiteX5" fmla="*/ 30730 w 492212"/>
                <a:gd name="connsiteY5" fmla="*/ 49158 h 640978"/>
                <a:gd name="connsiteX6" fmla="*/ 61845 w 492212"/>
                <a:gd name="connsiteY6" fmla="*/ 125358 h 640978"/>
                <a:gd name="connsiteX7" fmla="*/ 38350 w 492212"/>
                <a:gd name="connsiteY7" fmla="*/ 134883 h 640978"/>
                <a:gd name="connsiteX8" fmla="*/ 885 w 492212"/>
                <a:gd name="connsiteY8" fmla="*/ 44078 h 640978"/>
                <a:gd name="connsiteX9" fmla="*/ 1520 w 492212"/>
                <a:gd name="connsiteY9" fmla="*/ 33283 h 640978"/>
                <a:gd name="connsiteX10" fmla="*/ 10410 w 492212"/>
                <a:gd name="connsiteY10" fmla="*/ 26933 h 640978"/>
                <a:gd name="connsiteX11" fmla="*/ 165985 w 492212"/>
                <a:gd name="connsiteY11" fmla="*/ 263 h 640978"/>
                <a:gd name="connsiteX12" fmla="*/ 172970 w 492212"/>
                <a:gd name="connsiteY12" fmla="*/ 898 h 640978"/>
                <a:gd name="connsiteX13" fmla="*/ 305050 w 492212"/>
                <a:gd name="connsiteY13" fmla="*/ 54238 h 640978"/>
                <a:gd name="connsiteX14" fmla="*/ 310765 w 492212"/>
                <a:gd name="connsiteY14" fmla="*/ 58683 h 640978"/>
                <a:gd name="connsiteX15" fmla="*/ 489835 w 492212"/>
                <a:gd name="connsiteY15" fmla="*/ 303793 h 640978"/>
                <a:gd name="connsiteX16" fmla="*/ 491105 w 492212"/>
                <a:gd name="connsiteY16" fmla="*/ 315858 h 640978"/>
                <a:gd name="connsiteX17" fmla="*/ 355850 w 492212"/>
                <a:gd name="connsiteY17" fmla="*/ 640978 h 640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2212" h="640978">
                  <a:moveTo>
                    <a:pt x="355850" y="640978"/>
                  </a:moveTo>
                  <a:lnTo>
                    <a:pt x="332355" y="631453"/>
                  </a:lnTo>
                  <a:lnTo>
                    <a:pt x="465705" y="312683"/>
                  </a:lnTo>
                  <a:lnTo>
                    <a:pt x="292985" y="76463"/>
                  </a:lnTo>
                  <a:lnTo>
                    <a:pt x="167255" y="25663"/>
                  </a:lnTo>
                  <a:lnTo>
                    <a:pt x="30730" y="49158"/>
                  </a:lnTo>
                  <a:lnTo>
                    <a:pt x="61845" y="125358"/>
                  </a:lnTo>
                  <a:lnTo>
                    <a:pt x="38350" y="134883"/>
                  </a:lnTo>
                  <a:lnTo>
                    <a:pt x="885" y="44078"/>
                  </a:lnTo>
                  <a:cubicBezTo>
                    <a:pt x="-385" y="40268"/>
                    <a:pt x="-385" y="36458"/>
                    <a:pt x="1520" y="33283"/>
                  </a:cubicBezTo>
                  <a:cubicBezTo>
                    <a:pt x="3425" y="30108"/>
                    <a:pt x="6600" y="27568"/>
                    <a:pt x="10410" y="26933"/>
                  </a:cubicBezTo>
                  <a:lnTo>
                    <a:pt x="165985" y="263"/>
                  </a:lnTo>
                  <a:cubicBezTo>
                    <a:pt x="168525" y="-372"/>
                    <a:pt x="170430" y="263"/>
                    <a:pt x="172970" y="898"/>
                  </a:cubicBezTo>
                  <a:lnTo>
                    <a:pt x="305050" y="54238"/>
                  </a:lnTo>
                  <a:cubicBezTo>
                    <a:pt x="306955" y="54873"/>
                    <a:pt x="308860" y="56778"/>
                    <a:pt x="310765" y="58683"/>
                  </a:cubicBezTo>
                  <a:lnTo>
                    <a:pt x="489835" y="303793"/>
                  </a:lnTo>
                  <a:cubicBezTo>
                    <a:pt x="492375" y="307603"/>
                    <a:pt x="493010" y="312048"/>
                    <a:pt x="491105" y="315858"/>
                  </a:cubicBezTo>
                  <a:lnTo>
                    <a:pt x="355850" y="640978"/>
                  </a:lnTo>
                  <a:close/>
                </a:path>
              </a:pathLst>
            </a:custGeom>
            <a:grpFill/>
            <a:ln w="6350" cap="flat">
              <a:noFill/>
              <a:prstDash val="solid"/>
              <a:miter/>
            </a:ln>
          </p:spPr>
          <p:txBody>
            <a:bodyPr rtlCol="0" anchor="ctr"/>
            <a:lstStyle/>
            <a:p>
              <a:endParaRPr lang="en-US"/>
            </a:p>
          </p:txBody>
        </p:sp>
        <p:sp>
          <p:nvSpPr>
            <p:cNvPr id="247" name="Freeform 246">
              <a:extLst>
                <a:ext uri="{FF2B5EF4-FFF2-40B4-BE49-F238E27FC236}">
                  <a16:creationId xmlns:a16="http://schemas.microsoft.com/office/drawing/2014/main" id="{CDA50860-64AE-884D-8C76-A88A134B2772}"/>
                </a:ext>
              </a:extLst>
            </p:cNvPr>
            <p:cNvSpPr/>
            <p:nvPr/>
          </p:nvSpPr>
          <p:spPr>
            <a:xfrm>
              <a:off x="21930359" y="2273300"/>
              <a:ext cx="57785" cy="57150"/>
            </a:xfrm>
            <a:custGeom>
              <a:avLst/>
              <a:gdLst>
                <a:gd name="connsiteX0" fmla="*/ 29211 w 57785"/>
                <a:gd name="connsiteY0" fmla="*/ 57150 h 57150"/>
                <a:gd name="connsiteX1" fmla="*/ 57786 w 57785"/>
                <a:gd name="connsiteY1" fmla="*/ 28575 h 57150"/>
                <a:gd name="connsiteX2" fmla="*/ 29211 w 57785"/>
                <a:gd name="connsiteY2" fmla="*/ 0 h 57150"/>
                <a:gd name="connsiteX3" fmla="*/ 0 w 57785"/>
                <a:gd name="connsiteY3" fmla="*/ 28575 h 57150"/>
                <a:gd name="connsiteX4" fmla="*/ 29211 w 57785"/>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85" h="57150">
                  <a:moveTo>
                    <a:pt x="29211" y="57150"/>
                  </a:moveTo>
                  <a:cubicBezTo>
                    <a:pt x="45086" y="57150"/>
                    <a:pt x="57786" y="44450"/>
                    <a:pt x="57786" y="28575"/>
                  </a:cubicBezTo>
                  <a:cubicBezTo>
                    <a:pt x="57786" y="12700"/>
                    <a:pt x="45086" y="0"/>
                    <a:pt x="29211" y="0"/>
                  </a:cubicBezTo>
                  <a:cubicBezTo>
                    <a:pt x="13336" y="0"/>
                    <a:pt x="0" y="12700"/>
                    <a:pt x="0" y="28575"/>
                  </a:cubicBezTo>
                  <a:cubicBezTo>
                    <a:pt x="0" y="44450"/>
                    <a:pt x="13336" y="57150"/>
                    <a:pt x="29211" y="57150"/>
                  </a:cubicBezTo>
                  <a:close/>
                </a:path>
              </a:pathLst>
            </a:custGeom>
            <a:grpFill/>
            <a:ln w="6350" cap="flat">
              <a:noFill/>
              <a:prstDash val="solid"/>
              <a:miter/>
            </a:ln>
          </p:spPr>
          <p:txBody>
            <a:bodyPr rtlCol="0" anchor="ctr"/>
            <a:lstStyle/>
            <a:p>
              <a:endParaRPr lang="en-US"/>
            </a:p>
          </p:txBody>
        </p:sp>
        <p:sp>
          <p:nvSpPr>
            <p:cNvPr id="248" name="Freeform 247">
              <a:extLst>
                <a:ext uri="{FF2B5EF4-FFF2-40B4-BE49-F238E27FC236}">
                  <a16:creationId xmlns:a16="http://schemas.microsoft.com/office/drawing/2014/main" id="{DF93A64C-6677-2B42-A670-480F191A6865}"/>
                </a:ext>
              </a:extLst>
            </p:cNvPr>
            <p:cNvSpPr/>
            <p:nvPr/>
          </p:nvSpPr>
          <p:spPr>
            <a:xfrm>
              <a:off x="21871940" y="2169160"/>
              <a:ext cx="57784" cy="57150"/>
            </a:xfrm>
            <a:custGeom>
              <a:avLst/>
              <a:gdLst>
                <a:gd name="connsiteX0" fmla="*/ 29210 w 57784"/>
                <a:gd name="connsiteY0" fmla="*/ 57150 h 57150"/>
                <a:gd name="connsiteX1" fmla="*/ 57785 w 57784"/>
                <a:gd name="connsiteY1" fmla="*/ 28575 h 57150"/>
                <a:gd name="connsiteX2" fmla="*/ 29210 w 57784"/>
                <a:gd name="connsiteY2" fmla="*/ 0 h 57150"/>
                <a:gd name="connsiteX3" fmla="*/ 0 w 57784"/>
                <a:gd name="connsiteY3" fmla="*/ 28575 h 57150"/>
                <a:gd name="connsiteX4" fmla="*/ 29210 w 57784"/>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84" h="57150">
                  <a:moveTo>
                    <a:pt x="29210" y="57150"/>
                  </a:moveTo>
                  <a:cubicBezTo>
                    <a:pt x="45085" y="57150"/>
                    <a:pt x="57785" y="44450"/>
                    <a:pt x="57785" y="28575"/>
                  </a:cubicBezTo>
                  <a:cubicBezTo>
                    <a:pt x="57785" y="12700"/>
                    <a:pt x="45085" y="0"/>
                    <a:pt x="29210" y="0"/>
                  </a:cubicBezTo>
                  <a:cubicBezTo>
                    <a:pt x="13335" y="0"/>
                    <a:pt x="0" y="12700"/>
                    <a:pt x="0" y="28575"/>
                  </a:cubicBezTo>
                  <a:cubicBezTo>
                    <a:pt x="0" y="43815"/>
                    <a:pt x="12700" y="57150"/>
                    <a:pt x="29210" y="57150"/>
                  </a:cubicBezTo>
                  <a:close/>
                </a:path>
              </a:pathLst>
            </a:custGeom>
            <a:grpFill/>
            <a:ln w="6350" cap="flat">
              <a:noFill/>
              <a:prstDash val="solid"/>
              <a:miter/>
            </a:ln>
          </p:spPr>
          <p:txBody>
            <a:bodyPr rtlCol="0" anchor="ctr"/>
            <a:lstStyle/>
            <a:p>
              <a:endParaRPr lang="en-US"/>
            </a:p>
          </p:txBody>
        </p:sp>
        <p:sp>
          <p:nvSpPr>
            <p:cNvPr id="249" name="Freeform 248">
              <a:extLst>
                <a:ext uri="{FF2B5EF4-FFF2-40B4-BE49-F238E27FC236}">
                  <a16:creationId xmlns:a16="http://schemas.microsoft.com/office/drawing/2014/main" id="{27C3B20F-1962-5A4A-962E-9B082C841F19}"/>
                </a:ext>
              </a:extLst>
            </p:cNvPr>
            <p:cNvSpPr/>
            <p:nvPr/>
          </p:nvSpPr>
          <p:spPr>
            <a:xfrm>
              <a:off x="22115145" y="2212339"/>
              <a:ext cx="57784" cy="57150"/>
            </a:xfrm>
            <a:custGeom>
              <a:avLst/>
              <a:gdLst>
                <a:gd name="connsiteX0" fmla="*/ 28575 w 57784"/>
                <a:gd name="connsiteY0" fmla="*/ 57150 h 57150"/>
                <a:gd name="connsiteX1" fmla="*/ 57785 w 57784"/>
                <a:gd name="connsiteY1" fmla="*/ 28575 h 57150"/>
                <a:gd name="connsiteX2" fmla="*/ 28575 w 57784"/>
                <a:gd name="connsiteY2" fmla="*/ 0 h 57150"/>
                <a:gd name="connsiteX3" fmla="*/ 0 w 57784"/>
                <a:gd name="connsiteY3" fmla="*/ 28575 h 57150"/>
                <a:gd name="connsiteX4" fmla="*/ 28575 w 57784"/>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84" h="57150">
                  <a:moveTo>
                    <a:pt x="28575" y="57150"/>
                  </a:moveTo>
                  <a:cubicBezTo>
                    <a:pt x="44450" y="57150"/>
                    <a:pt x="57785" y="44450"/>
                    <a:pt x="57785" y="28575"/>
                  </a:cubicBezTo>
                  <a:cubicBezTo>
                    <a:pt x="57785" y="12700"/>
                    <a:pt x="45085"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250" name="Freeform 249">
              <a:extLst>
                <a:ext uri="{FF2B5EF4-FFF2-40B4-BE49-F238E27FC236}">
                  <a16:creationId xmlns:a16="http://schemas.microsoft.com/office/drawing/2014/main" id="{57B9EDAC-F713-2A4D-82E6-4EFEFC2B306F}"/>
                </a:ext>
              </a:extLst>
            </p:cNvPr>
            <p:cNvSpPr/>
            <p:nvPr/>
          </p:nvSpPr>
          <p:spPr>
            <a:xfrm>
              <a:off x="22115145" y="2295525"/>
              <a:ext cx="57784" cy="57150"/>
            </a:xfrm>
            <a:custGeom>
              <a:avLst/>
              <a:gdLst>
                <a:gd name="connsiteX0" fmla="*/ 28575 w 57784"/>
                <a:gd name="connsiteY0" fmla="*/ 57150 h 57150"/>
                <a:gd name="connsiteX1" fmla="*/ 57785 w 57784"/>
                <a:gd name="connsiteY1" fmla="*/ 28575 h 57150"/>
                <a:gd name="connsiteX2" fmla="*/ 28575 w 57784"/>
                <a:gd name="connsiteY2" fmla="*/ 0 h 57150"/>
                <a:gd name="connsiteX3" fmla="*/ 0 w 57784"/>
                <a:gd name="connsiteY3" fmla="*/ 28575 h 57150"/>
                <a:gd name="connsiteX4" fmla="*/ 28575 w 57784"/>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84" h="57150">
                  <a:moveTo>
                    <a:pt x="28575" y="57150"/>
                  </a:moveTo>
                  <a:cubicBezTo>
                    <a:pt x="44450" y="57150"/>
                    <a:pt x="57785" y="44450"/>
                    <a:pt x="57785" y="28575"/>
                  </a:cubicBezTo>
                  <a:cubicBezTo>
                    <a:pt x="57785" y="12700"/>
                    <a:pt x="45085"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251" name="Freeform 250">
              <a:extLst>
                <a:ext uri="{FF2B5EF4-FFF2-40B4-BE49-F238E27FC236}">
                  <a16:creationId xmlns:a16="http://schemas.microsoft.com/office/drawing/2014/main" id="{D01428ED-D54E-9A45-AC66-EB0D67C3E1CA}"/>
                </a:ext>
              </a:extLst>
            </p:cNvPr>
            <p:cNvSpPr/>
            <p:nvPr/>
          </p:nvSpPr>
          <p:spPr>
            <a:xfrm>
              <a:off x="21993859" y="2415539"/>
              <a:ext cx="57785" cy="57150"/>
            </a:xfrm>
            <a:custGeom>
              <a:avLst/>
              <a:gdLst>
                <a:gd name="connsiteX0" fmla="*/ 29211 w 57785"/>
                <a:gd name="connsiteY0" fmla="*/ 57150 h 57150"/>
                <a:gd name="connsiteX1" fmla="*/ 57786 w 57785"/>
                <a:gd name="connsiteY1" fmla="*/ 28575 h 57150"/>
                <a:gd name="connsiteX2" fmla="*/ 29211 w 57785"/>
                <a:gd name="connsiteY2" fmla="*/ 0 h 57150"/>
                <a:gd name="connsiteX3" fmla="*/ 0 w 57785"/>
                <a:gd name="connsiteY3" fmla="*/ 28575 h 57150"/>
                <a:gd name="connsiteX4" fmla="*/ 29211 w 57785"/>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85" h="57150">
                  <a:moveTo>
                    <a:pt x="29211" y="57150"/>
                  </a:moveTo>
                  <a:cubicBezTo>
                    <a:pt x="45086" y="57150"/>
                    <a:pt x="57786" y="44450"/>
                    <a:pt x="57786" y="28575"/>
                  </a:cubicBezTo>
                  <a:cubicBezTo>
                    <a:pt x="57786" y="12700"/>
                    <a:pt x="45086" y="0"/>
                    <a:pt x="29211" y="0"/>
                  </a:cubicBezTo>
                  <a:cubicBezTo>
                    <a:pt x="13336" y="0"/>
                    <a:pt x="0" y="12700"/>
                    <a:pt x="0" y="28575"/>
                  </a:cubicBezTo>
                  <a:cubicBezTo>
                    <a:pt x="0" y="43815"/>
                    <a:pt x="13336" y="57150"/>
                    <a:pt x="29211" y="57150"/>
                  </a:cubicBezTo>
                  <a:close/>
                </a:path>
              </a:pathLst>
            </a:custGeom>
            <a:grpFill/>
            <a:ln w="6350" cap="flat">
              <a:noFill/>
              <a:prstDash val="solid"/>
              <a:miter/>
            </a:ln>
          </p:spPr>
          <p:txBody>
            <a:bodyPr rtlCol="0" anchor="ctr"/>
            <a:lstStyle/>
            <a:p>
              <a:endParaRPr lang="en-US"/>
            </a:p>
          </p:txBody>
        </p:sp>
        <p:sp>
          <p:nvSpPr>
            <p:cNvPr id="252" name="Freeform 251">
              <a:extLst>
                <a:ext uri="{FF2B5EF4-FFF2-40B4-BE49-F238E27FC236}">
                  <a16:creationId xmlns:a16="http://schemas.microsoft.com/office/drawing/2014/main" id="{933CB17B-D5E4-C745-A1AE-530CD48CE2C2}"/>
                </a:ext>
              </a:extLst>
            </p:cNvPr>
            <p:cNvSpPr/>
            <p:nvPr/>
          </p:nvSpPr>
          <p:spPr>
            <a:xfrm>
              <a:off x="22019259" y="2517139"/>
              <a:ext cx="57785" cy="57150"/>
            </a:xfrm>
            <a:custGeom>
              <a:avLst/>
              <a:gdLst>
                <a:gd name="connsiteX0" fmla="*/ 29211 w 57785"/>
                <a:gd name="connsiteY0" fmla="*/ 57150 h 57150"/>
                <a:gd name="connsiteX1" fmla="*/ 57786 w 57785"/>
                <a:gd name="connsiteY1" fmla="*/ 28575 h 57150"/>
                <a:gd name="connsiteX2" fmla="*/ 29211 w 57785"/>
                <a:gd name="connsiteY2" fmla="*/ 0 h 57150"/>
                <a:gd name="connsiteX3" fmla="*/ 0 w 57785"/>
                <a:gd name="connsiteY3" fmla="*/ 28575 h 57150"/>
                <a:gd name="connsiteX4" fmla="*/ 29211 w 57785"/>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85" h="57150">
                  <a:moveTo>
                    <a:pt x="29211" y="57150"/>
                  </a:moveTo>
                  <a:cubicBezTo>
                    <a:pt x="45086" y="57150"/>
                    <a:pt x="57786" y="44450"/>
                    <a:pt x="57786" y="28575"/>
                  </a:cubicBezTo>
                  <a:cubicBezTo>
                    <a:pt x="57786" y="12700"/>
                    <a:pt x="45086" y="0"/>
                    <a:pt x="29211" y="0"/>
                  </a:cubicBezTo>
                  <a:cubicBezTo>
                    <a:pt x="13336" y="0"/>
                    <a:pt x="0" y="12700"/>
                    <a:pt x="0" y="28575"/>
                  </a:cubicBezTo>
                  <a:cubicBezTo>
                    <a:pt x="0" y="44450"/>
                    <a:pt x="12700" y="57150"/>
                    <a:pt x="29211" y="57150"/>
                  </a:cubicBezTo>
                  <a:close/>
                </a:path>
              </a:pathLst>
            </a:custGeom>
            <a:grpFill/>
            <a:ln w="6350" cap="flat">
              <a:noFill/>
              <a:prstDash val="solid"/>
              <a:miter/>
            </a:ln>
          </p:spPr>
          <p:txBody>
            <a:bodyPr rtlCol="0" anchor="ctr"/>
            <a:lstStyle/>
            <a:p>
              <a:endParaRPr lang="en-US"/>
            </a:p>
          </p:txBody>
        </p:sp>
        <p:sp>
          <p:nvSpPr>
            <p:cNvPr id="253" name="Freeform 252">
              <a:extLst>
                <a:ext uri="{FF2B5EF4-FFF2-40B4-BE49-F238E27FC236}">
                  <a16:creationId xmlns:a16="http://schemas.microsoft.com/office/drawing/2014/main" id="{A0DB67A1-748D-E64F-9BA5-88A00F1D57E8}"/>
                </a:ext>
              </a:extLst>
            </p:cNvPr>
            <p:cNvSpPr/>
            <p:nvPr/>
          </p:nvSpPr>
          <p:spPr>
            <a:xfrm>
              <a:off x="22332315" y="2517139"/>
              <a:ext cx="58419" cy="57150"/>
            </a:xfrm>
            <a:custGeom>
              <a:avLst/>
              <a:gdLst>
                <a:gd name="connsiteX0" fmla="*/ 29210 w 58419"/>
                <a:gd name="connsiteY0" fmla="*/ 57150 h 57150"/>
                <a:gd name="connsiteX1" fmla="*/ 58420 w 58419"/>
                <a:gd name="connsiteY1" fmla="*/ 28575 h 57150"/>
                <a:gd name="connsiteX2" fmla="*/ 29210 w 58419"/>
                <a:gd name="connsiteY2" fmla="*/ 0 h 57150"/>
                <a:gd name="connsiteX3" fmla="*/ 0 w 58419"/>
                <a:gd name="connsiteY3" fmla="*/ 28575 h 57150"/>
                <a:gd name="connsiteX4" fmla="*/ 29210 w 58419"/>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19" h="57150">
                  <a:moveTo>
                    <a:pt x="29210" y="57150"/>
                  </a:moveTo>
                  <a:cubicBezTo>
                    <a:pt x="45085" y="57150"/>
                    <a:pt x="58420" y="44450"/>
                    <a:pt x="58420" y="28575"/>
                  </a:cubicBezTo>
                  <a:cubicBezTo>
                    <a:pt x="58420" y="12700"/>
                    <a:pt x="45720" y="0"/>
                    <a:pt x="29210" y="0"/>
                  </a:cubicBezTo>
                  <a:cubicBezTo>
                    <a:pt x="12700" y="0"/>
                    <a:pt x="0" y="12700"/>
                    <a:pt x="0" y="28575"/>
                  </a:cubicBezTo>
                  <a:cubicBezTo>
                    <a:pt x="0" y="44450"/>
                    <a:pt x="13335" y="57150"/>
                    <a:pt x="29210" y="57150"/>
                  </a:cubicBezTo>
                  <a:close/>
                </a:path>
              </a:pathLst>
            </a:custGeom>
            <a:grpFill/>
            <a:ln w="6350" cap="flat">
              <a:noFill/>
              <a:prstDash val="solid"/>
              <a:miter/>
            </a:ln>
          </p:spPr>
          <p:txBody>
            <a:bodyPr rtlCol="0" anchor="ctr"/>
            <a:lstStyle/>
            <a:p>
              <a:endParaRPr lang="en-US"/>
            </a:p>
          </p:txBody>
        </p:sp>
        <p:sp>
          <p:nvSpPr>
            <p:cNvPr id="254" name="Freeform 253">
              <a:extLst>
                <a:ext uri="{FF2B5EF4-FFF2-40B4-BE49-F238E27FC236}">
                  <a16:creationId xmlns:a16="http://schemas.microsoft.com/office/drawing/2014/main" id="{B62F0C1D-AD70-D84A-99CF-9C4DB6A85D9F}"/>
                </a:ext>
              </a:extLst>
            </p:cNvPr>
            <p:cNvSpPr/>
            <p:nvPr/>
          </p:nvSpPr>
          <p:spPr>
            <a:xfrm>
              <a:off x="22212934" y="2386329"/>
              <a:ext cx="57785" cy="57150"/>
            </a:xfrm>
            <a:custGeom>
              <a:avLst/>
              <a:gdLst>
                <a:gd name="connsiteX0" fmla="*/ 28575 w 57785"/>
                <a:gd name="connsiteY0" fmla="*/ 57150 h 57150"/>
                <a:gd name="connsiteX1" fmla="*/ 57786 w 57785"/>
                <a:gd name="connsiteY1" fmla="*/ 28575 h 57150"/>
                <a:gd name="connsiteX2" fmla="*/ 28575 w 57785"/>
                <a:gd name="connsiteY2" fmla="*/ 0 h 57150"/>
                <a:gd name="connsiteX3" fmla="*/ 0 w 57785"/>
                <a:gd name="connsiteY3" fmla="*/ 28575 h 57150"/>
                <a:gd name="connsiteX4" fmla="*/ 28575 w 57785"/>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85" h="57150">
                  <a:moveTo>
                    <a:pt x="28575" y="57150"/>
                  </a:moveTo>
                  <a:cubicBezTo>
                    <a:pt x="44450" y="57150"/>
                    <a:pt x="57786" y="44450"/>
                    <a:pt x="57786" y="28575"/>
                  </a:cubicBezTo>
                  <a:cubicBezTo>
                    <a:pt x="57786" y="12700"/>
                    <a:pt x="45086" y="0"/>
                    <a:pt x="28575" y="0"/>
                  </a:cubicBezTo>
                  <a:cubicBezTo>
                    <a:pt x="12700" y="0"/>
                    <a:pt x="0" y="12700"/>
                    <a:pt x="0" y="28575"/>
                  </a:cubicBezTo>
                  <a:cubicBezTo>
                    <a:pt x="0" y="43815"/>
                    <a:pt x="12700" y="57150"/>
                    <a:pt x="28575" y="57150"/>
                  </a:cubicBezTo>
                  <a:close/>
                </a:path>
              </a:pathLst>
            </a:custGeom>
            <a:grpFill/>
            <a:ln w="6350" cap="flat">
              <a:noFill/>
              <a:prstDash val="solid"/>
              <a:miter/>
            </a:ln>
          </p:spPr>
          <p:txBody>
            <a:bodyPr rtlCol="0" anchor="ctr"/>
            <a:lstStyle/>
            <a:p>
              <a:endParaRPr lang="en-US"/>
            </a:p>
          </p:txBody>
        </p:sp>
        <p:sp>
          <p:nvSpPr>
            <p:cNvPr id="255" name="Freeform 254">
              <a:extLst>
                <a:ext uri="{FF2B5EF4-FFF2-40B4-BE49-F238E27FC236}">
                  <a16:creationId xmlns:a16="http://schemas.microsoft.com/office/drawing/2014/main" id="{4341DF15-3984-C940-A113-68D8E68A4102}"/>
                </a:ext>
              </a:extLst>
            </p:cNvPr>
            <p:cNvSpPr/>
            <p:nvPr/>
          </p:nvSpPr>
          <p:spPr>
            <a:xfrm>
              <a:off x="22336124" y="2150110"/>
              <a:ext cx="58420" cy="57150"/>
            </a:xfrm>
            <a:custGeom>
              <a:avLst/>
              <a:gdLst>
                <a:gd name="connsiteX0" fmla="*/ 29210 w 58420"/>
                <a:gd name="connsiteY0" fmla="*/ 57150 h 57150"/>
                <a:gd name="connsiteX1" fmla="*/ 58420 w 58420"/>
                <a:gd name="connsiteY1" fmla="*/ 28575 h 57150"/>
                <a:gd name="connsiteX2" fmla="*/ 29210 w 58420"/>
                <a:gd name="connsiteY2" fmla="*/ 0 h 57150"/>
                <a:gd name="connsiteX3" fmla="*/ 0 w 58420"/>
                <a:gd name="connsiteY3" fmla="*/ 28575 h 57150"/>
                <a:gd name="connsiteX4" fmla="*/ 29210 w 5842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20" h="57150">
                  <a:moveTo>
                    <a:pt x="29210" y="57150"/>
                  </a:moveTo>
                  <a:cubicBezTo>
                    <a:pt x="45085" y="57150"/>
                    <a:pt x="58420" y="44450"/>
                    <a:pt x="58420" y="28575"/>
                  </a:cubicBezTo>
                  <a:cubicBezTo>
                    <a:pt x="58420" y="12700"/>
                    <a:pt x="45720" y="0"/>
                    <a:pt x="29210" y="0"/>
                  </a:cubicBezTo>
                  <a:cubicBezTo>
                    <a:pt x="13335" y="0"/>
                    <a:pt x="0" y="12700"/>
                    <a:pt x="0" y="28575"/>
                  </a:cubicBezTo>
                  <a:cubicBezTo>
                    <a:pt x="635" y="43815"/>
                    <a:pt x="13335" y="57150"/>
                    <a:pt x="29210" y="57150"/>
                  </a:cubicBezTo>
                  <a:close/>
                </a:path>
              </a:pathLst>
            </a:custGeom>
            <a:grpFill/>
            <a:ln w="6350" cap="flat">
              <a:noFill/>
              <a:prstDash val="solid"/>
              <a:miter/>
            </a:ln>
          </p:spPr>
          <p:txBody>
            <a:bodyPr rtlCol="0" anchor="ctr"/>
            <a:lstStyle/>
            <a:p>
              <a:endParaRPr lang="en-US"/>
            </a:p>
          </p:txBody>
        </p:sp>
        <p:sp>
          <p:nvSpPr>
            <p:cNvPr id="256" name="Freeform 255">
              <a:extLst>
                <a:ext uri="{FF2B5EF4-FFF2-40B4-BE49-F238E27FC236}">
                  <a16:creationId xmlns:a16="http://schemas.microsoft.com/office/drawing/2014/main" id="{5F620ECB-D654-C545-9B68-347EC2D310D5}"/>
                </a:ext>
              </a:extLst>
            </p:cNvPr>
            <p:cNvSpPr/>
            <p:nvPr/>
          </p:nvSpPr>
          <p:spPr>
            <a:xfrm>
              <a:off x="22254845" y="2052954"/>
              <a:ext cx="57784" cy="57150"/>
            </a:xfrm>
            <a:custGeom>
              <a:avLst/>
              <a:gdLst>
                <a:gd name="connsiteX0" fmla="*/ 29210 w 57784"/>
                <a:gd name="connsiteY0" fmla="*/ 57150 h 57150"/>
                <a:gd name="connsiteX1" fmla="*/ 57785 w 57784"/>
                <a:gd name="connsiteY1" fmla="*/ 28575 h 57150"/>
                <a:gd name="connsiteX2" fmla="*/ 29210 w 57784"/>
                <a:gd name="connsiteY2" fmla="*/ 0 h 57150"/>
                <a:gd name="connsiteX3" fmla="*/ 0 w 57784"/>
                <a:gd name="connsiteY3" fmla="*/ 28575 h 57150"/>
                <a:gd name="connsiteX4" fmla="*/ 29210 w 57784"/>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84" h="57150">
                  <a:moveTo>
                    <a:pt x="29210" y="57150"/>
                  </a:moveTo>
                  <a:cubicBezTo>
                    <a:pt x="45085" y="57150"/>
                    <a:pt x="57785" y="44450"/>
                    <a:pt x="57785" y="28575"/>
                  </a:cubicBezTo>
                  <a:cubicBezTo>
                    <a:pt x="57785" y="12700"/>
                    <a:pt x="45085" y="0"/>
                    <a:pt x="29210" y="0"/>
                  </a:cubicBezTo>
                  <a:cubicBezTo>
                    <a:pt x="13335" y="0"/>
                    <a:pt x="0" y="12700"/>
                    <a:pt x="0" y="28575"/>
                  </a:cubicBezTo>
                  <a:cubicBezTo>
                    <a:pt x="0" y="44450"/>
                    <a:pt x="13335" y="57150"/>
                    <a:pt x="29210" y="57150"/>
                  </a:cubicBezTo>
                  <a:close/>
                </a:path>
              </a:pathLst>
            </a:custGeom>
            <a:grpFill/>
            <a:ln w="6350" cap="flat">
              <a:noFill/>
              <a:prstDash val="solid"/>
              <a:miter/>
            </a:ln>
          </p:spPr>
          <p:txBody>
            <a:bodyPr rtlCol="0" anchor="ctr"/>
            <a:lstStyle/>
            <a:p>
              <a:endParaRPr lang="en-US"/>
            </a:p>
          </p:txBody>
        </p:sp>
        <p:sp>
          <p:nvSpPr>
            <p:cNvPr id="257" name="Freeform 256">
              <a:extLst>
                <a:ext uri="{FF2B5EF4-FFF2-40B4-BE49-F238E27FC236}">
                  <a16:creationId xmlns:a16="http://schemas.microsoft.com/office/drawing/2014/main" id="{35437091-46C7-3B4A-875D-D64CD1CF69BB}"/>
                </a:ext>
              </a:extLst>
            </p:cNvPr>
            <p:cNvSpPr/>
            <p:nvPr/>
          </p:nvSpPr>
          <p:spPr>
            <a:xfrm>
              <a:off x="22285959" y="1946275"/>
              <a:ext cx="57785" cy="57150"/>
            </a:xfrm>
            <a:custGeom>
              <a:avLst/>
              <a:gdLst>
                <a:gd name="connsiteX0" fmla="*/ 28575 w 57785"/>
                <a:gd name="connsiteY0" fmla="*/ 57150 h 57150"/>
                <a:gd name="connsiteX1" fmla="*/ 57786 w 57785"/>
                <a:gd name="connsiteY1" fmla="*/ 28575 h 57150"/>
                <a:gd name="connsiteX2" fmla="*/ 28575 w 57785"/>
                <a:gd name="connsiteY2" fmla="*/ 0 h 57150"/>
                <a:gd name="connsiteX3" fmla="*/ 0 w 57785"/>
                <a:gd name="connsiteY3" fmla="*/ 28575 h 57150"/>
                <a:gd name="connsiteX4" fmla="*/ 28575 w 57785"/>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85" h="57150">
                  <a:moveTo>
                    <a:pt x="28575" y="57150"/>
                  </a:moveTo>
                  <a:cubicBezTo>
                    <a:pt x="44450" y="57150"/>
                    <a:pt x="57786" y="44450"/>
                    <a:pt x="57786" y="28575"/>
                  </a:cubicBezTo>
                  <a:cubicBezTo>
                    <a:pt x="57786" y="12700"/>
                    <a:pt x="45086"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258" name="Freeform 257">
              <a:extLst>
                <a:ext uri="{FF2B5EF4-FFF2-40B4-BE49-F238E27FC236}">
                  <a16:creationId xmlns:a16="http://schemas.microsoft.com/office/drawing/2014/main" id="{4BBD67BD-659C-DE4E-A64D-4ED4A7A7F610}"/>
                </a:ext>
              </a:extLst>
            </p:cNvPr>
            <p:cNvSpPr/>
            <p:nvPr/>
          </p:nvSpPr>
          <p:spPr>
            <a:xfrm>
              <a:off x="22164040" y="2010410"/>
              <a:ext cx="57784" cy="57150"/>
            </a:xfrm>
            <a:custGeom>
              <a:avLst/>
              <a:gdLst>
                <a:gd name="connsiteX0" fmla="*/ 28575 w 57784"/>
                <a:gd name="connsiteY0" fmla="*/ 57150 h 57150"/>
                <a:gd name="connsiteX1" fmla="*/ 57785 w 57784"/>
                <a:gd name="connsiteY1" fmla="*/ 28575 h 57150"/>
                <a:gd name="connsiteX2" fmla="*/ 28575 w 57784"/>
                <a:gd name="connsiteY2" fmla="*/ 0 h 57150"/>
                <a:gd name="connsiteX3" fmla="*/ 0 w 57784"/>
                <a:gd name="connsiteY3" fmla="*/ 28575 h 57150"/>
                <a:gd name="connsiteX4" fmla="*/ 28575 w 57784"/>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84" h="57150">
                  <a:moveTo>
                    <a:pt x="28575" y="57150"/>
                  </a:moveTo>
                  <a:cubicBezTo>
                    <a:pt x="44450" y="57150"/>
                    <a:pt x="57785" y="44450"/>
                    <a:pt x="57785" y="28575"/>
                  </a:cubicBezTo>
                  <a:cubicBezTo>
                    <a:pt x="57785" y="12700"/>
                    <a:pt x="45085" y="0"/>
                    <a:pt x="28575" y="0"/>
                  </a:cubicBezTo>
                  <a:cubicBezTo>
                    <a:pt x="12065" y="0"/>
                    <a:pt x="0" y="12700"/>
                    <a:pt x="0" y="28575"/>
                  </a:cubicBezTo>
                  <a:cubicBezTo>
                    <a:pt x="0" y="44450"/>
                    <a:pt x="12065" y="57150"/>
                    <a:pt x="28575" y="57150"/>
                  </a:cubicBezTo>
                  <a:close/>
                </a:path>
              </a:pathLst>
            </a:custGeom>
            <a:grpFill/>
            <a:ln w="6350" cap="flat">
              <a:noFill/>
              <a:prstDash val="solid"/>
              <a:miter/>
            </a:ln>
          </p:spPr>
          <p:txBody>
            <a:bodyPr rtlCol="0" anchor="ctr"/>
            <a:lstStyle/>
            <a:p>
              <a:endParaRPr lang="en-US"/>
            </a:p>
          </p:txBody>
        </p:sp>
        <p:sp>
          <p:nvSpPr>
            <p:cNvPr id="259" name="Freeform 258">
              <a:extLst>
                <a:ext uri="{FF2B5EF4-FFF2-40B4-BE49-F238E27FC236}">
                  <a16:creationId xmlns:a16="http://schemas.microsoft.com/office/drawing/2014/main" id="{CE008C84-BA93-F643-B103-E8598BE25E40}"/>
                </a:ext>
              </a:extLst>
            </p:cNvPr>
            <p:cNvSpPr/>
            <p:nvPr/>
          </p:nvSpPr>
          <p:spPr>
            <a:xfrm>
              <a:off x="22038945" y="2010410"/>
              <a:ext cx="57784" cy="57150"/>
            </a:xfrm>
            <a:custGeom>
              <a:avLst/>
              <a:gdLst>
                <a:gd name="connsiteX0" fmla="*/ 28575 w 57784"/>
                <a:gd name="connsiteY0" fmla="*/ 57150 h 57150"/>
                <a:gd name="connsiteX1" fmla="*/ 57785 w 57784"/>
                <a:gd name="connsiteY1" fmla="*/ 28575 h 57150"/>
                <a:gd name="connsiteX2" fmla="*/ 28575 w 57784"/>
                <a:gd name="connsiteY2" fmla="*/ 0 h 57150"/>
                <a:gd name="connsiteX3" fmla="*/ 0 w 57784"/>
                <a:gd name="connsiteY3" fmla="*/ 28575 h 57150"/>
                <a:gd name="connsiteX4" fmla="*/ 28575 w 57784"/>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84" h="57150">
                  <a:moveTo>
                    <a:pt x="28575" y="57150"/>
                  </a:moveTo>
                  <a:cubicBezTo>
                    <a:pt x="44450" y="57150"/>
                    <a:pt x="57785" y="44450"/>
                    <a:pt x="57785" y="28575"/>
                  </a:cubicBezTo>
                  <a:cubicBezTo>
                    <a:pt x="57785" y="12700"/>
                    <a:pt x="45085"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260" name="Freeform 259">
              <a:extLst>
                <a:ext uri="{FF2B5EF4-FFF2-40B4-BE49-F238E27FC236}">
                  <a16:creationId xmlns:a16="http://schemas.microsoft.com/office/drawing/2014/main" id="{22ED2B79-48CE-854C-999E-BB2CCD1737E6}"/>
                </a:ext>
              </a:extLst>
            </p:cNvPr>
            <p:cNvSpPr/>
            <p:nvPr/>
          </p:nvSpPr>
          <p:spPr>
            <a:xfrm>
              <a:off x="22002093" y="1919604"/>
              <a:ext cx="57806" cy="57150"/>
            </a:xfrm>
            <a:custGeom>
              <a:avLst/>
              <a:gdLst>
                <a:gd name="connsiteX0" fmla="*/ 28597 w 57806"/>
                <a:gd name="connsiteY0" fmla="*/ 57150 h 57150"/>
                <a:gd name="connsiteX1" fmla="*/ 57807 w 57806"/>
                <a:gd name="connsiteY1" fmla="*/ 28575 h 57150"/>
                <a:gd name="connsiteX2" fmla="*/ 28597 w 57806"/>
                <a:gd name="connsiteY2" fmla="*/ 0 h 57150"/>
                <a:gd name="connsiteX3" fmla="*/ 22 w 57806"/>
                <a:gd name="connsiteY3" fmla="*/ 28575 h 57150"/>
                <a:gd name="connsiteX4" fmla="*/ 28597 w 57806"/>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06" h="57150">
                  <a:moveTo>
                    <a:pt x="28597" y="57150"/>
                  </a:moveTo>
                  <a:cubicBezTo>
                    <a:pt x="44472" y="57150"/>
                    <a:pt x="57807" y="44450"/>
                    <a:pt x="57807" y="28575"/>
                  </a:cubicBezTo>
                  <a:cubicBezTo>
                    <a:pt x="57807" y="12700"/>
                    <a:pt x="45107" y="0"/>
                    <a:pt x="28597" y="0"/>
                  </a:cubicBezTo>
                  <a:cubicBezTo>
                    <a:pt x="12087" y="0"/>
                    <a:pt x="22" y="12700"/>
                    <a:pt x="22" y="28575"/>
                  </a:cubicBezTo>
                  <a:cubicBezTo>
                    <a:pt x="-613" y="44450"/>
                    <a:pt x="12722" y="57150"/>
                    <a:pt x="28597" y="57150"/>
                  </a:cubicBezTo>
                  <a:close/>
                </a:path>
              </a:pathLst>
            </a:custGeom>
            <a:grpFill/>
            <a:ln w="6350" cap="flat">
              <a:noFill/>
              <a:prstDash val="solid"/>
              <a:miter/>
            </a:ln>
          </p:spPr>
          <p:txBody>
            <a:bodyPr rtlCol="0" anchor="ctr"/>
            <a:lstStyle/>
            <a:p>
              <a:endParaRPr lang="en-US"/>
            </a:p>
          </p:txBody>
        </p:sp>
        <p:sp>
          <p:nvSpPr>
            <p:cNvPr id="261" name="Freeform 260">
              <a:extLst>
                <a:ext uri="{FF2B5EF4-FFF2-40B4-BE49-F238E27FC236}">
                  <a16:creationId xmlns:a16="http://schemas.microsoft.com/office/drawing/2014/main" id="{0C857E9A-D4B2-9649-91EF-1CF0DD9B1F04}"/>
                </a:ext>
              </a:extLst>
            </p:cNvPr>
            <p:cNvSpPr/>
            <p:nvPr/>
          </p:nvSpPr>
          <p:spPr>
            <a:xfrm>
              <a:off x="22157690" y="1892935"/>
              <a:ext cx="57784" cy="57150"/>
            </a:xfrm>
            <a:custGeom>
              <a:avLst/>
              <a:gdLst>
                <a:gd name="connsiteX0" fmla="*/ 28575 w 57784"/>
                <a:gd name="connsiteY0" fmla="*/ 57150 h 57150"/>
                <a:gd name="connsiteX1" fmla="*/ 57785 w 57784"/>
                <a:gd name="connsiteY1" fmla="*/ 28575 h 57150"/>
                <a:gd name="connsiteX2" fmla="*/ 28575 w 57784"/>
                <a:gd name="connsiteY2" fmla="*/ 0 h 57150"/>
                <a:gd name="connsiteX3" fmla="*/ 0 w 57784"/>
                <a:gd name="connsiteY3" fmla="*/ 28575 h 57150"/>
                <a:gd name="connsiteX4" fmla="*/ 28575 w 57784"/>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84" h="57150">
                  <a:moveTo>
                    <a:pt x="28575" y="57150"/>
                  </a:moveTo>
                  <a:cubicBezTo>
                    <a:pt x="44450" y="57150"/>
                    <a:pt x="57785" y="44450"/>
                    <a:pt x="57785" y="28575"/>
                  </a:cubicBezTo>
                  <a:cubicBezTo>
                    <a:pt x="57785" y="12700"/>
                    <a:pt x="45085"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262" name="Freeform 261">
              <a:extLst>
                <a:ext uri="{FF2B5EF4-FFF2-40B4-BE49-F238E27FC236}">
                  <a16:creationId xmlns:a16="http://schemas.microsoft.com/office/drawing/2014/main" id="{BB33C3A9-7449-314D-B310-406BDF351B41}"/>
                </a:ext>
              </a:extLst>
            </p:cNvPr>
            <p:cNvSpPr/>
            <p:nvPr/>
          </p:nvSpPr>
          <p:spPr>
            <a:xfrm>
              <a:off x="22468205" y="2192020"/>
              <a:ext cx="57784" cy="57150"/>
            </a:xfrm>
            <a:custGeom>
              <a:avLst/>
              <a:gdLst>
                <a:gd name="connsiteX0" fmla="*/ 28575 w 57784"/>
                <a:gd name="connsiteY0" fmla="*/ 57150 h 57150"/>
                <a:gd name="connsiteX1" fmla="*/ 57785 w 57784"/>
                <a:gd name="connsiteY1" fmla="*/ 28575 h 57150"/>
                <a:gd name="connsiteX2" fmla="*/ 28575 w 57784"/>
                <a:gd name="connsiteY2" fmla="*/ 0 h 57150"/>
                <a:gd name="connsiteX3" fmla="*/ 0 w 57784"/>
                <a:gd name="connsiteY3" fmla="*/ 28575 h 57150"/>
                <a:gd name="connsiteX4" fmla="*/ 28575 w 57784"/>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84" h="57150">
                  <a:moveTo>
                    <a:pt x="28575" y="57150"/>
                  </a:moveTo>
                  <a:cubicBezTo>
                    <a:pt x="44450" y="57150"/>
                    <a:pt x="57785" y="44450"/>
                    <a:pt x="57785" y="28575"/>
                  </a:cubicBezTo>
                  <a:cubicBezTo>
                    <a:pt x="57785" y="12700"/>
                    <a:pt x="45085"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263" name="Freeform 262">
              <a:extLst>
                <a:ext uri="{FF2B5EF4-FFF2-40B4-BE49-F238E27FC236}">
                  <a16:creationId xmlns:a16="http://schemas.microsoft.com/office/drawing/2014/main" id="{3B8FC4DB-C5EB-7B49-A797-CE818DA60E96}"/>
                </a:ext>
              </a:extLst>
            </p:cNvPr>
            <p:cNvSpPr/>
            <p:nvPr/>
          </p:nvSpPr>
          <p:spPr>
            <a:xfrm>
              <a:off x="22404070" y="2641600"/>
              <a:ext cx="58419" cy="57150"/>
            </a:xfrm>
            <a:custGeom>
              <a:avLst/>
              <a:gdLst>
                <a:gd name="connsiteX0" fmla="*/ 29210 w 58419"/>
                <a:gd name="connsiteY0" fmla="*/ 57150 h 57150"/>
                <a:gd name="connsiteX1" fmla="*/ 58420 w 58419"/>
                <a:gd name="connsiteY1" fmla="*/ 28575 h 57150"/>
                <a:gd name="connsiteX2" fmla="*/ 29210 w 58419"/>
                <a:gd name="connsiteY2" fmla="*/ 0 h 57150"/>
                <a:gd name="connsiteX3" fmla="*/ 0 w 58419"/>
                <a:gd name="connsiteY3" fmla="*/ 28575 h 57150"/>
                <a:gd name="connsiteX4" fmla="*/ 29210 w 58419"/>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19" h="57150">
                  <a:moveTo>
                    <a:pt x="29210" y="57150"/>
                  </a:moveTo>
                  <a:cubicBezTo>
                    <a:pt x="45085" y="57150"/>
                    <a:pt x="58420" y="44450"/>
                    <a:pt x="58420" y="28575"/>
                  </a:cubicBezTo>
                  <a:cubicBezTo>
                    <a:pt x="58420" y="12700"/>
                    <a:pt x="45720" y="0"/>
                    <a:pt x="29210" y="0"/>
                  </a:cubicBezTo>
                  <a:cubicBezTo>
                    <a:pt x="12700" y="0"/>
                    <a:pt x="0" y="12700"/>
                    <a:pt x="0" y="28575"/>
                  </a:cubicBezTo>
                  <a:cubicBezTo>
                    <a:pt x="0" y="44450"/>
                    <a:pt x="13335" y="57150"/>
                    <a:pt x="29210" y="57150"/>
                  </a:cubicBezTo>
                  <a:close/>
                </a:path>
              </a:pathLst>
            </a:custGeom>
            <a:grpFill/>
            <a:ln w="6350" cap="flat">
              <a:noFill/>
              <a:prstDash val="solid"/>
              <a:miter/>
            </a:ln>
          </p:spPr>
          <p:txBody>
            <a:bodyPr rtlCol="0" anchor="ctr"/>
            <a:lstStyle/>
            <a:p>
              <a:endParaRPr lang="en-US"/>
            </a:p>
          </p:txBody>
        </p:sp>
        <p:sp>
          <p:nvSpPr>
            <p:cNvPr id="264" name="Freeform 263">
              <a:extLst>
                <a:ext uri="{FF2B5EF4-FFF2-40B4-BE49-F238E27FC236}">
                  <a16:creationId xmlns:a16="http://schemas.microsoft.com/office/drawing/2014/main" id="{05625DB7-BAA4-344B-B1A4-407F58DB3993}"/>
                </a:ext>
              </a:extLst>
            </p:cNvPr>
            <p:cNvSpPr/>
            <p:nvPr/>
          </p:nvSpPr>
          <p:spPr>
            <a:xfrm>
              <a:off x="21947505" y="2641600"/>
              <a:ext cx="57784" cy="57150"/>
            </a:xfrm>
            <a:custGeom>
              <a:avLst/>
              <a:gdLst>
                <a:gd name="connsiteX0" fmla="*/ 29210 w 57784"/>
                <a:gd name="connsiteY0" fmla="*/ 57150 h 57150"/>
                <a:gd name="connsiteX1" fmla="*/ 57785 w 57784"/>
                <a:gd name="connsiteY1" fmla="*/ 28575 h 57150"/>
                <a:gd name="connsiteX2" fmla="*/ 29210 w 57784"/>
                <a:gd name="connsiteY2" fmla="*/ 0 h 57150"/>
                <a:gd name="connsiteX3" fmla="*/ 0 w 57784"/>
                <a:gd name="connsiteY3" fmla="*/ 28575 h 57150"/>
                <a:gd name="connsiteX4" fmla="*/ 29210 w 57784"/>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84" h="57150">
                  <a:moveTo>
                    <a:pt x="29210" y="57150"/>
                  </a:moveTo>
                  <a:cubicBezTo>
                    <a:pt x="45085" y="57150"/>
                    <a:pt x="57785" y="44450"/>
                    <a:pt x="57785" y="28575"/>
                  </a:cubicBezTo>
                  <a:cubicBezTo>
                    <a:pt x="57785" y="12700"/>
                    <a:pt x="45085" y="0"/>
                    <a:pt x="29210" y="0"/>
                  </a:cubicBezTo>
                  <a:cubicBezTo>
                    <a:pt x="13335" y="0"/>
                    <a:pt x="0" y="12700"/>
                    <a:pt x="0" y="28575"/>
                  </a:cubicBezTo>
                  <a:cubicBezTo>
                    <a:pt x="0" y="44450"/>
                    <a:pt x="13335" y="57150"/>
                    <a:pt x="29210" y="57150"/>
                  </a:cubicBezTo>
                  <a:close/>
                </a:path>
              </a:pathLst>
            </a:custGeom>
            <a:grpFill/>
            <a:ln w="6350" cap="flat">
              <a:noFill/>
              <a:prstDash val="solid"/>
              <a:miter/>
            </a:ln>
          </p:spPr>
          <p:txBody>
            <a:bodyPr rtlCol="0" anchor="ctr"/>
            <a:lstStyle/>
            <a:p>
              <a:endParaRPr lang="en-US"/>
            </a:p>
          </p:txBody>
        </p:sp>
        <p:sp>
          <p:nvSpPr>
            <p:cNvPr id="265" name="Freeform 264">
              <a:extLst>
                <a:ext uri="{FF2B5EF4-FFF2-40B4-BE49-F238E27FC236}">
                  <a16:creationId xmlns:a16="http://schemas.microsoft.com/office/drawing/2014/main" id="{BECED746-F6CC-F14D-8BCE-0636180BCE9C}"/>
                </a:ext>
              </a:extLst>
            </p:cNvPr>
            <p:cNvSpPr/>
            <p:nvPr/>
          </p:nvSpPr>
          <p:spPr>
            <a:xfrm>
              <a:off x="22228174" y="2165985"/>
              <a:ext cx="280790" cy="387985"/>
            </a:xfrm>
            <a:custGeom>
              <a:avLst/>
              <a:gdLst>
                <a:gd name="connsiteX0" fmla="*/ 123825 w 280790"/>
                <a:gd name="connsiteY0" fmla="*/ 387985 h 387985"/>
                <a:gd name="connsiteX1" fmla="*/ 63500 w 280790"/>
                <a:gd name="connsiteY1" fmla="*/ 322580 h 387985"/>
                <a:gd name="connsiteX2" fmla="*/ 22225 w 280790"/>
                <a:gd name="connsiteY2" fmla="*/ 277495 h 387985"/>
                <a:gd name="connsiteX3" fmla="*/ 0 w 280790"/>
                <a:gd name="connsiteY3" fmla="*/ 248285 h 387985"/>
                <a:gd name="connsiteX4" fmla="*/ 45085 w 280790"/>
                <a:gd name="connsiteY4" fmla="*/ 207645 h 387985"/>
                <a:gd name="connsiteX5" fmla="*/ 132715 w 280790"/>
                <a:gd name="connsiteY5" fmla="*/ 140970 h 387985"/>
                <a:gd name="connsiteX6" fmla="*/ 241300 w 280790"/>
                <a:gd name="connsiteY6" fmla="*/ 58420 h 387985"/>
                <a:gd name="connsiteX7" fmla="*/ 132715 w 280790"/>
                <a:gd name="connsiteY7" fmla="*/ 24130 h 387985"/>
                <a:gd name="connsiteX8" fmla="*/ 140335 w 280790"/>
                <a:gd name="connsiteY8" fmla="*/ 0 h 387985"/>
                <a:gd name="connsiteX9" fmla="*/ 271780 w 280790"/>
                <a:gd name="connsiteY9" fmla="*/ 41910 h 387985"/>
                <a:gd name="connsiteX10" fmla="*/ 280670 w 280790"/>
                <a:gd name="connsiteY10" fmla="*/ 52070 h 387985"/>
                <a:gd name="connsiteX11" fmla="*/ 275590 w 280790"/>
                <a:gd name="connsiteY11" fmla="*/ 64135 h 387985"/>
                <a:gd name="connsiteX12" fmla="*/ 31115 w 280790"/>
                <a:gd name="connsiteY12" fmla="*/ 250190 h 387985"/>
                <a:gd name="connsiteX13" fmla="*/ 142240 w 280790"/>
                <a:gd name="connsiteY13" fmla="*/ 370840 h 387985"/>
                <a:gd name="connsiteX14" fmla="*/ 123825 w 280790"/>
                <a:gd name="connsiteY14" fmla="*/ 387985 h 38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0790" h="387985">
                  <a:moveTo>
                    <a:pt x="123825" y="387985"/>
                  </a:moveTo>
                  <a:cubicBezTo>
                    <a:pt x="123825" y="387985"/>
                    <a:pt x="93980" y="355600"/>
                    <a:pt x="63500" y="322580"/>
                  </a:cubicBezTo>
                  <a:cubicBezTo>
                    <a:pt x="48260" y="306070"/>
                    <a:pt x="33655" y="289560"/>
                    <a:pt x="22225" y="277495"/>
                  </a:cubicBezTo>
                  <a:cubicBezTo>
                    <a:pt x="0" y="253365"/>
                    <a:pt x="0" y="253365"/>
                    <a:pt x="0" y="248285"/>
                  </a:cubicBezTo>
                  <a:cubicBezTo>
                    <a:pt x="0" y="241935"/>
                    <a:pt x="0" y="241935"/>
                    <a:pt x="45085" y="207645"/>
                  </a:cubicBezTo>
                  <a:cubicBezTo>
                    <a:pt x="69215" y="189230"/>
                    <a:pt x="100965" y="165100"/>
                    <a:pt x="132715" y="140970"/>
                  </a:cubicBezTo>
                  <a:cubicBezTo>
                    <a:pt x="175260" y="108585"/>
                    <a:pt x="217170" y="76835"/>
                    <a:pt x="241300" y="58420"/>
                  </a:cubicBezTo>
                  <a:lnTo>
                    <a:pt x="132715" y="24130"/>
                  </a:lnTo>
                  <a:lnTo>
                    <a:pt x="140335" y="0"/>
                  </a:lnTo>
                  <a:lnTo>
                    <a:pt x="271780" y="41910"/>
                  </a:lnTo>
                  <a:cubicBezTo>
                    <a:pt x="276225" y="43180"/>
                    <a:pt x="279400" y="46990"/>
                    <a:pt x="280670" y="52070"/>
                  </a:cubicBezTo>
                  <a:cubicBezTo>
                    <a:pt x="281305" y="56515"/>
                    <a:pt x="279400" y="61595"/>
                    <a:pt x="275590" y="64135"/>
                  </a:cubicBezTo>
                  <a:cubicBezTo>
                    <a:pt x="201295" y="120650"/>
                    <a:pt x="69215" y="220980"/>
                    <a:pt x="31115" y="250190"/>
                  </a:cubicBezTo>
                  <a:cubicBezTo>
                    <a:pt x="52070" y="273050"/>
                    <a:pt x="104775" y="330200"/>
                    <a:pt x="142240" y="370840"/>
                  </a:cubicBezTo>
                  <a:lnTo>
                    <a:pt x="123825" y="387985"/>
                  </a:lnTo>
                  <a:close/>
                </a:path>
              </a:pathLst>
            </a:custGeom>
            <a:grpFill/>
            <a:ln w="6350" cap="flat">
              <a:noFill/>
              <a:prstDash val="solid"/>
              <a:miter/>
            </a:ln>
          </p:spPr>
          <p:txBody>
            <a:bodyPr rtlCol="0" anchor="ctr"/>
            <a:lstStyle/>
            <a:p>
              <a:endParaRPr lang="en-US"/>
            </a:p>
          </p:txBody>
        </p:sp>
      </p:grpSp>
      <p:grpSp>
        <p:nvGrpSpPr>
          <p:cNvPr id="266" name="Group 265">
            <a:extLst>
              <a:ext uri="{FF2B5EF4-FFF2-40B4-BE49-F238E27FC236}">
                <a16:creationId xmlns:a16="http://schemas.microsoft.com/office/drawing/2014/main" id="{20F8F4E5-23A9-FF43-9DE6-892AD452BEB1}"/>
              </a:ext>
            </a:extLst>
          </p:cNvPr>
          <p:cNvGrpSpPr>
            <a:grpSpLocks noChangeAspect="1"/>
          </p:cNvGrpSpPr>
          <p:nvPr/>
        </p:nvGrpSpPr>
        <p:grpSpPr>
          <a:xfrm>
            <a:off x="1280965" y="1693828"/>
            <a:ext cx="415063" cy="691295"/>
            <a:chOff x="13788390" y="419734"/>
            <a:chExt cx="552449" cy="920115"/>
          </a:xfrm>
          <a:solidFill>
            <a:schemeClr val="accent1"/>
          </a:solidFill>
        </p:grpSpPr>
        <p:sp>
          <p:nvSpPr>
            <p:cNvPr id="267" name="Freeform 266">
              <a:extLst>
                <a:ext uri="{FF2B5EF4-FFF2-40B4-BE49-F238E27FC236}">
                  <a16:creationId xmlns:a16="http://schemas.microsoft.com/office/drawing/2014/main" id="{7F2D39E8-B178-AB4B-A7F3-7EF6FC783824}"/>
                </a:ext>
              </a:extLst>
            </p:cNvPr>
            <p:cNvSpPr/>
            <p:nvPr/>
          </p:nvSpPr>
          <p:spPr>
            <a:xfrm>
              <a:off x="13805769" y="435609"/>
              <a:ext cx="518560" cy="887729"/>
            </a:xfrm>
            <a:custGeom>
              <a:avLst/>
              <a:gdLst>
                <a:gd name="connsiteX0" fmla="*/ 505861 w 518560"/>
                <a:gd name="connsiteY0" fmla="*/ 887730 h 887729"/>
                <a:gd name="connsiteX1" fmla="*/ 283611 w 518560"/>
                <a:gd name="connsiteY1" fmla="*/ 887730 h 887729"/>
                <a:gd name="connsiteX2" fmla="*/ 270911 w 518560"/>
                <a:gd name="connsiteY2" fmla="*/ 875030 h 887729"/>
                <a:gd name="connsiteX3" fmla="*/ 270911 w 518560"/>
                <a:gd name="connsiteY3" fmla="*/ 328295 h 887729"/>
                <a:gd name="connsiteX4" fmla="*/ 147721 w 518560"/>
                <a:gd name="connsiteY4" fmla="*/ 452120 h 887729"/>
                <a:gd name="connsiteX5" fmla="*/ 138831 w 518560"/>
                <a:gd name="connsiteY5" fmla="*/ 455930 h 887729"/>
                <a:gd name="connsiteX6" fmla="*/ 129941 w 518560"/>
                <a:gd name="connsiteY6" fmla="*/ 452120 h 887729"/>
                <a:gd name="connsiteX7" fmla="*/ 3576 w 518560"/>
                <a:gd name="connsiteY7" fmla="*/ 318770 h 887729"/>
                <a:gd name="connsiteX8" fmla="*/ 3576 w 518560"/>
                <a:gd name="connsiteY8" fmla="*/ 300990 h 887729"/>
                <a:gd name="connsiteX9" fmla="*/ 304566 w 518560"/>
                <a:gd name="connsiteY9" fmla="*/ 3810 h 887729"/>
                <a:gd name="connsiteX10" fmla="*/ 313456 w 518560"/>
                <a:gd name="connsiteY10" fmla="*/ 0 h 887729"/>
                <a:gd name="connsiteX11" fmla="*/ 505861 w 518560"/>
                <a:gd name="connsiteY11" fmla="*/ 0 h 887729"/>
                <a:gd name="connsiteX12" fmla="*/ 518561 w 518560"/>
                <a:gd name="connsiteY12" fmla="*/ 12700 h 887729"/>
                <a:gd name="connsiteX13" fmla="*/ 518561 w 518560"/>
                <a:gd name="connsiteY13" fmla="*/ 874395 h 887729"/>
                <a:gd name="connsiteX14" fmla="*/ 505861 w 518560"/>
                <a:gd name="connsiteY14" fmla="*/ 887730 h 887729"/>
                <a:gd name="connsiteX15" fmla="*/ 296311 w 518560"/>
                <a:gd name="connsiteY15" fmla="*/ 862330 h 887729"/>
                <a:gd name="connsiteX16" fmla="*/ 493161 w 518560"/>
                <a:gd name="connsiteY16" fmla="*/ 862330 h 887729"/>
                <a:gd name="connsiteX17" fmla="*/ 493161 w 518560"/>
                <a:gd name="connsiteY17" fmla="*/ 25400 h 887729"/>
                <a:gd name="connsiteX18" fmla="*/ 318536 w 518560"/>
                <a:gd name="connsiteY18" fmla="*/ 25400 h 887729"/>
                <a:gd name="connsiteX19" fmla="*/ 29611 w 518560"/>
                <a:gd name="connsiteY19" fmla="*/ 310515 h 887729"/>
                <a:gd name="connsiteX20" fmla="*/ 138196 w 518560"/>
                <a:gd name="connsiteY20" fmla="*/ 425450 h 887729"/>
                <a:gd name="connsiteX21" fmla="*/ 274086 w 518560"/>
                <a:gd name="connsiteY21" fmla="*/ 288290 h 887729"/>
                <a:gd name="connsiteX22" fmla="*/ 288056 w 518560"/>
                <a:gd name="connsiteY22" fmla="*/ 285750 h 887729"/>
                <a:gd name="connsiteX23" fmla="*/ 295676 w 518560"/>
                <a:gd name="connsiteY23" fmla="*/ 297180 h 887729"/>
                <a:gd name="connsiteX24" fmla="*/ 295676 w 518560"/>
                <a:gd name="connsiteY24" fmla="*/ 862330 h 88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8560" h="887729">
                  <a:moveTo>
                    <a:pt x="505861" y="887730"/>
                  </a:moveTo>
                  <a:lnTo>
                    <a:pt x="283611" y="887730"/>
                  </a:lnTo>
                  <a:cubicBezTo>
                    <a:pt x="276626" y="887730"/>
                    <a:pt x="270911" y="882015"/>
                    <a:pt x="270911" y="875030"/>
                  </a:cubicBezTo>
                  <a:lnTo>
                    <a:pt x="270911" y="328295"/>
                  </a:lnTo>
                  <a:lnTo>
                    <a:pt x="147721" y="452120"/>
                  </a:lnTo>
                  <a:cubicBezTo>
                    <a:pt x="145181" y="454660"/>
                    <a:pt x="142006" y="455930"/>
                    <a:pt x="138831" y="455930"/>
                  </a:cubicBezTo>
                  <a:cubicBezTo>
                    <a:pt x="135656" y="455930"/>
                    <a:pt x="131846" y="454660"/>
                    <a:pt x="129941" y="452120"/>
                  </a:cubicBezTo>
                  <a:lnTo>
                    <a:pt x="3576" y="318770"/>
                  </a:lnTo>
                  <a:cubicBezTo>
                    <a:pt x="-1504" y="313690"/>
                    <a:pt x="-869" y="306070"/>
                    <a:pt x="3576" y="300990"/>
                  </a:cubicBezTo>
                  <a:lnTo>
                    <a:pt x="304566" y="3810"/>
                  </a:lnTo>
                  <a:cubicBezTo>
                    <a:pt x="307106" y="1270"/>
                    <a:pt x="310281" y="0"/>
                    <a:pt x="313456" y="0"/>
                  </a:cubicBezTo>
                  <a:lnTo>
                    <a:pt x="505861" y="0"/>
                  </a:lnTo>
                  <a:cubicBezTo>
                    <a:pt x="512846" y="0"/>
                    <a:pt x="518561" y="5715"/>
                    <a:pt x="518561" y="12700"/>
                  </a:cubicBezTo>
                  <a:lnTo>
                    <a:pt x="518561" y="874395"/>
                  </a:lnTo>
                  <a:cubicBezTo>
                    <a:pt x="518561" y="882015"/>
                    <a:pt x="512846" y="887730"/>
                    <a:pt x="505861" y="887730"/>
                  </a:cubicBezTo>
                  <a:close/>
                  <a:moveTo>
                    <a:pt x="296311" y="862330"/>
                  </a:moveTo>
                  <a:lnTo>
                    <a:pt x="493161" y="862330"/>
                  </a:lnTo>
                  <a:lnTo>
                    <a:pt x="493161" y="25400"/>
                  </a:lnTo>
                  <a:lnTo>
                    <a:pt x="318536" y="25400"/>
                  </a:lnTo>
                  <a:lnTo>
                    <a:pt x="29611" y="310515"/>
                  </a:lnTo>
                  <a:lnTo>
                    <a:pt x="138196" y="425450"/>
                  </a:lnTo>
                  <a:lnTo>
                    <a:pt x="274086" y="288290"/>
                  </a:lnTo>
                  <a:cubicBezTo>
                    <a:pt x="277896" y="284480"/>
                    <a:pt x="282976" y="283845"/>
                    <a:pt x="288056" y="285750"/>
                  </a:cubicBezTo>
                  <a:cubicBezTo>
                    <a:pt x="292501" y="287655"/>
                    <a:pt x="295676" y="292100"/>
                    <a:pt x="295676" y="297180"/>
                  </a:cubicBezTo>
                  <a:lnTo>
                    <a:pt x="295676" y="862330"/>
                  </a:lnTo>
                  <a:close/>
                </a:path>
              </a:pathLst>
            </a:custGeom>
            <a:grpFill/>
            <a:ln w="6350" cap="flat">
              <a:noFill/>
              <a:prstDash val="solid"/>
              <a:miter/>
            </a:ln>
          </p:spPr>
          <p:txBody>
            <a:bodyPr rtlCol="0" anchor="ctr"/>
            <a:lstStyle/>
            <a:p>
              <a:endParaRPr lang="en-US"/>
            </a:p>
          </p:txBody>
        </p:sp>
        <p:grpSp>
          <p:nvGrpSpPr>
            <p:cNvPr id="268" name="Graphic 336">
              <a:extLst>
                <a:ext uri="{FF2B5EF4-FFF2-40B4-BE49-F238E27FC236}">
                  <a16:creationId xmlns:a16="http://schemas.microsoft.com/office/drawing/2014/main" id="{6A753229-4C71-B547-8416-9792E0C01192}"/>
                </a:ext>
              </a:extLst>
            </p:cNvPr>
            <p:cNvGrpSpPr/>
            <p:nvPr/>
          </p:nvGrpSpPr>
          <p:grpSpPr>
            <a:xfrm>
              <a:off x="14282419" y="419734"/>
              <a:ext cx="58420" cy="58420"/>
              <a:chOff x="14282419" y="419734"/>
              <a:chExt cx="58420" cy="58420"/>
            </a:xfrm>
            <a:grpFill/>
          </p:grpSpPr>
          <p:sp>
            <p:nvSpPr>
              <p:cNvPr id="291" name="Freeform 290">
                <a:extLst>
                  <a:ext uri="{FF2B5EF4-FFF2-40B4-BE49-F238E27FC236}">
                    <a16:creationId xmlns:a16="http://schemas.microsoft.com/office/drawing/2014/main" id="{9FA46DB0-3315-9444-8021-CBC4C6092CD4}"/>
                  </a:ext>
                </a:extLst>
              </p:cNvPr>
              <p:cNvSpPr/>
              <p:nvPr/>
            </p:nvSpPr>
            <p:spPr>
              <a:xfrm>
                <a:off x="14295119" y="43180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6035"/>
                      <a:pt x="25400" y="33020"/>
                      <a:pt x="16510" y="33020"/>
                    </a:cubicBezTo>
                    <a:cubicBezTo>
                      <a:pt x="6985" y="33020"/>
                      <a:pt x="0" y="25400"/>
                      <a:pt x="0" y="16510"/>
                    </a:cubicBezTo>
                    <a:cubicBezTo>
                      <a:pt x="0" y="7620"/>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292" name="Freeform 291">
                <a:extLst>
                  <a:ext uri="{FF2B5EF4-FFF2-40B4-BE49-F238E27FC236}">
                    <a16:creationId xmlns:a16="http://schemas.microsoft.com/office/drawing/2014/main" id="{A430E957-37C4-814F-BFF0-D9606267E41C}"/>
                  </a:ext>
                </a:extLst>
              </p:cNvPr>
              <p:cNvSpPr/>
              <p:nvPr/>
            </p:nvSpPr>
            <p:spPr>
              <a:xfrm>
                <a:off x="14282419" y="419734"/>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4765 h 58420"/>
                  <a:gd name="connsiteX6" fmla="*/ 25400 w 58420"/>
                  <a:gd name="connsiteY6" fmla="*/ 28575 h 58420"/>
                  <a:gd name="connsiteX7" fmla="*/ 29210 w 58420"/>
                  <a:gd name="connsiteY7" fmla="*/ 32385 h 58420"/>
                  <a:gd name="connsiteX8" fmla="*/ 33020 w 58420"/>
                  <a:gd name="connsiteY8" fmla="*/ 28575 h 58420"/>
                  <a:gd name="connsiteX9" fmla="*/ 29210 w 58420"/>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2700" y="58420"/>
                      <a:pt x="0" y="45085"/>
                      <a:pt x="0" y="29210"/>
                    </a:cubicBezTo>
                    <a:cubicBezTo>
                      <a:pt x="0" y="13335"/>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p>
            </p:txBody>
          </p:sp>
        </p:grpSp>
        <p:grpSp>
          <p:nvGrpSpPr>
            <p:cNvPr id="269" name="Graphic 336">
              <a:extLst>
                <a:ext uri="{FF2B5EF4-FFF2-40B4-BE49-F238E27FC236}">
                  <a16:creationId xmlns:a16="http://schemas.microsoft.com/office/drawing/2014/main" id="{49245970-C047-0540-BD8E-200B675AD188}"/>
                </a:ext>
              </a:extLst>
            </p:cNvPr>
            <p:cNvGrpSpPr/>
            <p:nvPr/>
          </p:nvGrpSpPr>
          <p:grpSpPr>
            <a:xfrm>
              <a:off x="14282419" y="987425"/>
              <a:ext cx="58420" cy="58419"/>
              <a:chOff x="14282419" y="987425"/>
              <a:chExt cx="58420" cy="58419"/>
            </a:xfrm>
            <a:grpFill/>
          </p:grpSpPr>
          <p:sp>
            <p:nvSpPr>
              <p:cNvPr id="289" name="Freeform 288">
                <a:extLst>
                  <a:ext uri="{FF2B5EF4-FFF2-40B4-BE49-F238E27FC236}">
                    <a16:creationId xmlns:a16="http://schemas.microsoft.com/office/drawing/2014/main" id="{072A201B-7AF5-A741-BC55-1B481B191A19}"/>
                  </a:ext>
                </a:extLst>
              </p:cNvPr>
              <p:cNvSpPr/>
              <p:nvPr/>
            </p:nvSpPr>
            <p:spPr>
              <a:xfrm>
                <a:off x="14295119" y="1000087"/>
                <a:ext cx="33020" cy="33056"/>
              </a:xfrm>
              <a:custGeom>
                <a:avLst/>
                <a:gdLst>
                  <a:gd name="connsiteX0" fmla="*/ 33020 w 33020"/>
                  <a:gd name="connsiteY0" fmla="*/ 16547 h 33056"/>
                  <a:gd name="connsiteX1" fmla="*/ 16510 w 33020"/>
                  <a:gd name="connsiteY1" fmla="*/ 33057 h 33056"/>
                  <a:gd name="connsiteX2" fmla="*/ 0 w 33020"/>
                  <a:gd name="connsiteY2" fmla="*/ 16547 h 33056"/>
                  <a:gd name="connsiteX3" fmla="*/ 16510 w 33020"/>
                  <a:gd name="connsiteY3" fmla="*/ 37 h 33056"/>
                  <a:gd name="connsiteX4" fmla="*/ 33020 w 33020"/>
                  <a:gd name="connsiteY4" fmla="*/ 16547 h 33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56">
                    <a:moveTo>
                      <a:pt x="33020" y="16547"/>
                    </a:moveTo>
                    <a:cubicBezTo>
                      <a:pt x="33020" y="26072"/>
                      <a:pt x="25400" y="33057"/>
                      <a:pt x="16510" y="33057"/>
                    </a:cubicBezTo>
                    <a:cubicBezTo>
                      <a:pt x="6985" y="33057"/>
                      <a:pt x="0" y="25437"/>
                      <a:pt x="0" y="16547"/>
                    </a:cubicBezTo>
                    <a:cubicBezTo>
                      <a:pt x="0" y="7022"/>
                      <a:pt x="7620" y="37"/>
                      <a:pt x="16510" y="37"/>
                    </a:cubicBezTo>
                    <a:cubicBezTo>
                      <a:pt x="25400" y="-598"/>
                      <a:pt x="33020" y="7022"/>
                      <a:pt x="33020" y="16547"/>
                    </a:cubicBezTo>
                    <a:close/>
                  </a:path>
                </a:pathLst>
              </a:custGeom>
              <a:grpFill/>
              <a:ln w="6350" cap="flat">
                <a:noFill/>
                <a:prstDash val="solid"/>
                <a:miter/>
              </a:ln>
            </p:spPr>
            <p:txBody>
              <a:bodyPr rtlCol="0" anchor="ctr"/>
              <a:lstStyle/>
              <a:p>
                <a:endParaRPr lang="en-US"/>
              </a:p>
            </p:txBody>
          </p:sp>
          <p:sp>
            <p:nvSpPr>
              <p:cNvPr id="290" name="Freeform 289">
                <a:extLst>
                  <a:ext uri="{FF2B5EF4-FFF2-40B4-BE49-F238E27FC236}">
                    <a16:creationId xmlns:a16="http://schemas.microsoft.com/office/drawing/2014/main" id="{B093823C-EF5E-4944-9417-0AE48840DC4C}"/>
                  </a:ext>
                </a:extLst>
              </p:cNvPr>
              <p:cNvSpPr/>
              <p:nvPr/>
            </p:nvSpPr>
            <p:spPr>
              <a:xfrm>
                <a:off x="14282419" y="987425"/>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4765 h 58419"/>
                  <a:gd name="connsiteX6" fmla="*/ 25400 w 58420"/>
                  <a:gd name="connsiteY6" fmla="*/ 28575 h 58419"/>
                  <a:gd name="connsiteX7" fmla="*/ 29210 w 58420"/>
                  <a:gd name="connsiteY7" fmla="*/ 32385 h 58419"/>
                  <a:gd name="connsiteX8" fmla="*/ 33020 w 58420"/>
                  <a:gd name="connsiteY8" fmla="*/ 28575 h 58419"/>
                  <a:gd name="connsiteX9" fmla="*/ 29210 w 58420"/>
                  <a:gd name="connsiteY9" fmla="*/ 2476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2700" y="58420"/>
                      <a:pt x="0" y="45085"/>
                      <a:pt x="0" y="29210"/>
                    </a:cubicBezTo>
                    <a:cubicBezTo>
                      <a:pt x="0" y="12700"/>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p>
            </p:txBody>
          </p:sp>
        </p:grpSp>
        <p:grpSp>
          <p:nvGrpSpPr>
            <p:cNvPr id="270" name="Graphic 336">
              <a:extLst>
                <a:ext uri="{FF2B5EF4-FFF2-40B4-BE49-F238E27FC236}">
                  <a16:creationId xmlns:a16="http://schemas.microsoft.com/office/drawing/2014/main" id="{61A9AFDD-C34A-324D-AEED-A1ADF0FD64F0}"/>
                </a:ext>
              </a:extLst>
            </p:cNvPr>
            <p:cNvGrpSpPr/>
            <p:nvPr/>
          </p:nvGrpSpPr>
          <p:grpSpPr>
            <a:xfrm>
              <a:off x="14282419" y="1281430"/>
              <a:ext cx="58420" cy="58419"/>
              <a:chOff x="14282419" y="1281430"/>
              <a:chExt cx="58420" cy="58419"/>
            </a:xfrm>
            <a:grpFill/>
          </p:grpSpPr>
          <p:sp>
            <p:nvSpPr>
              <p:cNvPr id="287" name="Freeform 286">
                <a:extLst>
                  <a:ext uri="{FF2B5EF4-FFF2-40B4-BE49-F238E27FC236}">
                    <a16:creationId xmlns:a16="http://schemas.microsoft.com/office/drawing/2014/main" id="{1904BF43-9038-BF4E-B374-129A9F09E1D0}"/>
                  </a:ext>
                </a:extLst>
              </p:cNvPr>
              <p:cNvSpPr/>
              <p:nvPr/>
            </p:nvSpPr>
            <p:spPr>
              <a:xfrm>
                <a:off x="14295119" y="1294093"/>
                <a:ext cx="33020" cy="33056"/>
              </a:xfrm>
              <a:custGeom>
                <a:avLst/>
                <a:gdLst>
                  <a:gd name="connsiteX0" fmla="*/ 33020 w 33020"/>
                  <a:gd name="connsiteY0" fmla="*/ 16547 h 33056"/>
                  <a:gd name="connsiteX1" fmla="*/ 16510 w 33020"/>
                  <a:gd name="connsiteY1" fmla="*/ 33057 h 33056"/>
                  <a:gd name="connsiteX2" fmla="*/ 0 w 33020"/>
                  <a:gd name="connsiteY2" fmla="*/ 16547 h 33056"/>
                  <a:gd name="connsiteX3" fmla="*/ 16510 w 33020"/>
                  <a:gd name="connsiteY3" fmla="*/ 37 h 33056"/>
                  <a:gd name="connsiteX4" fmla="*/ 33020 w 33020"/>
                  <a:gd name="connsiteY4" fmla="*/ 16547 h 33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56">
                    <a:moveTo>
                      <a:pt x="33020" y="16547"/>
                    </a:moveTo>
                    <a:cubicBezTo>
                      <a:pt x="33020" y="26072"/>
                      <a:pt x="25400" y="33057"/>
                      <a:pt x="16510" y="33057"/>
                    </a:cubicBezTo>
                    <a:cubicBezTo>
                      <a:pt x="6985" y="33057"/>
                      <a:pt x="0" y="25437"/>
                      <a:pt x="0" y="16547"/>
                    </a:cubicBezTo>
                    <a:cubicBezTo>
                      <a:pt x="0" y="7022"/>
                      <a:pt x="7620" y="37"/>
                      <a:pt x="16510" y="37"/>
                    </a:cubicBezTo>
                    <a:cubicBezTo>
                      <a:pt x="25400" y="-598"/>
                      <a:pt x="33020" y="7022"/>
                      <a:pt x="33020" y="16547"/>
                    </a:cubicBezTo>
                    <a:close/>
                  </a:path>
                </a:pathLst>
              </a:custGeom>
              <a:grpFill/>
              <a:ln w="6350" cap="flat">
                <a:noFill/>
                <a:prstDash val="solid"/>
                <a:miter/>
              </a:ln>
            </p:spPr>
            <p:txBody>
              <a:bodyPr rtlCol="0" anchor="ctr"/>
              <a:lstStyle/>
              <a:p>
                <a:endParaRPr lang="en-US"/>
              </a:p>
            </p:txBody>
          </p:sp>
          <p:sp>
            <p:nvSpPr>
              <p:cNvPr id="288" name="Freeform 287">
                <a:extLst>
                  <a:ext uri="{FF2B5EF4-FFF2-40B4-BE49-F238E27FC236}">
                    <a16:creationId xmlns:a16="http://schemas.microsoft.com/office/drawing/2014/main" id="{31B79DCE-A776-794C-8023-066129361F08}"/>
                  </a:ext>
                </a:extLst>
              </p:cNvPr>
              <p:cNvSpPr/>
              <p:nvPr/>
            </p:nvSpPr>
            <p:spPr>
              <a:xfrm>
                <a:off x="14282419" y="128143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4765 h 58419"/>
                  <a:gd name="connsiteX6" fmla="*/ 25400 w 58420"/>
                  <a:gd name="connsiteY6" fmla="*/ 28575 h 58419"/>
                  <a:gd name="connsiteX7" fmla="*/ 29210 w 58420"/>
                  <a:gd name="connsiteY7" fmla="*/ 32385 h 58419"/>
                  <a:gd name="connsiteX8" fmla="*/ 33020 w 58420"/>
                  <a:gd name="connsiteY8" fmla="*/ 28575 h 58419"/>
                  <a:gd name="connsiteX9" fmla="*/ 29210 w 58420"/>
                  <a:gd name="connsiteY9" fmla="*/ 2476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2700" y="58420"/>
                      <a:pt x="0" y="45085"/>
                      <a:pt x="0" y="29210"/>
                    </a:cubicBezTo>
                    <a:cubicBezTo>
                      <a:pt x="0" y="12700"/>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p>
            </p:txBody>
          </p:sp>
        </p:grpSp>
        <p:grpSp>
          <p:nvGrpSpPr>
            <p:cNvPr id="271" name="Graphic 336">
              <a:extLst>
                <a:ext uri="{FF2B5EF4-FFF2-40B4-BE49-F238E27FC236}">
                  <a16:creationId xmlns:a16="http://schemas.microsoft.com/office/drawing/2014/main" id="{1924B904-F7EB-8E41-8FCF-F7F59712E5C6}"/>
                </a:ext>
              </a:extLst>
            </p:cNvPr>
            <p:cNvGrpSpPr/>
            <p:nvPr/>
          </p:nvGrpSpPr>
          <p:grpSpPr>
            <a:xfrm>
              <a:off x="14058900" y="1281430"/>
              <a:ext cx="58441" cy="58419"/>
              <a:chOff x="14058900" y="1281430"/>
              <a:chExt cx="58441" cy="58419"/>
            </a:xfrm>
            <a:grpFill/>
          </p:grpSpPr>
          <p:sp>
            <p:nvSpPr>
              <p:cNvPr id="285" name="Freeform 284">
                <a:extLst>
                  <a:ext uri="{FF2B5EF4-FFF2-40B4-BE49-F238E27FC236}">
                    <a16:creationId xmlns:a16="http://schemas.microsoft.com/office/drawing/2014/main" id="{99D53B6D-0197-534B-8318-EFB578AA7A01}"/>
                  </a:ext>
                </a:extLst>
              </p:cNvPr>
              <p:cNvSpPr/>
              <p:nvPr/>
            </p:nvSpPr>
            <p:spPr>
              <a:xfrm>
                <a:off x="14072234" y="1294093"/>
                <a:ext cx="33019" cy="33056"/>
              </a:xfrm>
              <a:custGeom>
                <a:avLst/>
                <a:gdLst>
                  <a:gd name="connsiteX0" fmla="*/ 33020 w 33019"/>
                  <a:gd name="connsiteY0" fmla="*/ 16547 h 33056"/>
                  <a:gd name="connsiteX1" fmla="*/ 16510 w 33019"/>
                  <a:gd name="connsiteY1" fmla="*/ 33057 h 33056"/>
                  <a:gd name="connsiteX2" fmla="*/ 0 w 33019"/>
                  <a:gd name="connsiteY2" fmla="*/ 16547 h 33056"/>
                  <a:gd name="connsiteX3" fmla="*/ 16510 w 33019"/>
                  <a:gd name="connsiteY3" fmla="*/ 37 h 33056"/>
                  <a:gd name="connsiteX4" fmla="*/ 33020 w 33019"/>
                  <a:gd name="connsiteY4" fmla="*/ 16547 h 33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56">
                    <a:moveTo>
                      <a:pt x="33020" y="16547"/>
                    </a:moveTo>
                    <a:cubicBezTo>
                      <a:pt x="33020" y="26072"/>
                      <a:pt x="25400" y="33057"/>
                      <a:pt x="16510" y="33057"/>
                    </a:cubicBezTo>
                    <a:cubicBezTo>
                      <a:pt x="6985" y="33057"/>
                      <a:pt x="0" y="25437"/>
                      <a:pt x="0" y="16547"/>
                    </a:cubicBezTo>
                    <a:cubicBezTo>
                      <a:pt x="0" y="7022"/>
                      <a:pt x="7620" y="37"/>
                      <a:pt x="16510" y="37"/>
                    </a:cubicBezTo>
                    <a:cubicBezTo>
                      <a:pt x="25400" y="-598"/>
                      <a:pt x="33020" y="7022"/>
                      <a:pt x="33020" y="16547"/>
                    </a:cubicBezTo>
                    <a:close/>
                  </a:path>
                </a:pathLst>
              </a:custGeom>
              <a:grpFill/>
              <a:ln w="6350" cap="flat">
                <a:noFill/>
                <a:prstDash val="solid"/>
                <a:miter/>
              </a:ln>
            </p:spPr>
            <p:txBody>
              <a:bodyPr rtlCol="0" anchor="ctr"/>
              <a:lstStyle/>
              <a:p>
                <a:endParaRPr lang="en-US"/>
              </a:p>
            </p:txBody>
          </p:sp>
          <p:sp>
            <p:nvSpPr>
              <p:cNvPr id="286" name="Freeform 285">
                <a:extLst>
                  <a:ext uri="{FF2B5EF4-FFF2-40B4-BE49-F238E27FC236}">
                    <a16:creationId xmlns:a16="http://schemas.microsoft.com/office/drawing/2014/main" id="{D88FEDCC-016C-AA45-8479-DAD5BBC42006}"/>
                  </a:ext>
                </a:extLst>
              </p:cNvPr>
              <p:cNvSpPr/>
              <p:nvPr/>
            </p:nvSpPr>
            <p:spPr>
              <a:xfrm>
                <a:off x="14058900" y="1281430"/>
                <a:ext cx="58441" cy="58419"/>
              </a:xfrm>
              <a:custGeom>
                <a:avLst/>
                <a:gdLst>
                  <a:gd name="connsiteX0" fmla="*/ 29210 w 58441"/>
                  <a:gd name="connsiteY0" fmla="*/ 58420 h 58419"/>
                  <a:gd name="connsiteX1" fmla="*/ 0 w 58441"/>
                  <a:gd name="connsiteY1" fmla="*/ 29210 h 58419"/>
                  <a:gd name="connsiteX2" fmla="*/ 29210 w 58441"/>
                  <a:gd name="connsiteY2" fmla="*/ 0 h 58419"/>
                  <a:gd name="connsiteX3" fmla="*/ 58420 w 58441"/>
                  <a:gd name="connsiteY3" fmla="*/ 29210 h 58419"/>
                  <a:gd name="connsiteX4" fmla="*/ 29210 w 58441"/>
                  <a:gd name="connsiteY4" fmla="*/ 58420 h 58419"/>
                  <a:gd name="connsiteX5" fmla="*/ 29210 w 58441"/>
                  <a:gd name="connsiteY5" fmla="*/ 24765 h 58419"/>
                  <a:gd name="connsiteX6" fmla="*/ 25400 w 58441"/>
                  <a:gd name="connsiteY6" fmla="*/ 28575 h 58419"/>
                  <a:gd name="connsiteX7" fmla="*/ 29210 w 58441"/>
                  <a:gd name="connsiteY7" fmla="*/ 32385 h 58419"/>
                  <a:gd name="connsiteX8" fmla="*/ 33020 w 58441"/>
                  <a:gd name="connsiteY8" fmla="*/ 28575 h 58419"/>
                  <a:gd name="connsiteX9" fmla="*/ 29210 w 58441"/>
                  <a:gd name="connsiteY9" fmla="*/ 2476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19">
                    <a:moveTo>
                      <a:pt x="29210" y="58420"/>
                    </a:moveTo>
                    <a:cubicBezTo>
                      <a:pt x="12700" y="58420"/>
                      <a:pt x="0" y="45085"/>
                      <a:pt x="0" y="29210"/>
                    </a:cubicBezTo>
                    <a:cubicBezTo>
                      <a:pt x="0" y="12700"/>
                      <a:pt x="13335" y="0"/>
                      <a:pt x="29210" y="0"/>
                    </a:cubicBezTo>
                    <a:cubicBezTo>
                      <a:pt x="45720" y="0"/>
                      <a:pt x="58420" y="13335"/>
                      <a:pt x="58420" y="29210"/>
                    </a:cubicBezTo>
                    <a:cubicBezTo>
                      <a:pt x="59055" y="45085"/>
                      <a:pt x="45720"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655" y="26670"/>
                      <a:pt x="31750" y="24765"/>
                      <a:pt x="29210" y="24765"/>
                    </a:cubicBezTo>
                    <a:close/>
                  </a:path>
                </a:pathLst>
              </a:custGeom>
              <a:grpFill/>
              <a:ln w="6350" cap="flat">
                <a:noFill/>
                <a:prstDash val="solid"/>
                <a:miter/>
              </a:ln>
            </p:spPr>
            <p:txBody>
              <a:bodyPr rtlCol="0" anchor="ctr"/>
              <a:lstStyle/>
              <a:p>
                <a:endParaRPr lang="en-US"/>
              </a:p>
            </p:txBody>
          </p:sp>
        </p:grpSp>
        <p:grpSp>
          <p:nvGrpSpPr>
            <p:cNvPr id="272" name="Graphic 336">
              <a:extLst>
                <a:ext uri="{FF2B5EF4-FFF2-40B4-BE49-F238E27FC236}">
                  <a16:creationId xmlns:a16="http://schemas.microsoft.com/office/drawing/2014/main" id="{E3A653C1-DE22-904C-A117-0260919D2446}"/>
                </a:ext>
              </a:extLst>
            </p:cNvPr>
            <p:cNvGrpSpPr/>
            <p:nvPr/>
          </p:nvGrpSpPr>
          <p:grpSpPr>
            <a:xfrm>
              <a:off x="14058900" y="705484"/>
              <a:ext cx="58441" cy="58420"/>
              <a:chOff x="14058900" y="705484"/>
              <a:chExt cx="58441" cy="58420"/>
            </a:xfrm>
            <a:grpFill/>
          </p:grpSpPr>
          <p:sp>
            <p:nvSpPr>
              <p:cNvPr id="283" name="Freeform 282">
                <a:extLst>
                  <a:ext uri="{FF2B5EF4-FFF2-40B4-BE49-F238E27FC236}">
                    <a16:creationId xmlns:a16="http://schemas.microsoft.com/office/drawing/2014/main" id="{9F9463A6-4958-5E40-89F7-E1C62A4B1A5B}"/>
                  </a:ext>
                </a:extLst>
              </p:cNvPr>
              <p:cNvSpPr/>
              <p:nvPr/>
            </p:nvSpPr>
            <p:spPr>
              <a:xfrm>
                <a:off x="14072234" y="718147"/>
                <a:ext cx="33019" cy="33057"/>
              </a:xfrm>
              <a:custGeom>
                <a:avLst/>
                <a:gdLst>
                  <a:gd name="connsiteX0" fmla="*/ 33020 w 33019"/>
                  <a:gd name="connsiteY0" fmla="*/ 16547 h 33057"/>
                  <a:gd name="connsiteX1" fmla="*/ 16510 w 33019"/>
                  <a:gd name="connsiteY1" fmla="*/ 33057 h 33057"/>
                  <a:gd name="connsiteX2" fmla="*/ 0 w 33019"/>
                  <a:gd name="connsiteY2" fmla="*/ 16547 h 33057"/>
                  <a:gd name="connsiteX3" fmla="*/ 16510 w 33019"/>
                  <a:gd name="connsiteY3" fmla="*/ 37 h 33057"/>
                  <a:gd name="connsiteX4" fmla="*/ 33020 w 33019"/>
                  <a:gd name="connsiteY4" fmla="*/ 16547 h 33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57">
                    <a:moveTo>
                      <a:pt x="33020" y="16547"/>
                    </a:moveTo>
                    <a:cubicBezTo>
                      <a:pt x="33020" y="26072"/>
                      <a:pt x="25400" y="33057"/>
                      <a:pt x="16510" y="33057"/>
                    </a:cubicBezTo>
                    <a:cubicBezTo>
                      <a:pt x="6985" y="33057"/>
                      <a:pt x="0" y="25437"/>
                      <a:pt x="0" y="16547"/>
                    </a:cubicBezTo>
                    <a:cubicBezTo>
                      <a:pt x="0" y="7022"/>
                      <a:pt x="7620" y="37"/>
                      <a:pt x="16510" y="37"/>
                    </a:cubicBezTo>
                    <a:cubicBezTo>
                      <a:pt x="25400" y="-598"/>
                      <a:pt x="33020" y="7022"/>
                      <a:pt x="33020" y="16547"/>
                    </a:cubicBezTo>
                    <a:close/>
                  </a:path>
                </a:pathLst>
              </a:custGeom>
              <a:grpFill/>
              <a:ln w="6350" cap="flat">
                <a:noFill/>
                <a:prstDash val="solid"/>
                <a:miter/>
              </a:ln>
            </p:spPr>
            <p:txBody>
              <a:bodyPr rtlCol="0" anchor="ctr"/>
              <a:lstStyle/>
              <a:p>
                <a:endParaRPr lang="en-US"/>
              </a:p>
            </p:txBody>
          </p:sp>
          <p:sp>
            <p:nvSpPr>
              <p:cNvPr id="284" name="Freeform 283">
                <a:extLst>
                  <a:ext uri="{FF2B5EF4-FFF2-40B4-BE49-F238E27FC236}">
                    <a16:creationId xmlns:a16="http://schemas.microsoft.com/office/drawing/2014/main" id="{BB8F4DC1-9066-8D4B-ACB0-0F74662A8FE5}"/>
                  </a:ext>
                </a:extLst>
              </p:cNvPr>
              <p:cNvSpPr/>
              <p:nvPr/>
            </p:nvSpPr>
            <p:spPr>
              <a:xfrm>
                <a:off x="14058900" y="705484"/>
                <a:ext cx="58441" cy="58420"/>
              </a:xfrm>
              <a:custGeom>
                <a:avLst/>
                <a:gdLst>
                  <a:gd name="connsiteX0" fmla="*/ 29210 w 58441"/>
                  <a:gd name="connsiteY0" fmla="*/ 58420 h 58420"/>
                  <a:gd name="connsiteX1" fmla="*/ 0 w 58441"/>
                  <a:gd name="connsiteY1" fmla="*/ 29210 h 58420"/>
                  <a:gd name="connsiteX2" fmla="*/ 29210 w 58441"/>
                  <a:gd name="connsiteY2" fmla="*/ 0 h 58420"/>
                  <a:gd name="connsiteX3" fmla="*/ 58420 w 58441"/>
                  <a:gd name="connsiteY3" fmla="*/ 29210 h 58420"/>
                  <a:gd name="connsiteX4" fmla="*/ 29210 w 58441"/>
                  <a:gd name="connsiteY4" fmla="*/ 58420 h 58420"/>
                  <a:gd name="connsiteX5" fmla="*/ 29210 w 58441"/>
                  <a:gd name="connsiteY5" fmla="*/ 24765 h 58420"/>
                  <a:gd name="connsiteX6" fmla="*/ 25400 w 58441"/>
                  <a:gd name="connsiteY6" fmla="*/ 28575 h 58420"/>
                  <a:gd name="connsiteX7" fmla="*/ 29210 w 58441"/>
                  <a:gd name="connsiteY7" fmla="*/ 32385 h 58420"/>
                  <a:gd name="connsiteX8" fmla="*/ 33020 w 58441"/>
                  <a:gd name="connsiteY8" fmla="*/ 28575 h 58420"/>
                  <a:gd name="connsiteX9" fmla="*/ 29210 w 58441"/>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20">
                    <a:moveTo>
                      <a:pt x="29210" y="58420"/>
                    </a:moveTo>
                    <a:cubicBezTo>
                      <a:pt x="12700" y="58420"/>
                      <a:pt x="0" y="45085"/>
                      <a:pt x="0" y="29210"/>
                    </a:cubicBezTo>
                    <a:cubicBezTo>
                      <a:pt x="0" y="12700"/>
                      <a:pt x="13335" y="0"/>
                      <a:pt x="29210" y="0"/>
                    </a:cubicBezTo>
                    <a:cubicBezTo>
                      <a:pt x="45720" y="0"/>
                      <a:pt x="58420" y="13335"/>
                      <a:pt x="58420" y="29210"/>
                    </a:cubicBezTo>
                    <a:cubicBezTo>
                      <a:pt x="59055" y="45085"/>
                      <a:pt x="45720"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020" y="26670"/>
                      <a:pt x="31750" y="24765"/>
                      <a:pt x="29210" y="24765"/>
                    </a:cubicBezTo>
                    <a:close/>
                  </a:path>
                </a:pathLst>
              </a:custGeom>
              <a:grpFill/>
              <a:ln w="6350" cap="flat">
                <a:noFill/>
                <a:prstDash val="solid"/>
                <a:miter/>
              </a:ln>
            </p:spPr>
            <p:txBody>
              <a:bodyPr rtlCol="0" anchor="ctr"/>
              <a:lstStyle/>
              <a:p>
                <a:endParaRPr lang="en-US"/>
              </a:p>
            </p:txBody>
          </p:sp>
        </p:grpSp>
        <p:grpSp>
          <p:nvGrpSpPr>
            <p:cNvPr id="273" name="Graphic 336">
              <a:extLst>
                <a:ext uri="{FF2B5EF4-FFF2-40B4-BE49-F238E27FC236}">
                  <a16:creationId xmlns:a16="http://schemas.microsoft.com/office/drawing/2014/main" id="{BCAF3BF4-8480-684C-BB73-89EBD2F32D58}"/>
                </a:ext>
              </a:extLst>
            </p:cNvPr>
            <p:cNvGrpSpPr/>
            <p:nvPr/>
          </p:nvGrpSpPr>
          <p:grpSpPr>
            <a:xfrm>
              <a:off x="13915390" y="850264"/>
              <a:ext cx="58419" cy="58420"/>
              <a:chOff x="13915390" y="850264"/>
              <a:chExt cx="58419" cy="58420"/>
            </a:xfrm>
            <a:grpFill/>
          </p:grpSpPr>
          <p:sp>
            <p:nvSpPr>
              <p:cNvPr id="281" name="Freeform 280">
                <a:extLst>
                  <a:ext uri="{FF2B5EF4-FFF2-40B4-BE49-F238E27FC236}">
                    <a16:creationId xmlns:a16="http://schemas.microsoft.com/office/drawing/2014/main" id="{A8642D91-68F3-7847-9641-2B4C4C6E311F}"/>
                  </a:ext>
                </a:extLst>
              </p:cNvPr>
              <p:cNvSpPr/>
              <p:nvPr/>
            </p:nvSpPr>
            <p:spPr>
              <a:xfrm>
                <a:off x="13928090" y="862964"/>
                <a:ext cx="33019" cy="33020"/>
              </a:xfrm>
              <a:custGeom>
                <a:avLst/>
                <a:gdLst>
                  <a:gd name="connsiteX0" fmla="*/ 33020 w 33019"/>
                  <a:gd name="connsiteY0" fmla="*/ 16510 h 33020"/>
                  <a:gd name="connsiteX1" fmla="*/ 16510 w 33019"/>
                  <a:gd name="connsiteY1" fmla="*/ 33020 h 33020"/>
                  <a:gd name="connsiteX2" fmla="*/ 0 w 33019"/>
                  <a:gd name="connsiteY2" fmla="*/ 16510 h 33020"/>
                  <a:gd name="connsiteX3" fmla="*/ 16510 w 33019"/>
                  <a:gd name="connsiteY3" fmla="*/ 0 h 33020"/>
                  <a:gd name="connsiteX4" fmla="*/ 33020 w 33019"/>
                  <a:gd name="connsiteY4" fmla="*/ 16510 h 3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20">
                    <a:moveTo>
                      <a:pt x="33020" y="16510"/>
                    </a:moveTo>
                    <a:cubicBezTo>
                      <a:pt x="33020" y="26035"/>
                      <a:pt x="25400" y="33020"/>
                      <a:pt x="16510" y="33020"/>
                    </a:cubicBezTo>
                    <a:cubicBezTo>
                      <a:pt x="6985" y="33020"/>
                      <a:pt x="0" y="25400"/>
                      <a:pt x="0" y="16510"/>
                    </a:cubicBezTo>
                    <a:cubicBezTo>
                      <a:pt x="0" y="6985"/>
                      <a:pt x="7620" y="0"/>
                      <a:pt x="16510" y="0"/>
                    </a:cubicBezTo>
                    <a:cubicBezTo>
                      <a:pt x="26035" y="0"/>
                      <a:pt x="33020" y="6985"/>
                      <a:pt x="33020" y="16510"/>
                    </a:cubicBezTo>
                    <a:close/>
                  </a:path>
                </a:pathLst>
              </a:custGeom>
              <a:grpFill/>
              <a:ln w="6350" cap="flat">
                <a:noFill/>
                <a:prstDash val="solid"/>
                <a:miter/>
              </a:ln>
            </p:spPr>
            <p:txBody>
              <a:bodyPr rtlCol="0" anchor="ctr"/>
              <a:lstStyle/>
              <a:p>
                <a:endParaRPr lang="en-US"/>
              </a:p>
            </p:txBody>
          </p:sp>
          <p:sp>
            <p:nvSpPr>
              <p:cNvPr id="282" name="Freeform 281">
                <a:extLst>
                  <a:ext uri="{FF2B5EF4-FFF2-40B4-BE49-F238E27FC236}">
                    <a16:creationId xmlns:a16="http://schemas.microsoft.com/office/drawing/2014/main" id="{683F8B7F-983F-DF40-B9E2-69F6CFC16C59}"/>
                  </a:ext>
                </a:extLst>
              </p:cNvPr>
              <p:cNvSpPr/>
              <p:nvPr/>
            </p:nvSpPr>
            <p:spPr>
              <a:xfrm>
                <a:off x="13915390" y="850264"/>
                <a:ext cx="58419" cy="58420"/>
              </a:xfrm>
              <a:custGeom>
                <a:avLst/>
                <a:gdLst>
                  <a:gd name="connsiteX0" fmla="*/ 29210 w 58419"/>
                  <a:gd name="connsiteY0" fmla="*/ 58420 h 58420"/>
                  <a:gd name="connsiteX1" fmla="*/ 0 w 58419"/>
                  <a:gd name="connsiteY1" fmla="*/ 29210 h 58420"/>
                  <a:gd name="connsiteX2" fmla="*/ 29210 w 58419"/>
                  <a:gd name="connsiteY2" fmla="*/ 0 h 58420"/>
                  <a:gd name="connsiteX3" fmla="*/ 58420 w 58419"/>
                  <a:gd name="connsiteY3" fmla="*/ 29210 h 58420"/>
                  <a:gd name="connsiteX4" fmla="*/ 29210 w 58419"/>
                  <a:gd name="connsiteY4" fmla="*/ 58420 h 58420"/>
                  <a:gd name="connsiteX5" fmla="*/ 29210 w 58419"/>
                  <a:gd name="connsiteY5" fmla="*/ 25400 h 58420"/>
                  <a:gd name="connsiteX6" fmla="*/ 25400 w 58419"/>
                  <a:gd name="connsiteY6" fmla="*/ 29210 h 58420"/>
                  <a:gd name="connsiteX7" fmla="*/ 29210 w 58419"/>
                  <a:gd name="connsiteY7" fmla="*/ 33020 h 58420"/>
                  <a:gd name="connsiteX8" fmla="*/ 33020 w 58419"/>
                  <a:gd name="connsiteY8" fmla="*/ 29210 h 58420"/>
                  <a:gd name="connsiteX9" fmla="*/ 29210 w 58419"/>
                  <a:gd name="connsiteY9" fmla="*/ 25400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20">
                    <a:moveTo>
                      <a:pt x="29210" y="58420"/>
                    </a:moveTo>
                    <a:cubicBezTo>
                      <a:pt x="12700" y="58420"/>
                      <a:pt x="0" y="45085"/>
                      <a:pt x="0" y="29210"/>
                    </a:cubicBezTo>
                    <a:cubicBezTo>
                      <a:pt x="0" y="12700"/>
                      <a:pt x="13335" y="0"/>
                      <a:pt x="29210" y="0"/>
                    </a:cubicBezTo>
                    <a:cubicBezTo>
                      <a:pt x="45720" y="0"/>
                      <a:pt x="58420" y="13335"/>
                      <a:pt x="58420" y="29210"/>
                    </a:cubicBezTo>
                    <a:cubicBezTo>
                      <a:pt x="58420" y="45720"/>
                      <a:pt x="45720"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750" y="25400"/>
                      <a:pt x="29210" y="25400"/>
                    </a:cubicBezTo>
                    <a:close/>
                  </a:path>
                </a:pathLst>
              </a:custGeom>
              <a:grpFill/>
              <a:ln w="6350" cap="flat">
                <a:noFill/>
                <a:prstDash val="solid"/>
                <a:miter/>
              </a:ln>
            </p:spPr>
            <p:txBody>
              <a:bodyPr rtlCol="0" anchor="ctr"/>
              <a:lstStyle/>
              <a:p>
                <a:endParaRPr lang="en-US"/>
              </a:p>
            </p:txBody>
          </p:sp>
        </p:grpSp>
        <p:grpSp>
          <p:nvGrpSpPr>
            <p:cNvPr id="274" name="Graphic 336">
              <a:extLst>
                <a:ext uri="{FF2B5EF4-FFF2-40B4-BE49-F238E27FC236}">
                  <a16:creationId xmlns:a16="http://schemas.microsoft.com/office/drawing/2014/main" id="{4AE250E5-FE1B-5744-AEC2-90198182D3CA}"/>
                </a:ext>
              </a:extLst>
            </p:cNvPr>
            <p:cNvGrpSpPr/>
            <p:nvPr/>
          </p:nvGrpSpPr>
          <p:grpSpPr>
            <a:xfrm>
              <a:off x="13788390" y="716280"/>
              <a:ext cx="58441" cy="58419"/>
              <a:chOff x="13788390" y="716280"/>
              <a:chExt cx="58441" cy="58419"/>
            </a:xfrm>
            <a:grpFill/>
          </p:grpSpPr>
          <p:sp>
            <p:nvSpPr>
              <p:cNvPr id="279" name="Freeform 278">
                <a:extLst>
                  <a:ext uri="{FF2B5EF4-FFF2-40B4-BE49-F238E27FC236}">
                    <a16:creationId xmlns:a16="http://schemas.microsoft.com/office/drawing/2014/main" id="{72E5A800-320F-884A-8DBF-E54E22D1741E}"/>
                  </a:ext>
                </a:extLst>
              </p:cNvPr>
              <p:cNvSpPr/>
              <p:nvPr/>
            </p:nvSpPr>
            <p:spPr>
              <a:xfrm>
                <a:off x="13801725" y="72898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6985" y="33020"/>
                      <a:pt x="0" y="25400"/>
                      <a:pt x="0" y="16510"/>
                    </a:cubicBezTo>
                    <a:cubicBezTo>
                      <a:pt x="0" y="6985"/>
                      <a:pt x="7620" y="0"/>
                      <a:pt x="16510" y="0"/>
                    </a:cubicBezTo>
                    <a:cubicBezTo>
                      <a:pt x="25400" y="0"/>
                      <a:pt x="33020" y="6985"/>
                      <a:pt x="33020" y="16510"/>
                    </a:cubicBezTo>
                    <a:close/>
                  </a:path>
                </a:pathLst>
              </a:custGeom>
              <a:grpFill/>
              <a:ln w="6350" cap="flat">
                <a:noFill/>
                <a:prstDash val="solid"/>
                <a:miter/>
              </a:ln>
            </p:spPr>
            <p:txBody>
              <a:bodyPr rtlCol="0" anchor="ctr"/>
              <a:lstStyle/>
              <a:p>
                <a:endParaRPr lang="en-US"/>
              </a:p>
            </p:txBody>
          </p:sp>
          <p:sp>
            <p:nvSpPr>
              <p:cNvPr id="280" name="Freeform 279">
                <a:extLst>
                  <a:ext uri="{FF2B5EF4-FFF2-40B4-BE49-F238E27FC236}">
                    <a16:creationId xmlns:a16="http://schemas.microsoft.com/office/drawing/2014/main" id="{CC7F015D-46E8-6342-A5B3-BBCC54FDC763}"/>
                  </a:ext>
                </a:extLst>
              </p:cNvPr>
              <p:cNvSpPr/>
              <p:nvPr/>
            </p:nvSpPr>
            <p:spPr>
              <a:xfrm>
                <a:off x="13788390" y="716280"/>
                <a:ext cx="58441" cy="58419"/>
              </a:xfrm>
              <a:custGeom>
                <a:avLst/>
                <a:gdLst>
                  <a:gd name="connsiteX0" fmla="*/ 29210 w 58441"/>
                  <a:gd name="connsiteY0" fmla="*/ 58420 h 58419"/>
                  <a:gd name="connsiteX1" fmla="*/ 0 w 58441"/>
                  <a:gd name="connsiteY1" fmla="*/ 29210 h 58419"/>
                  <a:gd name="connsiteX2" fmla="*/ 29210 w 58441"/>
                  <a:gd name="connsiteY2" fmla="*/ 0 h 58419"/>
                  <a:gd name="connsiteX3" fmla="*/ 58420 w 58441"/>
                  <a:gd name="connsiteY3" fmla="*/ 29210 h 58419"/>
                  <a:gd name="connsiteX4" fmla="*/ 29210 w 58441"/>
                  <a:gd name="connsiteY4" fmla="*/ 58420 h 58419"/>
                  <a:gd name="connsiteX5" fmla="*/ 29210 w 58441"/>
                  <a:gd name="connsiteY5" fmla="*/ 25400 h 58419"/>
                  <a:gd name="connsiteX6" fmla="*/ 25400 w 58441"/>
                  <a:gd name="connsiteY6" fmla="*/ 29210 h 58419"/>
                  <a:gd name="connsiteX7" fmla="*/ 29210 w 58441"/>
                  <a:gd name="connsiteY7" fmla="*/ 33020 h 58419"/>
                  <a:gd name="connsiteX8" fmla="*/ 33020 w 58441"/>
                  <a:gd name="connsiteY8" fmla="*/ 29210 h 58419"/>
                  <a:gd name="connsiteX9" fmla="*/ 29210 w 58441"/>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19">
                    <a:moveTo>
                      <a:pt x="29210" y="58420"/>
                    </a:moveTo>
                    <a:cubicBezTo>
                      <a:pt x="12700" y="58420"/>
                      <a:pt x="0" y="45085"/>
                      <a:pt x="0" y="29210"/>
                    </a:cubicBezTo>
                    <a:cubicBezTo>
                      <a:pt x="0" y="12700"/>
                      <a:pt x="13335" y="0"/>
                      <a:pt x="29210" y="0"/>
                    </a:cubicBezTo>
                    <a:cubicBezTo>
                      <a:pt x="45720" y="0"/>
                      <a:pt x="58420" y="13335"/>
                      <a:pt x="58420" y="29210"/>
                    </a:cubicBezTo>
                    <a:cubicBezTo>
                      <a:pt x="59055" y="45720"/>
                      <a:pt x="45720"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655" y="27305"/>
                      <a:pt x="31750" y="25400"/>
                      <a:pt x="29210" y="25400"/>
                    </a:cubicBezTo>
                    <a:close/>
                  </a:path>
                </a:pathLst>
              </a:custGeom>
              <a:grpFill/>
              <a:ln w="6350" cap="flat">
                <a:noFill/>
                <a:prstDash val="solid"/>
                <a:miter/>
              </a:ln>
            </p:spPr>
            <p:txBody>
              <a:bodyPr rtlCol="0" anchor="ctr"/>
              <a:lstStyle/>
              <a:p>
                <a:endParaRPr lang="en-US"/>
              </a:p>
            </p:txBody>
          </p:sp>
        </p:grpSp>
        <p:grpSp>
          <p:nvGrpSpPr>
            <p:cNvPr id="275" name="Graphic 336">
              <a:extLst>
                <a:ext uri="{FF2B5EF4-FFF2-40B4-BE49-F238E27FC236}">
                  <a16:creationId xmlns:a16="http://schemas.microsoft.com/office/drawing/2014/main" id="{CBFD211E-008E-6543-A990-C8C3BED13DE4}"/>
                </a:ext>
              </a:extLst>
            </p:cNvPr>
            <p:cNvGrpSpPr/>
            <p:nvPr/>
          </p:nvGrpSpPr>
          <p:grpSpPr>
            <a:xfrm>
              <a:off x="14088745" y="419734"/>
              <a:ext cx="58419" cy="58420"/>
              <a:chOff x="14088745" y="419734"/>
              <a:chExt cx="58419" cy="58420"/>
            </a:xfrm>
            <a:grpFill/>
          </p:grpSpPr>
          <p:sp>
            <p:nvSpPr>
              <p:cNvPr id="277" name="Freeform 276">
                <a:extLst>
                  <a:ext uri="{FF2B5EF4-FFF2-40B4-BE49-F238E27FC236}">
                    <a16:creationId xmlns:a16="http://schemas.microsoft.com/office/drawing/2014/main" id="{328AE260-B9BF-7043-B855-E4672653AE20}"/>
                  </a:ext>
                </a:extLst>
              </p:cNvPr>
              <p:cNvSpPr/>
              <p:nvPr/>
            </p:nvSpPr>
            <p:spPr>
              <a:xfrm>
                <a:off x="14101445" y="43180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6985" y="33020"/>
                      <a:pt x="0" y="25400"/>
                      <a:pt x="0" y="16510"/>
                    </a:cubicBezTo>
                    <a:cubicBezTo>
                      <a:pt x="0" y="7620"/>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278" name="Freeform 277">
                <a:extLst>
                  <a:ext uri="{FF2B5EF4-FFF2-40B4-BE49-F238E27FC236}">
                    <a16:creationId xmlns:a16="http://schemas.microsoft.com/office/drawing/2014/main" id="{32D90FE9-0AE1-2E48-8069-CA7FF4858003}"/>
                  </a:ext>
                </a:extLst>
              </p:cNvPr>
              <p:cNvSpPr/>
              <p:nvPr/>
            </p:nvSpPr>
            <p:spPr>
              <a:xfrm>
                <a:off x="14088745" y="419734"/>
                <a:ext cx="58419" cy="58420"/>
              </a:xfrm>
              <a:custGeom>
                <a:avLst/>
                <a:gdLst>
                  <a:gd name="connsiteX0" fmla="*/ 29210 w 58419"/>
                  <a:gd name="connsiteY0" fmla="*/ 58420 h 58420"/>
                  <a:gd name="connsiteX1" fmla="*/ 0 w 58419"/>
                  <a:gd name="connsiteY1" fmla="*/ 29210 h 58420"/>
                  <a:gd name="connsiteX2" fmla="*/ 29210 w 58419"/>
                  <a:gd name="connsiteY2" fmla="*/ 0 h 58420"/>
                  <a:gd name="connsiteX3" fmla="*/ 58420 w 58419"/>
                  <a:gd name="connsiteY3" fmla="*/ 29210 h 58420"/>
                  <a:gd name="connsiteX4" fmla="*/ 29210 w 58419"/>
                  <a:gd name="connsiteY4" fmla="*/ 58420 h 58420"/>
                  <a:gd name="connsiteX5" fmla="*/ 29210 w 58419"/>
                  <a:gd name="connsiteY5" fmla="*/ 24765 h 58420"/>
                  <a:gd name="connsiteX6" fmla="*/ 25400 w 58419"/>
                  <a:gd name="connsiteY6" fmla="*/ 28575 h 58420"/>
                  <a:gd name="connsiteX7" fmla="*/ 29210 w 58419"/>
                  <a:gd name="connsiteY7" fmla="*/ 32385 h 58420"/>
                  <a:gd name="connsiteX8" fmla="*/ 33020 w 58419"/>
                  <a:gd name="connsiteY8" fmla="*/ 28575 h 58420"/>
                  <a:gd name="connsiteX9" fmla="*/ 29210 w 58419"/>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20">
                    <a:moveTo>
                      <a:pt x="29210" y="58420"/>
                    </a:moveTo>
                    <a:cubicBezTo>
                      <a:pt x="12700" y="58420"/>
                      <a:pt x="0" y="45085"/>
                      <a:pt x="0" y="29210"/>
                    </a:cubicBezTo>
                    <a:cubicBezTo>
                      <a:pt x="0" y="13335"/>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p>
            </p:txBody>
          </p:sp>
        </p:grpSp>
        <p:sp>
          <p:nvSpPr>
            <p:cNvPr id="276" name="Freeform 275">
              <a:extLst>
                <a:ext uri="{FF2B5EF4-FFF2-40B4-BE49-F238E27FC236}">
                  <a16:creationId xmlns:a16="http://schemas.microsoft.com/office/drawing/2014/main" id="{8C559BDE-5607-4B42-A2E4-810304D837B6}"/>
                </a:ext>
              </a:extLst>
            </p:cNvPr>
            <p:cNvSpPr/>
            <p:nvPr/>
          </p:nvSpPr>
          <p:spPr>
            <a:xfrm>
              <a:off x="14077950" y="726440"/>
              <a:ext cx="245427" cy="591820"/>
            </a:xfrm>
            <a:custGeom>
              <a:avLst/>
              <a:gdLst>
                <a:gd name="connsiteX0" fmla="*/ 20320 w 245427"/>
                <a:gd name="connsiteY0" fmla="*/ 591820 h 591820"/>
                <a:gd name="connsiteX1" fmla="*/ 0 w 245427"/>
                <a:gd name="connsiteY1" fmla="*/ 576580 h 591820"/>
                <a:gd name="connsiteX2" fmla="*/ 217170 w 245427"/>
                <a:gd name="connsiteY2" fmla="*/ 290195 h 591820"/>
                <a:gd name="connsiteX3" fmla="*/ 0 w 245427"/>
                <a:gd name="connsiteY3" fmla="*/ 15875 h 591820"/>
                <a:gd name="connsiteX4" fmla="*/ 19685 w 245427"/>
                <a:gd name="connsiteY4" fmla="*/ 0 h 591820"/>
                <a:gd name="connsiteX5" fmla="*/ 242570 w 245427"/>
                <a:gd name="connsiteY5" fmla="*/ 281940 h 591820"/>
                <a:gd name="connsiteX6" fmla="*/ 242570 w 245427"/>
                <a:gd name="connsiteY6" fmla="*/ 297815 h 591820"/>
                <a:gd name="connsiteX7" fmla="*/ 20320 w 245427"/>
                <a:gd name="connsiteY7" fmla="*/ 591820 h 591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427" h="591820">
                  <a:moveTo>
                    <a:pt x="20320" y="591820"/>
                  </a:moveTo>
                  <a:lnTo>
                    <a:pt x="0" y="576580"/>
                  </a:lnTo>
                  <a:lnTo>
                    <a:pt x="217170" y="290195"/>
                  </a:lnTo>
                  <a:lnTo>
                    <a:pt x="0" y="15875"/>
                  </a:lnTo>
                  <a:lnTo>
                    <a:pt x="19685" y="0"/>
                  </a:lnTo>
                  <a:lnTo>
                    <a:pt x="242570" y="281940"/>
                  </a:lnTo>
                  <a:cubicBezTo>
                    <a:pt x="246380" y="286385"/>
                    <a:pt x="246380" y="292735"/>
                    <a:pt x="242570" y="297815"/>
                  </a:cubicBezTo>
                  <a:lnTo>
                    <a:pt x="20320" y="591820"/>
                  </a:lnTo>
                  <a:close/>
                </a:path>
              </a:pathLst>
            </a:custGeom>
            <a:grpFill/>
            <a:ln w="6350" cap="flat">
              <a:noFill/>
              <a:prstDash val="solid"/>
              <a:miter/>
            </a:ln>
          </p:spPr>
          <p:txBody>
            <a:bodyPr rtlCol="0" anchor="ctr"/>
            <a:lstStyle/>
            <a:p>
              <a:endParaRPr lang="en-US"/>
            </a:p>
          </p:txBody>
        </p:sp>
      </p:grpSp>
      <p:grpSp>
        <p:nvGrpSpPr>
          <p:cNvPr id="293" name="Group 292">
            <a:extLst>
              <a:ext uri="{FF2B5EF4-FFF2-40B4-BE49-F238E27FC236}">
                <a16:creationId xmlns:a16="http://schemas.microsoft.com/office/drawing/2014/main" id="{4C28E66F-82E6-994E-B2B6-7B050CAC42A0}"/>
              </a:ext>
            </a:extLst>
          </p:cNvPr>
          <p:cNvGrpSpPr>
            <a:grpSpLocks noChangeAspect="1"/>
          </p:cNvGrpSpPr>
          <p:nvPr/>
        </p:nvGrpSpPr>
        <p:grpSpPr>
          <a:xfrm>
            <a:off x="1306390" y="2806736"/>
            <a:ext cx="568685" cy="692250"/>
            <a:chOff x="16620490" y="450215"/>
            <a:chExt cx="756920" cy="921384"/>
          </a:xfrm>
          <a:solidFill>
            <a:schemeClr val="accent1"/>
          </a:solidFill>
        </p:grpSpPr>
        <p:sp>
          <p:nvSpPr>
            <p:cNvPr id="294" name="Freeform 293">
              <a:extLst>
                <a:ext uri="{FF2B5EF4-FFF2-40B4-BE49-F238E27FC236}">
                  <a16:creationId xmlns:a16="http://schemas.microsoft.com/office/drawing/2014/main" id="{7799DA66-873F-154F-B1D6-E9C3C1BB5381}"/>
                </a:ext>
              </a:extLst>
            </p:cNvPr>
            <p:cNvSpPr/>
            <p:nvPr/>
          </p:nvSpPr>
          <p:spPr>
            <a:xfrm>
              <a:off x="16636770" y="467518"/>
              <a:ext cx="722859" cy="887571"/>
            </a:xfrm>
            <a:custGeom>
              <a:avLst/>
              <a:gdLst>
                <a:gd name="connsiteX0" fmla="*/ 708889 w 722859"/>
                <a:gd name="connsiteY0" fmla="*/ 887571 h 887571"/>
                <a:gd name="connsiteX1" fmla="*/ 40869 w 722859"/>
                <a:gd name="connsiteY1" fmla="*/ 887571 h 887571"/>
                <a:gd name="connsiteX2" fmla="*/ 28169 w 722859"/>
                <a:gd name="connsiteY2" fmla="*/ 874871 h 887571"/>
                <a:gd name="connsiteX3" fmla="*/ 28169 w 722859"/>
                <a:gd name="connsiteY3" fmla="*/ 689451 h 887571"/>
                <a:gd name="connsiteX4" fmla="*/ 33249 w 722859"/>
                <a:gd name="connsiteY4" fmla="*/ 679291 h 887571"/>
                <a:gd name="connsiteX5" fmla="*/ 263119 w 722859"/>
                <a:gd name="connsiteY5" fmla="*/ 509746 h 887571"/>
                <a:gd name="connsiteX6" fmla="*/ 447904 w 722859"/>
                <a:gd name="connsiteY6" fmla="*/ 350996 h 887571"/>
                <a:gd name="connsiteX7" fmla="*/ 456159 w 722859"/>
                <a:gd name="connsiteY7" fmla="*/ 251301 h 887571"/>
                <a:gd name="connsiteX8" fmla="*/ 301854 w 722859"/>
                <a:gd name="connsiteY8" fmla="*/ 219551 h 887571"/>
                <a:gd name="connsiteX9" fmla="*/ 139929 w 722859"/>
                <a:gd name="connsiteY9" fmla="*/ 309721 h 887571"/>
                <a:gd name="connsiteX10" fmla="*/ 124054 w 722859"/>
                <a:gd name="connsiteY10" fmla="*/ 306546 h 887571"/>
                <a:gd name="connsiteX11" fmla="*/ 2769 w 722859"/>
                <a:gd name="connsiteY11" fmla="*/ 162401 h 887571"/>
                <a:gd name="connsiteX12" fmla="*/ 229 w 722859"/>
                <a:gd name="connsiteY12" fmla="*/ 152241 h 887571"/>
                <a:gd name="connsiteX13" fmla="*/ 5944 w 722859"/>
                <a:gd name="connsiteY13" fmla="*/ 143351 h 887571"/>
                <a:gd name="connsiteX14" fmla="*/ 166599 w 722859"/>
                <a:gd name="connsiteY14" fmla="*/ 46831 h 887571"/>
                <a:gd name="connsiteX15" fmla="*/ 170409 w 722859"/>
                <a:gd name="connsiteY15" fmla="*/ 45561 h 887571"/>
                <a:gd name="connsiteX16" fmla="*/ 355194 w 722859"/>
                <a:gd name="connsiteY16" fmla="*/ 476 h 887571"/>
                <a:gd name="connsiteX17" fmla="*/ 362179 w 722859"/>
                <a:gd name="connsiteY17" fmla="*/ 476 h 887571"/>
                <a:gd name="connsiteX18" fmla="*/ 612369 w 722859"/>
                <a:gd name="connsiteY18" fmla="*/ 80486 h 887571"/>
                <a:gd name="connsiteX19" fmla="*/ 619989 w 722859"/>
                <a:gd name="connsiteY19" fmla="*/ 86836 h 887571"/>
                <a:gd name="connsiteX20" fmla="*/ 714604 w 722859"/>
                <a:gd name="connsiteY20" fmla="*/ 264636 h 887571"/>
                <a:gd name="connsiteX21" fmla="*/ 715239 w 722859"/>
                <a:gd name="connsiteY21" fmla="*/ 275431 h 887571"/>
                <a:gd name="connsiteX22" fmla="*/ 620624 w 722859"/>
                <a:gd name="connsiteY22" fmla="*/ 509746 h 887571"/>
                <a:gd name="connsiteX23" fmla="*/ 617449 w 722859"/>
                <a:gd name="connsiteY23" fmla="*/ 514826 h 887571"/>
                <a:gd name="connsiteX24" fmla="*/ 422504 w 722859"/>
                <a:gd name="connsiteY24" fmla="*/ 671671 h 887571"/>
                <a:gd name="connsiteX25" fmla="*/ 710159 w 722859"/>
                <a:gd name="connsiteY25" fmla="*/ 671671 h 887571"/>
                <a:gd name="connsiteX26" fmla="*/ 722859 w 722859"/>
                <a:gd name="connsiteY26" fmla="*/ 684371 h 887571"/>
                <a:gd name="connsiteX27" fmla="*/ 722859 w 722859"/>
                <a:gd name="connsiteY27" fmla="*/ 875506 h 887571"/>
                <a:gd name="connsiteX28" fmla="*/ 708889 w 722859"/>
                <a:gd name="connsiteY28" fmla="*/ 887571 h 887571"/>
                <a:gd name="connsiteX29" fmla="*/ 53569 w 722859"/>
                <a:gd name="connsiteY29" fmla="*/ 862171 h 887571"/>
                <a:gd name="connsiteX30" fmla="*/ 696189 w 722859"/>
                <a:gd name="connsiteY30" fmla="*/ 862171 h 887571"/>
                <a:gd name="connsiteX31" fmla="*/ 696189 w 722859"/>
                <a:gd name="connsiteY31" fmla="*/ 696436 h 887571"/>
                <a:gd name="connsiteX32" fmla="*/ 380594 w 722859"/>
                <a:gd name="connsiteY32" fmla="*/ 696436 h 887571"/>
                <a:gd name="connsiteX33" fmla="*/ 368529 w 722859"/>
                <a:gd name="connsiteY33" fmla="*/ 687546 h 887571"/>
                <a:gd name="connsiteX34" fmla="*/ 373609 w 722859"/>
                <a:gd name="connsiteY34" fmla="*/ 673576 h 887571"/>
                <a:gd name="connsiteX35" fmla="*/ 597129 w 722859"/>
                <a:gd name="connsiteY35" fmla="*/ 497046 h 887571"/>
                <a:gd name="connsiteX36" fmla="*/ 688569 w 722859"/>
                <a:gd name="connsiteY36" fmla="*/ 270986 h 887571"/>
                <a:gd name="connsiteX37" fmla="*/ 599669 w 722859"/>
                <a:gd name="connsiteY37" fmla="*/ 103346 h 887571"/>
                <a:gd name="connsiteX38" fmla="*/ 357734 w 722859"/>
                <a:gd name="connsiteY38" fmla="*/ 25876 h 887571"/>
                <a:gd name="connsiteX39" fmla="*/ 178029 w 722859"/>
                <a:gd name="connsiteY39" fmla="*/ 69691 h 887571"/>
                <a:gd name="connsiteX40" fmla="*/ 31979 w 722859"/>
                <a:gd name="connsiteY40" fmla="*/ 157321 h 887571"/>
                <a:gd name="connsiteX41" fmla="*/ 137389 w 722859"/>
                <a:gd name="connsiteY41" fmla="*/ 283051 h 887571"/>
                <a:gd name="connsiteX42" fmla="*/ 294234 w 722859"/>
                <a:gd name="connsiteY42" fmla="*/ 195421 h 887571"/>
                <a:gd name="connsiteX43" fmla="*/ 303124 w 722859"/>
                <a:gd name="connsiteY43" fmla="*/ 194151 h 887571"/>
                <a:gd name="connsiteX44" fmla="*/ 472669 w 722859"/>
                <a:gd name="connsiteY44" fmla="*/ 229076 h 887571"/>
                <a:gd name="connsiteX45" fmla="*/ 482829 w 722859"/>
                <a:gd name="connsiteY45" fmla="*/ 242411 h 887571"/>
                <a:gd name="connsiteX46" fmla="*/ 472669 w 722859"/>
                <a:gd name="connsiteY46" fmla="*/ 358616 h 887571"/>
                <a:gd name="connsiteX47" fmla="*/ 468224 w 722859"/>
                <a:gd name="connsiteY47" fmla="*/ 366871 h 887571"/>
                <a:gd name="connsiteX48" fmla="*/ 278994 w 722859"/>
                <a:gd name="connsiteY48" fmla="*/ 529431 h 887571"/>
                <a:gd name="connsiteX49" fmla="*/ 278359 w 722859"/>
                <a:gd name="connsiteY49" fmla="*/ 530066 h 887571"/>
                <a:gd name="connsiteX50" fmla="*/ 52934 w 722859"/>
                <a:gd name="connsiteY50" fmla="*/ 696436 h 887571"/>
                <a:gd name="connsiteX51" fmla="*/ 52934 w 722859"/>
                <a:gd name="connsiteY51" fmla="*/ 862171 h 88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22859" h="887571">
                  <a:moveTo>
                    <a:pt x="708889" y="887571"/>
                  </a:moveTo>
                  <a:lnTo>
                    <a:pt x="40869" y="887571"/>
                  </a:lnTo>
                  <a:cubicBezTo>
                    <a:pt x="33884" y="887571"/>
                    <a:pt x="28169" y="881856"/>
                    <a:pt x="28169" y="874871"/>
                  </a:cubicBezTo>
                  <a:lnTo>
                    <a:pt x="28169" y="689451"/>
                  </a:lnTo>
                  <a:cubicBezTo>
                    <a:pt x="28169" y="685641"/>
                    <a:pt x="30074" y="681831"/>
                    <a:pt x="33249" y="679291"/>
                  </a:cubicBezTo>
                  <a:cubicBezTo>
                    <a:pt x="117069" y="618331"/>
                    <a:pt x="255499" y="515461"/>
                    <a:pt x="263119" y="509746"/>
                  </a:cubicBezTo>
                  <a:lnTo>
                    <a:pt x="447904" y="350996"/>
                  </a:lnTo>
                  <a:lnTo>
                    <a:pt x="456159" y="251301"/>
                  </a:lnTo>
                  <a:lnTo>
                    <a:pt x="301854" y="219551"/>
                  </a:lnTo>
                  <a:lnTo>
                    <a:pt x="139929" y="309721"/>
                  </a:lnTo>
                  <a:cubicBezTo>
                    <a:pt x="134849" y="312896"/>
                    <a:pt x="127864" y="311626"/>
                    <a:pt x="124054" y="306546"/>
                  </a:cubicBezTo>
                  <a:lnTo>
                    <a:pt x="2769" y="162401"/>
                  </a:lnTo>
                  <a:cubicBezTo>
                    <a:pt x="229" y="159861"/>
                    <a:pt x="-406" y="156051"/>
                    <a:pt x="229" y="152241"/>
                  </a:cubicBezTo>
                  <a:cubicBezTo>
                    <a:pt x="864" y="148431"/>
                    <a:pt x="2769" y="145256"/>
                    <a:pt x="5944" y="143351"/>
                  </a:cubicBezTo>
                  <a:lnTo>
                    <a:pt x="166599" y="46831"/>
                  </a:lnTo>
                  <a:cubicBezTo>
                    <a:pt x="167869" y="46196"/>
                    <a:pt x="169139" y="45561"/>
                    <a:pt x="170409" y="45561"/>
                  </a:cubicBezTo>
                  <a:lnTo>
                    <a:pt x="355194" y="476"/>
                  </a:lnTo>
                  <a:cubicBezTo>
                    <a:pt x="357734" y="-159"/>
                    <a:pt x="359639" y="-159"/>
                    <a:pt x="362179" y="476"/>
                  </a:cubicBezTo>
                  <a:lnTo>
                    <a:pt x="612369" y="80486"/>
                  </a:lnTo>
                  <a:cubicBezTo>
                    <a:pt x="615544" y="81756"/>
                    <a:pt x="618084" y="83661"/>
                    <a:pt x="619989" y="86836"/>
                  </a:cubicBezTo>
                  <a:lnTo>
                    <a:pt x="714604" y="264636"/>
                  </a:lnTo>
                  <a:cubicBezTo>
                    <a:pt x="716509" y="267811"/>
                    <a:pt x="716509" y="271621"/>
                    <a:pt x="715239" y="275431"/>
                  </a:cubicBezTo>
                  <a:lnTo>
                    <a:pt x="620624" y="509746"/>
                  </a:lnTo>
                  <a:cubicBezTo>
                    <a:pt x="619989" y="511651"/>
                    <a:pt x="618719" y="513556"/>
                    <a:pt x="617449" y="514826"/>
                  </a:cubicBezTo>
                  <a:cubicBezTo>
                    <a:pt x="612369" y="519271"/>
                    <a:pt x="505689" y="611981"/>
                    <a:pt x="422504" y="671671"/>
                  </a:cubicBezTo>
                  <a:lnTo>
                    <a:pt x="710159" y="671671"/>
                  </a:lnTo>
                  <a:cubicBezTo>
                    <a:pt x="717144" y="671671"/>
                    <a:pt x="722859" y="677386"/>
                    <a:pt x="722859" y="684371"/>
                  </a:cubicBezTo>
                  <a:lnTo>
                    <a:pt x="722859" y="875506"/>
                  </a:lnTo>
                  <a:cubicBezTo>
                    <a:pt x="721589" y="881856"/>
                    <a:pt x="715874" y="887571"/>
                    <a:pt x="708889" y="887571"/>
                  </a:cubicBezTo>
                  <a:close/>
                  <a:moveTo>
                    <a:pt x="53569" y="862171"/>
                  </a:moveTo>
                  <a:lnTo>
                    <a:pt x="696189" y="862171"/>
                  </a:lnTo>
                  <a:lnTo>
                    <a:pt x="696189" y="696436"/>
                  </a:lnTo>
                  <a:lnTo>
                    <a:pt x="380594" y="696436"/>
                  </a:lnTo>
                  <a:cubicBezTo>
                    <a:pt x="374879" y="696436"/>
                    <a:pt x="369799" y="692626"/>
                    <a:pt x="368529" y="687546"/>
                  </a:cubicBezTo>
                  <a:cubicBezTo>
                    <a:pt x="367259" y="682466"/>
                    <a:pt x="369164" y="676116"/>
                    <a:pt x="373609" y="673576"/>
                  </a:cubicBezTo>
                  <a:cubicBezTo>
                    <a:pt x="451079" y="624046"/>
                    <a:pt x="578714" y="513556"/>
                    <a:pt x="597129" y="497046"/>
                  </a:cubicBezTo>
                  <a:lnTo>
                    <a:pt x="688569" y="270986"/>
                  </a:lnTo>
                  <a:lnTo>
                    <a:pt x="599669" y="103346"/>
                  </a:lnTo>
                  <a:lnTo>
                    <a:pt x="357734" y="25876"/>
                  </a:lnTo>
                  <a:lnTo>
                    <a:pt x="178029" y="69691"/>
                  </a:lnTo>
                  <a:lnTo>
                    <a:pt x="31979" y="157321"/>
                  </a:lnTo>
                  <a:lnTo>
                    <a:pt x="137389" y="283051"/>
                  </a:lnTo>
                  <a:lnTo>
                    <a:pt x="294234" y="195421"/>
                  </a:lnTo>
                  <a:cubicBezTo>
                    <a:pt x="296774" y="194151"/>
                    <a:pt x="299949" y="193516"/>
                    <a:pt x="303124" y="194151"/>
                  </a:cubicBezTo>
                  <a:lnTo>
                    <a:pt x="472669" y="229076"/>
                  </a:lnTo>
                  <a:cubicBezTo>
                    <a:pt x="479019" y="230346"/>
                    <a:pt x="483464" y="236061"/>
                    <a:pt x="482829" y="242411"/>
                  </a:cubicBezTo>
                  <a:lnTo>
                    <a:pt x="472669" y="358616"/>
                  </a:lnTo>
                  <a:cubicBezTo>
                    <a:pt x="472669" y="361791"/>
                    <a:pt x="470764" y="364966"/>
                    <a:pt x="468224" y="366871"/>
                  </a:cubicBezTo>
                  <a:lnTo>
                    <a:pt x="278994" y="529431"/>
                  </a:lnTo>
                  <a:cubicBezTo>
                    <a:pt x="278994" y="529431"/>
                    <a:pt x="278359" y="530066"/>
                    <a:pt x="278359" y="530066"/>
                  </a:cubicBezTo>
                  <a:cubicBezTo>
                    <a:pt x="277089" y="531336"/>
                    <a:pt x="139929" y="633571"/>
                    <a:pt x="52934" y="696436"/>
                  </a:cubicBezTo>
                  <a:lnTo>
                    <a:pt x="52934" y="862171"/>
                  </a:lnTo>
                  <a:close/>
                </a:path>
              </a:pathLst>
            </a:custGeom>
            <a:grpFill/>
            <a:ln w="6350" cap="flat">
              <a:noFill/>
              <a:prstDash val="solid"/>
              <a:miter/>
            </a:ln>
          </p:spPr>
          <p:txBody>
            <a:bodyPr rtlCol="0" anchor="ctr"/>
            <a:lstStyle/>
            <a:p>
              <a:endParaRPr lang="en-US"/>
            </a:p>
          </p:txBody>
        </p:sp>
        <p:grpSp>
          <p:nvGrpSpPr>
            <p:cNvPr id="295" name="Graphic 336">
              <a:extLst>
                <a:ext uri="{FF2B5EF4-FFF2-40B4-BE49-F238E27FC236}">
                  <a16:creationId xmlns:a16="http://schemas.microsoft.com/office/drawing/2014/main" id="{493141BC-3A9E-A247-AE11-9746D7299810}"/>
                </a:ext>
              </a:extLst>
            </p:cNvPr>
            <p:cNvGrpSpPr/>
            <p:nvPr/>
          </p:nvGrpSpPr>
          <p:grpSpPr>
            <a:xfrm>
              <a:off x="17318990" y="1313180"/>
              <a:ext cx="58420" cy="58419"/>
              <a:chOff x="17318990" y="1313180"/>
              <a:chExt cx="58420" cy="58419"/>
            </a:xfrm>
            <a:grpFill/>
          </p:grpSpPr>
          <p:sp>
            <p:nvSpPr>
              <p:cNvPr id="342" name="Freeform 341">
                <a:extLst>
                  <a:ext uri="{FF2B5EF4-FFF2-40B4-BE49-F238E27FC236}">
                    <a16:creationId xmlns:a16="http://schemas.microsoft.com/office/drawing/2014/main" id="{3383E474-BE07-C945-AC4C-9A74155345D0}"/>
                  </a:ext>
                </a:extLst>
              </p:cNvPr>
              <p:cNvSpPr/>
              <p:nvPr/>
            </p:nvSpPr>
            <p:spPr>
              <a:xfrm>
                <a:off x="17331690" y="132588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6035" y="635"/>
                      <a:pt x="33020" y="7620"/>
                      <a:pt x="33020" y="16510"/>
                    </a:cubicBezTo>
                    <a:close/>
                  </a:path>
                </a:pathLst>
              </a:custGeom>
              <a:grpFill/>
              <a:ln w="6350" cap="flat">
                <a:noFill/>
                <a:prstDash val="solid"/>
                <a:miter/>
              </a:ln>
            </p:spPr>
            <p:txBody>
              <a:bodyPr rtlCol="0" anchor="ctr"/>
              <a:lstStyle/>
              <a:p>
                <a:endParaRPr lang="en-US"/>
              </a:p>
            </p:txBody>
          </p:sp>
          <p:sp>
            <p:nvSpPr>
              <p:cNvPr id="343" name="Freeform 342">
                <a:extLst>
                  <a:ext uri="{FF2B5EF4-FFF2-40B4-BE49-F238E27FC236}">
                    <a16:creationId xmlns:a16="http://schemas.microsoft.com/office/drawing/2014/main" id="{9DEE185A-2478-0548-B4B6-EC5A0585650D}"/>
                  </a:ext>
                </a:extLst>
              </p:cNvPr>
              <p:cNvSpPr/>
              <p:nvPr/>
            </p:nvSpPr>
            <p:spPr>
              <a:xfrm>
                <a:off x="17318990" y="131318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115" y="26035"/>
                      <a:pt x="29210" y="26035"/>
                    </a:cubicBezTo>
                    <a:close/>
                  </a:path>
                </a:pathLst>
              </a:custGeom>
              <a:grpFill/>
              <a:ln w="6350" cap="flat">
                <a:noFill/>
                <a:prstDash val="solid"/>
                <a:miter/>
              </a:ln>
            </p:spPr>
            <p:txBody>
              <a:bodyPr rtlCol="0" anchor="ctr"/>
              <a:lstStyle/>
              <a:p>
                <a:endParaRPr lang="en-US"/>
              </a:p>
            </p:txBody>
          </p:sp>
        </p:grpSp>
        <p:grpSp>
          <p:nvGrpSpPr>
            <p:cNvPr id="296" name="Graphic 336">
              <a:extLst>
                <a:ext uri="{FF2B5EF4-FFF2-40B4-BE49-F238E27FC236}">
                  <a16:creationId xmlns:a16="http://schemas.microsoft.com/office/drawing/2014/main" id="{1BED72ED-426D-EC4B-9FE4-22C59CAF612B}"/>
                </a:ext>
              </a:extLst>
            </p:cNvPr>
            <p:cNvGrpSpPr/>
            <p:nvPr/>
          </p:nvGrpSpPr>
          <p:grpSpPr>
            <a:xfrm>
              <a:off x="16649699" y="1313180"/>
              <a:ext cx="58420" cy="58419"/>
              <a:chOff x="16649699" y="1313180"/>
              <a:chExt cx="58420" cy="58419"/>
            </a:xfrm>
            <a:grpFill/>
          </p:grpSpPr>
          <p:sp>
            <p:nvSpPr>
              <p:cNvPr id="340" name="Freeform 339">
                <a:extLst>
                  <a:ext uri="{FF2B5EF4-FFF2-40B4-BE49-F238E27FC236}">
                    <a16:creationId xmlns:a16="http://schemas.microsoft.com/office/drawing/2014/main" id="{8825E0BA-F2C2-3845-BD4C-C5C24D45A6C4}"/>
                  </a:ext>
                </a:extLst>
              </p:cNvPr>
              <p:cNvSpPr/>
              <p:nvPr/>
            </p:nvSpPr>
            <p:spPr>
              <a:xfrm>
                <a:off x="16661765" y="132588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6035" y="635"/>
                      <a:pt x="33020" y="7620"/>
                      <a:pt x="33020" y="16510"/>
                    </a:cubicBezTo>
                    <a:close/>
                  </a:path>
                </a:pathLst>
              </a:custGeom>
              <a:grpFill/>
              <a:ln w="6350" cap="flat">
                <a:noFill/>
                <a:prstDash val="solid"/>
                <a:miter/>
              </a:ln>
            </p:spPr>
            <p:txBody>
              <a:bodyPr rtlCol="0" anchor="ctr"/>
              <a:lstStyle/>
              <a:p>
                <a:endParaRPr lang="en-US"/>
              </a:p>
            </p:txBody>
          </p:sp>
          <p:sp>
            <p:nvSpPr>
              <p:cNvPr id="341" name="Freeform 340">
                <a:extLst>
                  <a:ext uri="{FF2B5EF4-FFF2-40B4-BE49-F238E27FC236}">
                    <a16:creationId xmlns:a16="http://schemas.microsoft.com/office/drawing/2014/main" id="{B94D2061-2B47-A54E-B246-C2FB2CF607C7}"/>
                  </a:ext>
                </a:extLst>
              </p:cNvPr>
              <p:cNvSpPr/>
              <p:nvPr/>
            </p:nvSpPr>
            <p:spPr>
              <a:xfrm>
                <a:off x="16649699" y="131318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115" y="26035"/>
                      <a:pt x="29210" y="26035"/>
                    </a:cubicBezTo>
                    <a:close/>
                  </a:path>
                </a:pathLst>
              </a:custGeom>
              <a:grpFill/>
              <a:ln w="6350" cap="flat">
                <a:noFill/>
                <a:prstDash val="solid"/>
                <a:miter/>
              </a:ln>
            </p:spPr>
            <p:txBody>
              <a:bodyPr rtlCol="0" anchor="ctr"/>
              <a:lstStyle/>
              <a:p>
                <a:endParaRPr lang="en-US"/>
              </a:p>
            </p:txBody>
          </p:sp>
        </p:grpSp>
        <p:grpSp>
          <p:nvGrpSpPr>
            <p:cNvPr id="297" name="Graphic 336">
              <a:extLst>
                <a:ext uri="{FF2B5EF4-FFF2-40B4-BE49-F238E27FC236}">
                  <a16:creationId xmlns:a16="http://schemas.microsoft.com/office/drawing/2014/main" id="{82692B90-4FFB-1C4E-9AC6-BCF1BBC6CE50}"/>
                </a:ext>
              </a:extLst>
            </p:cNvPr>
            <p:cNvGrpSpPr/>
            <p:nvPr/>
          </p:nvGrpSpPr>
          <p:grpSpPr>
            <a:xfrm>
              <a:off x="17318990" y="1123314"/>
              <a:ext cx="58420" cy="58420"/>
              <a:chOff x="17318990" y="1123314"/>
              <a:chExt cx="58420" cy="58420"/>
            </a:xfrm>
            <a:grpFill/>
          </p:grpSpPr>
          <p:sp>
            <p:nvSpPr>
              <p:cNvPr id="338" name="Freeform 337">
                <a:extLst>
                  <a:ext uri="{FF2B5EF4-FFF2-40B4-BE49-F238E27FC236}">
                    <a16:creationId xmlns:a16="http://schemas.microsoft.com/office/drawing/2014/main" id="{E1D4B8F1-28F0-2E41-9F31-FEC27C0386EF}"/>
                  </a:ext>
                </a:extLst>
              </p:cNvPr>
              <p:cNvSpPr/>
              <p:nvPr/>
            </p:nvSpPr>
            <p:spPr>
              <a:xfrm>
                <a:off x="17331690" y="1136014"/>
                <a:ext cx="33020" cy="33020"/>
              </a:xfrm>
              <a:custGeom>
                <a:avLst/>
                <a:gdLst>
                  <a:gd name="connsiteX0" fmla="*/ 33020 w 33020"/>
                  <a:gd name="connsiteY0" fmla="*/ 16510 h 33020"/>
                  <a:gd name="connsiteX1" fmla="*/ 16510 w 33020"/>
                  <a:gd name="connsiteY1" fmla="*/ 33020 h 33020"/>
                  <a:gd name="connsiteX2" fmla="*/ 0 w 33020"/>
                  <a:gd name="connsiteY2" fmla="*/ 16510 h 33020"/>
                  <a:gd name="connsiteX3" fmla="*/ 16510 w 33020"/>
                  <a:gd name="connsiteY3" fmla="*/ 0 h 33020"/>
                  <a:gd name="connsiteX4" fmla="*/ 33020 w 33020"/>
                  <a:gd name="connsiteY4" fmla="*/ 16510 h 3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20">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p>
            </p:txBody>
          </p:sp>
          <p:sp>
            <p:nvSpPr>
              <p:cNvPr id="339" name="Freeform 338">
                <a:extLst>
                  <a:ext uri="{FF2B5EF4-FFF2-40B4-BE49-F238E27FC236}">
                    <a16:creationId xmlns:a16="http://schemas.microsoft.com/office/drawing/2014/main" id="{209D90FD-6C0D-2B44-8766-F95944679388}"/>
                  </a:ext>
                </a:extLst>
              </p:cNvPr>
              <p:cNvSpPr/>
              <p:nvPr/>
            </p:nvSpPr>
            <p:spPr>
              <a:xfrm>
                <a:off x="17318990" y="1123314"/>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5400 h 58420"/>
                  <a:gd name="connsiteX6" fmla="*/ 25400 w 58420"/>
                  <a:gd name="connsiteY6" fmla="*/ 29210 h 58420"/>
                  <a:gd name="connsiteX7" fmla="*/ 29210 w 58420"/>
                  <a:gd name="connsiteY7" fmla="*/ 33020 h 58420"/>
                  <a:gd name="connsiteX8" fmla="*/ 33020 w 58420"/>
                  <a:gd name="connsiteY8" fmla="*/ 29210 h 58420"/>
                  <a:gd name="connsiteX9" fmla="*/ 29210 w 58420"/>
                  <a:gd name="connsiteY9" fmla="*/ 25400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p>
            </p:txBody>
          </p:sp>
        </p:grpSp>
        <p:grpSp>
          <p:nvGrpSpPr>
            <p:cNvPr id="298" name="Graphic 336">
              <a:extLst>
                <a:ext uri="{FF2B5EF4-FFF2-40B4-BE49-F238E27FC236}">
                  <a16:creationId xmlns:a16="http://schemas.microsoft.com/office/drawing/2014/main" id="{4EE9E703-A286-2C4F-B5EE-868F8C983CBA}"/>
                </a:ext>
              </a:extLst>
            </p:cNvPr>
            <p:cNvGrpSpPr/>
            <p:nvPr/>
          </p:nvGrpSpPr>
          <p:grpSpPr>
            <a:xfrm>
              <a:off x="16988790" y="1123314"/>
              <a:ext cx="58420" cy="58420"/>
              <a:chOff x="16988790" y="1123314"/>
              <a:chExt cx="58420" cy="58420"/>
            </a:xfrm>
            <a:grpFill/>
          </p:grpSpPr>
          <p:sp>
            <p:nvSpPr>
              <p:cNvPr id="336" name="Freeform 335">
                <a:extLst>
                  <a:ext uri="{FF2B5EF4-FFF2-40B4-BE49-F238E27FC236}">
                    <a16:creationId xmlns:a16="http://schemas.microsoft.com/office/drawing/2014/main" id="{67BF17FA-A7A7-1645-B6EB-956AE577810F}"/>
                  </a:ext>
                </a:extLst>
              </p:cNvPr>
              <p:cNvSpPr/>
              <p:nvPr/>
            </p:nvSpPr>
            <p:spPr>
              <a:xfrm>
                <a:off x="17001490" y="1136014"/>
                <a:ext cx="33020" cy="33020"/>
              </a:xfrm>
              <a:custGeom>
                <a:avLst/>
                <a:gdLst>
                  <a:gd name="connsiteX0" fmla="*/ 33020 w 33020"/>
                  <a:gd name="connsiteY0" fmla="*/ 16510 h 33020"/>
                  <a:gd name="connsiteX1" fmla="*/ 16510 w 33020"/>
                  <a:gd name="connsiteY1" fmla="*/ 33020 h 33020"/>
                  <a:gd name="connsiteX2" fmla="*/ 0 w 33020"/>
                  <a:gd name="connsiteY2" fmla="*/ 16510 h 33020"/>
                  <a:gd name="connsiteX3" fmla="*/ 16510 w 33020"/>
                  <a:gd name="connsiteY3" fmla="*/ 0 h 33020"/>
                  <a:gd name="connsiteX4" fmla="*/ 33020 w 33020"/>
                  <a:gd name="connsiteY4" fmla="*/ 16510 h 3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20">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p>
            </p:txBody>
          </p:sp>
          <p:sp>
            <p:nvSpPr>
              <p:cNvPr id="337" name="Freeform 336">
                <a:extLst>
                  <a:ext uri="{FF2B5EF4-FFF2-40B4-BE49-F238E27FC236}">
                    <a16:creationId xmlns:a16="http://schemas.microsoft.com/office/drawing/2014/main" id="{4E7D3A6A-2AE9-F64A-A36A-3A5295798E55}"/>
                  </a:ext>
                </a:extLst>
              </p:cNvPr>
              <p:cNvSpPr/>
              <p:nvPr/>
            </p:nvSpPr>
            <p:spPr>
              <a:xfrm>
                <a:off x="16988790" y="1123314"/>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5400 h 58420"/>
                  <a:gd name="connsiteX6" fmla="*/ 25400 w 58420"/>
                  <a:gd name="connsiteY6" fmla="*/ 29210 h 58420"/>
                  <a:gd name="connsiteX7" fmla="*/ 29210 w 58420"/>
                  <a:gd name="connsiteY7" fmla="*/ 33020 h 58420"/>
                  <a:gd name="connsiteX8" fmla="*/ 33020 w 58420"/>
                  <a:gd name="connsiteY8" fmla="*/ 29210 h 58420"/>
                  <a:gd name="connsiteX9" fmla="*/ 29210 w 58420"/>
                  <a:gd name="connsiteY9" fmla="*/ 25400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720"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750" y="25400"/>
                      <a:pt x="29210" y="25400"/>
                    </a:cubicBezTo>
                    <a:close/>
                  </a:path>
                </a:pathLst>
              </a:custGeom>
              <a:grpFill/>
              <a:ln w="6350" cap="flat">
                <a:noFill/>
                <a:prstDash val="solid"/>
                <a:miter/>
              </a:ln>
            </p:spPr>
            <p:txBody>
              <a:bodyPr rtlCol="0" anchor="ctr"/>
              <a:lstStyle/>
              <a:p>
                <a:endParaRPr lang="en-US"/>
              </a:p>
            </p:txBody>
          </p:sp>
        </p:grpSp>
        <p:grpSp>
          <p:nvGrpSpPr>
            <p:cNvPr id="299" name="Graphic 336">
              <a:extLst>
                <a:ext uri="{FF2B5EF4-FFF2-40B4-BE49-F238E27FC236}">
                  <a16:creationId xmlns:a16="http://schemas.microsoft.com/office/drawing/2014/main" id="{DA5F1380-F7F6-1547-8197-7197E11A39F5}"/>
                </a:ext>
              </a:extLst>
            </p:cNvPr>
            <p:cNvGrpSpPr/>
            <p:nvPr/>
          </p:nvGrpSpPr>
          <p:grpSpPr>
            <a:xfrm>
              <a:off x="16649699" y="1127760"/>
              <a:ext cx="58420" cy="58419"/>
              <a:chOff x="16649699" y="1127760"/>
              <a:chExt cx="58420" cy="58419"/>
            </a:xfrm>
            <a:grpFill/>
          </p:grpSpPr>
          <p:sp>
            <p:nvSpPr>
              <p:cNvPr id="334" name="Freeform 333">
                <a:extLst>
                  <a:ext uri="{FF2B5EF4-FFF2-40B4-BE49-F238E27FC236}">
                    <a16:creationId xmlns:a16="http://schemas.microsoft.com/office/drawing/2014/main" id="{D01639B9-E85A-BB42-9163-2B8757D8EF05}"/>
                  </a:ext>
                </a:extLst>
              </p:cNvPr>
              <p:cNvSpPr/>
              <p:nvPr/>
            </p:nvSpPr>
            <p:spPr>
              <a:xfrm>
                <a:off x="16661765" y="114046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p>
            </p:txBody>
          </p:sp>
          <p:sp>
            <p:nvSpPr>
              <p:cNvPr id="335" name="Freeform 334">
                <a:extLst>
                  <a:ext uri="{FF2B5EF4-FFF2-40B4-BE49-F238E27FC236}">
                    <a16:creationId xmlns:a16="http://schemas.microsoft.com/office/drawing/2014/main" id="{B158CFE5-6385-5045-9DDD-E539CEE70A44}"/>
                  </a:ext>
                </a:extLst>
              </p:cNvPr>
              <p:cNvSpPr/>
              <p:nvPr/>
            </p:nvSpPr>
            <p:spPr>
              <a:xfrm>
                <a:off x="16649699" y="112776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5400 h 58419"/>
                  <a:gd name="connsiteX6" fmla="*/ 25400 w 58420"/>
                  <a:gd name="connsiteY6" fmla="*/ 29210 h 58419"/>
                  <a:gd name="connsiteX7" fmla="*/ 29210 w 58420"/>
                  <a:gd name="connsiteY7" fmla="*/ 33020 h 58419"/>
                  <a:gd name="connsiteX8" fmla="*/ 33020 w 58420"/>
                  <a:gd name="connsiteY8" fmla="*/ 29210 h 58419"/>
                  <a:gd name="connsiteX9" fmla="*/ 29210 w 58420"/>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p>
            </p:txBody>
          </p:sp>
        </p:grpSp>
        <p:grpSp>
          <p:nvGrpSpPr>
            <p:cNvPr id="300" name="Graphic 336">
              <a:extLst>
                <a:ext uri="{FF2B5EF4-FFF2-40B4-BE49-F238E27FC236}">
                  <a16:creationId xmlns:a16="http://schemas.microsoft.com/office/drawing/2014/main" id="{1D3A5B7A-1219-CD49-98C3-77F1F35AC84C}"/>
                </a:ext>
              </a:extLst>
            </p:cNvPr>
            <p:cNvGrpSpPr/>
            <p:nvPr/>
          </p:nvGrpSpPr>
          <p:grpSpPr>
            <a:xfrm>
              <a:off x="16742410" y="737234"/>
              <a:ext cx="58420" cy="58420"/>
              <a:chOff x="16742410" y="737234"/>
              <a:chExt cx="58420" cy="58420"/>
            </a:xfrm>
            <a:grpFill/>
          </p:grpSpPr>
          <p:sp>
            <p:nvSpPr>
              <p:cNvPr id="332" name="Freeform 331">
                <a:extLst>
                  <a:ext uri="{FF2B5EF4-FFF2-40B4-BE49-F238E27FC236}">
                    <a16:creationId xmlns:a16="http://schemas.microsoft.com/office/drawing/2014/main" id="{226B43E3-5C6F-BF43-AEC4-E19BA9F87012}"/>
                  </a:ext>
                </a:extLst>
              </p:cNvPr>
              <p:cNvSpPr/>
              <p:nvPr/>
            </p:nvSpPr>
            <p:spPr>
              <a:xfrm>
                <a:off x="16755110" y="749934"/>
                <a:ext cx="33020" cy="33020"/>
              </a:xfrm>
              <a:custGeom>
                <a:avLst/>
                <a:gdLst>
                  <a:gd name="connsiteX0" fmla="*/ 33020 w 33020"/>
                  <a:gd name="connsiteY0" fmla="*/ 16510 h 33020"/>
                  <a:gd name="connsiteX1" fmla="*/ 16510 w 33020"/>
                  <a:gd name="connsiteY1" fmla="*/ 33020 h 33020"/>
                  <a:gd name="connsiteX2" fmla="*/ 0 w 33020"/>
                  <a:gd name="connsiteY2" fmla="*/ 16510 h 33020"/>
                  <a:gd name="connsiteX3" fmla="*/ 16510 w 33020"/>
                  <a:gd name="connsiteY3" fmla="*/ 0 h 33020"/>
                  <a:gd name="connsiteX4" fmla="*/ 33020 w 33020"/>
                  <a:gd name="connsiteY4" fmla="*/ 16510 h 3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20">
                    <a:moveTo>
                      <a:pt x="33020" y="16510"/>
                    </a:moveTo>
                    <a:cubicBezTo>
                      <a:pt x="33020" y="25400"/>
                      <a:pt x="26035" y="33020"/>
                      <a:pt x="16510" y="33020"/>
                    </a:cubicBezTo>
                    <a:cubicBezTo>
                      <a:pt x="6985"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p>
            </p:txBody>
          </p:sp>
          <p:sp>
            <p:nvSpPr>
              <p:cNvPr id="333" name="Freeform 332">
                <a:extLst>
                  <a:ext uri="{FF2B5EF4-FFF2-40B4-BE49-F238E27FC236}">
                    <a16:creationId xmlns:a16="http://schemas.microsoft.com/office/drawing/2014/main" id="{F9307351-7B50-8B49-89E5-4D490105B8BD}"/>
                  </a:ext>
                </a:extLst>
              </p:cNvPr>
              <p:cNvSpPr/>
              <p:nvPr/>
            </p:nvSpPr>
            <p:spPr>
              <a:xfrm>
                <a:off x="16742410" y="737234"/>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5400 h 58420"/>
                  <a:gd name="connsiteX6" fmla="*/ 25400 w 58420"/>
                  <a:gd name="connsiteY6" fmla="*/ 29210 h 58420"/>
                  <a:gd name="connsiteX7" fmla="*/ 29210 w 58420"/>
                  <a:gd name="connsiteY7" fmla="*/ 33020 h 58420"/>
                  <a:gd name="connsiteX8" fmla="*/ 33020 w 58420"/>
                  <a:gd name="connsiteY8" fmla="*/ 29210 h 58420"/>
                  <a:gd name="connsiteX9" fmla="*/ 29210 w 58420"/>
                  <a:gd name="connsiteY9" fmla="*/ 25400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p>
            </p:txBody>
          </p:sp>
        </p:grpSp>
        <p:grpSp>
          <p:nvGrpSpPr>
            <p:cNvPr id="301" name="Graphic 336">
              <a:extLst>
                <a:ext uri="{FF2B5EF4-FFF2-40B4-BE49-F238E27FC236}">
                  <a16:creationId xmlns:a16="http://schemas.microsoft.com/office/drawing/2014/main" id="{B80F20A1-D5B2-284C-8A91-CD38DAA45777}"/>
                </a:ext>
              </a:extLst>
            </p:cNvPr>
            <p:cNvGrpSpPr/>
            <p:nvPr/>
          </p:nvGrpSpPr>
          <p:grpSpPr>
            <a:xfrm>
              <a:off x="16620490" y="591819"/>
              <a:ext cx="58420" cy="58420"/>
              <a:chOff x="16620490" y="591819"/>
              <a:chExt cx="58420" cy="58420"/>
            </a:xfrm>
            <a:grpFill/>
          </p:grpSpPr>
          <p:sp>
            <p:nvSpPr>
              <p:cNvPr id="330" name="Freeform 329">
                <a:extLst>
                  <a:ext uri="{FF2B5EF4-FFF2-40B4-BE49-F238E27FC236}">
                    <a16:creationId xmlns:a16="http://schemas.microsoft.com/office/drawing/2014/main" id="{5E6316E1-1B61-254C-981F-ED7F2A2FEAED}"/>
                  </a:ext>
                </a:extLst>
              </p:cNvPr>
              <p:cNvSpPr/>
              <p:nvPr/>
            </p:nvSpPr>
            <p:spPr>
              <a:xfrm>
                <a:off x="16633190" y="605155"/>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331" name="Freeform 330">
                <a:extLst>
                  <a:ext uri="{FF2B5EF4-FFF2-40B4-BE49-F238E27FC236}">
                    <a16:creationId xmlns:a16="http://schemas.microsoft.com/office/drawing/2014/main" id="{66C9581D-DE15-FA44-AACD-2DF9FB24A189}"/>
                  </a:ext>
                </a:extLst>
              </p:cNvPr>
              <p:cNvSpPr/>
              <p:nvPr/>
            </p:nvSpPr>
            <p:spPr>
              <a:xfrm>
                <a:off x="16620490" y="591819"/>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6035 h 58420"/>
                  <a:gd name="connsiteX6" fmla="*/ 25400 w 58420"/>
                  <a:gd name="connsiteY6" fmla="*/ 29845 h 58420"/>
                  <a:gd name="connsiteX7" fmla="*/ 29210 w 58420"/>
                  <a:gd name="connsiteY7" fmla="*/ 33655 h 58420"/>
                  <a:gd name="connsiteX8" fmla="*/ 33020 w 58420"/>
                  <a:gd name="connsiteY8" fmla="*/ 29845 h 58420"/>
                  <a:gd name="connsiteX9" fmla="*/ 29210 w 58420"/>
                  <a:gd name="connsiteY9" fmla="*/ 2603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115" y="26035"/>
                      <a:pt x="29210" y="26035"/>
                    </a:cubicBezTo>
                    <a:close/>
                  </a:path>
                </a:pathLst>
              </a:custGeom>
              <a:grpFill/>
              <a:ln w="6350" cap="flat">
                <a:noFill/>
                <a:prstDash val="solid"/>
                <a:miter/>
              </a:ln>
            </p:spPr>
            <p:txBody>
              <a:bodyPr rtlCol="0" anchor="ctr"/>
              <a:lstStyle/>
              <a:p>
                <a:endParaRPr lang="en-US"/>
              </a:p>
            </p:txBody>
          </p:sp>
        </p:grpSp>
        <p:grpSp>
          <p:nvGrpSpPr>
            <p:cNvPr id="302" name="Graphic 336">
              <a:extLst>
                <a:ext uri="{FF2B5EF4-FFF2-40B4-BE49-F238E27FC236}">
                  <a16:creationId xmlns:a16="http://schemas.microsoft.com/office/drawing/2014/main" id="{69CD1912-9B19-4B45-BE32-E30F06C10FED}"/>
                </a:ext>
              </a:extLst>
            </p:cNvPr>
            <p:cNvGrpSpPr/>
            <p:nvPr/>
          </p:nvGrpSpPr>
          <p:grpSpPr>
            <a:xfrm>
              <a:off x="16968469" y="450215"/>
              <a:ext cx="58420" cy="58419"/>
              <a:chOff x="16968469" y="450215"/>
              <a:chExt cx="58420" cy="58419"/>
            </a:xfrm>
            <a:grpFill/>
          </p:grpSpPr>
          <p:sp>
            <p:nvSpPr>
              <p:cNvPr id="328" name="Freeform 327">
                <a:extLst>
                  <a:ext uri="{FF2B5EF4-FFF2-40B4-BE49-F238E27FC236}">
                    <a16:creationId xmlns:a16="http://schemas.microsoft.com/office/drawing/2014/main" id="{2CDF1F8E-F7F5-0C4D-8A90-22A8246E061E}"/>
                  </a:ext>
                </a:extLst>
              </p:cNvPr>
              <p:cNvSpPr/>
              <p:nvPr/>
            </p:nvSpPr>
            <p:spPr>
              <a:xfrm>
                <a:off x="16980535" y="46355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p>
            </p:txBody>
          </p:sp>
          <p:sp>
            <p:nvSpPr>
              <p:cNvPr id="329" name="Freeform 328">
                <a:extLst>
                  <a:ext uri="{FF2B5EF4-FFF2-40B4-BE49-F238E27FC236}">
                    <a16:creationId xmlns:a16="http://schemas.microsoft.com/office/drawing/2014/main" id="{C48B42C1-DFBD-404B-BD8E-7A9166742516}"/>
                  </a:ext>
                </a:extLst>
              </p:cNvPr>
              <p:cNvSpPr/>
              <p:nvPr/>
            </p:nvSpPr>
            <p:spPr>
              <a:xfrm>
                <a:off x="16968469" y="450215"/>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115" y="26035"/>
                      <a:pt x="29210" y="26035"/>
                    </a:cubicBezTo>
                    <a:close/>
                  </a:path>
                </a:pathLst>
              </a:custGeom>
              <a:grpFill/>
              <a:ln w="6350" cap="flat">
                <a:noFill/>
                <a:prstDash val="solid"/>
                <a:miter/>
              </a:ln>
            </p:spPr>
            <p:txBody>
              <a:bodyPr rtlCol="0" anchor="ctr"/>
              <a:lstStyle/>
              <a:p>
                <a:endParaRPr lang="en-US"/>
              </a:p>
            </p:txBody>
          </p:sp>
        </p:grpSp>
        <p:grpSp>
          <p:nvGrpSpPr>
            <p:cNvPr id="303" name="Graphic 336">
              <a:extLst>
                <a:ext uri="{FF2B5EF4-FFF2-40B4-BE49-F238E27FC236}">
                  <a16:creationId xmlns:a16="http://schemas.microsoft.com/office/drawing/2014/main" id="{2133074A-E92D-EC42-AEE0-0CED078BAB63}"/>
                </a:ext>
              </a:extLst>
            </p:cNvPr>
            <p:cNvGrpSpPr/>
            <p:nvPr/>
          </p:nvGrpSpPr>
          <p:grpSpPr>
            <a:xfrm>
              <a:off x="16780510" y="495300"/>
              <a:ext cx="58420" cy="58419"/>
              <a:chOff x="16780510" y="495300"/>
              <a:chExt cx="58420" cy="58419"/>
            </a:xfrm>
            <a:grpFill/>
          </p:grpSpPr>
          <p:sp>
            <p:nvSpPr>
              <p:cNvPr id="326" name="Freeform 325">
                <a:extLst>
                  <a:ext uri="{FF2B5EF4-FFF2-40B4-BE49-F238E27FC236}">
                    <a16:creationId xmlns:a16="http://schemas.microsoft.com/office/drawing/2014/main" id="{2915DB15-53AF-0049-B4A3-7B4FA570E1E3}"/>
                  </a:ext>
                </a:extLst>
              </p:cNvPr>
              <p:cNvSpPr/>
              <p:nvPr/>
            </p:nvSpPr>
            <p:spPr>
              <a:xfrm>
                <a:off x="16793210" y="50800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5400" y="33020"/>
                      <a:pt x="16510" y="33020"/>
                    </a:cubicBezTo>
                    <a:cubicBezTo>
                      <a:pt x="7620" y="33020"/>
                      <a:pt x="0" y="25400"/>
                      <a:pt x="0" y="16510"/>
                    </a:cubicBezTo>
                    <a:cubicBezTo>
                      <a:pt x="0" y="7620"/>
                      <a:pt x="6985"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327" name="Freeform 326">
                <a:extLst>
                  <a:ext uri="{FF2B5EF4-FFF2-40B4-BE49-F238E27FC236}">
                    <a16:creationId xmlns:a16="http://schemas.microsoft.com/office/drawing/2014/main" id="{7568A829-6AF7-1B41-9A3F-7104BDD1C10A}"/>
                  </a:ext>
                </a:extLst>
              </p:cNvPr>
              <p:cNvSpPr/>
              <p:nvPr/>
            </p:nvSpPr>
            <p:spPr>
              <a:xfrm>
                <a:off x="16780510" y="49530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5400 h 58419"/>
                  <a:gd name="connsiteX6" fmla="*/ 25400 w 58420"/>
                  <a:gd name="connsiteY6" fmla="*/ 29210 h 58419"/>
                  <a:gd name="connsiteX7" fmla="*/ 29210 w 58420"/>
                  <a:gd name="connsiteY7" fmla="*/ 33020 h 58419"/>
                  <a:gd name="connsiteX8" fmla="*/ 33020 w 58420"/>
                  <a:gd name="connsiteY8" fmla="*/ 29210 h 58419"/>
                  <a:gd name="connsiteX9" fmla="*/ 29210 w 58420"/>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p>
            </p:txBody>
          </p:sp>
        </p:grpSp>
        <p:grpSp>
          <p:nvGrpSpPr>
            <p:cNvPr id="304" name="Graphic 336">
              <a:extLst>
                <a:ext uri="{FF2B5EF4-FFF2-40B4-BE49-F238E27FC236}">
                  <a16:creationId xmlns:a16="http://schemas.microsoft.com/office/drawing/2014/main" id="{F33BD305-B531-BD46-B2FF-17A97B98B42A}"/>
                </a:ext>
              </a:extLst>
            </p:cNvPr>
            <p:cNvGrpSpPr/>
            <p:nvPr/>
          </p:nvGrpSpPr>
          <p:grpSpPr>
            <a:xfrm>
              <a:off x="17215485" y="530859"/>
              <a:ext cx="58420" cy="58420"/>
              <a:chOff x="17215485" y="530859"/>
              <a:chExt cx="58420" cy="58420"/>
            </a:xfrm>
            <a:grpFill/>
          </p:grpSpPr>
          <p:sp>
            <p:nvSpPr>
              <p:cNvPr id="324" name="Freeform 323">
                <a:extLst>
                  <a:ext uri="{FF2B5EF4-FFF2-40B4-BE49-F238E27FC236}">
                    <a16:creationId xmlns:a16="http://schemas.microsoft.com/office/drawing/2014/main" id="{0EEEF643-74EC-E04A-BFC4-BEE6D4BC61BB}"/>
                  </a:ext>
                </a:extLst>
              </p:cNvPr>
              <p:cNvSpPr/>
              <p:nvPr/>
            </p:nvSpPr>
            <p:spPr>
              <a:xfrm>
                <a:off x="17228185" y="543559"/>
                <a:ext cx="33020" cy="33020"/>
              </a:xfrm>
              <a:custGeom>
                <a:avLst/>
                <a:gdLst>
                  <a:gd name="connsiteX0" fmla="*/ 33020 w 33020"/>
                  <a:gd name="connsiteY0" fmla="*/ 16510 h 33020"/>
                  <a:gd name="connsiteX1" fmla="*/ 16510 w 33020"/>
                  <a:gd name="connsiteY1" fmla="*/ 33020 h 33020"/>
                  <a:gd name="connsiteX2" fmla="*/ 0 w 33020"/>
                  <a:gd name="connsiteY2" fmla="*/ 16510 h 33020"/>
                  <a:gd name="connsiteX3" fmla="*/ 16510 w 33020"/>
                  <a:gd name="connsiteY3" fmla="*/ 0 h 33020"/>
                  <a:gd name="connsiteX4" fmla="*/ 33020 w 33020"/>
                  <a:gd name="connsiteY4" fmla="*/ 16510 h 3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20">
                    <a:moveTo>
                      <a:pt x="33020" y="16510"/>
                    </a:moveTo>
                    <a:cubicBezTo>
                      <a:pt x="33020" y="25400"/>
                      <a:pt x="26035" y="33020"/>
                      <a:pt x="16510" y="33020"/>
                    </a:cubicBezTo>
                    <a:cubicBezTo>
                      <a:pt x="7620" y="33020"/>
                      <a:pt x="0" y="25400"/>
                      <a:pt x="0" y="16510"/>
                    </a:cubicBezTo>
                    <a:cubicBezTo>
                      <a:pt x="0" y="7620"/>
                      <a:pt x="6985" y="0"/>
                      <a:pt x="16510" y="0"/>
                    </a:cubicBezTo>
                    <a:cubicBezTo>
                      <a:pt x="26035" y="635"/>
                      <a:pt x="33020" y="7620"/>
                      <a:pt x="33020" y="16510"/>
                    </a:cubicBezTo>
                    <a:close/>
                  </a:path>
                </a:pathLst>
              </a:custGeom>
              <a:grpFill/>
              <a:ln w="6350" cap="flat">
                <a:noFill/>
                <a:prstDash val="solid"/>
                <a:miter/>
              </a:ln>
            </p:spPr>
            <p:txBody>
              <a:bodyPr rtlCol="0" anchor="ctr"/>
              <a:lstStyle/>
              <a:p>
                <a:endParaRPr lang="en-US"/>
              </a:p>
            </p:txBody>
          </p:sp>
          <p:sp>
            <p:nvSpPr>
              <p:cNvPr id="325" name="Freeform 324">
                <a:extLst>
                  <a:ext uri="{FF2B5EF4-FFF2-40B4-BE49-F238E27FC236}">
                    <a16:creationId xmlns:a16="http://schemas.microsoft.com/office/drawing/2014/main" id="{7C3D5BFF-8F97-1041-AD43-761196CD0BC8}"/>
                  </a:ext>
                </a:extLst>
              </p:cNvPr>
              <p:cNvSpPr/>
              <p:nvPr/>
            </p:nvSpPr>
            <p:spPr>
              <a:xfrm>
                <a:off x="17215485" y="530859"/>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6035 h 58420"/>
                  <a:gd name="connsiteX6" fmla="*/ 25400 w 58420"/>
                  <a:gd name="connsiteY6" fmla="*/ 29845 h 58420"/>
                  <a:gd name="connsiteX7" fmla="*/ 29210 w 58420"/>
                  <a:gd name="connsiteY7" fmla="*/ 33655 h 58420"/>
                  <a:gd name="connsiteX8" fmla="*/ 33020 w 58420"/>
                  <a:gd name="connsiteY8" fmla="*/ 29845 h 58420"/>
                  <a:gd name="connsiteX9" fmla="*/ 29210 w 58420"/>
                  <a:gd name="connsiteY9" fmla="*/ 2603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720"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750" y="26035"/>
                      <a:pt x="29210" y="26035"/>
                    </a:cubicBezTo>
                    <a:close/>
                  </a:path>
                </a:pathLst>
              </a:custGeom>
              <a:grpFill/>
              <a:ln w="6350" cap="flat">
                <a:noFill/>
                <a:prstDash val="solid"/>
                <a:miter/>
              </a:ln>
            </p:spPr>
            <p:txBody>
              <a:bodyPr rtlCol="0" anchor="ctr"/>
              <a:lstStyle/>
              <a:p>
                <a:endParaRPr lang="en-US"/>
              </a:p>
            </p:txBody>
          </p:sp>
        </p:grpSp>
        <p:grpSp>
          <p:nvGrpSpPr>
            <p:cNvPr id="305" name="Graphic 336">
              <a:extLst>
                <a:ext uri="{FF2B5EF4-FFF2-40B4-BE49-F238E27FC236}">
                  <a16:creationId xmlns:a16="http://schemas.microsoft.com/office/drawing/2014/main" id="{2335FF14-336F-4F48-BFB4-84A84FC6B3F5}"/>
                </a:ext>
              </a:extLst>
            </p:cNvPr>
            <p:cNvGrpSpPr/>
            <p:nvPr/>
          </p:nvGrpSpPr>
          <p:grpSpPr>
            <a:xfrm>
              <a:off x="17309465" y="708025"/>
              <a:ext cx="58420" cy="58419"/>
              <a:chOff x="17309465" y="708025"/>
              <a:chExt cx="58420" cy="58419"/>
            </a:xfrm>
            <a:grpFill/>
          </p:grpSpPr>
          <p:sp>
            <p:nvSpPr>
              <p:cNvPr id="322" name="Freeform 321">
                <a:extLst>
                  <a:ext uri="{FF2B5EF4-FFF2-40B4-BE49-F238E27FC236}">
                    <a16:creationId xmlns:a16="http://schemas.microsoft.com/office/drawing/2014/main" id="{DDC22AA8-43B1-024A-864B-61FC11EEAADC}"/>
                  </a:ext>
                </a:extLst>
              </p:cNvPr>
              <p:cNvSpPr/>
              <p:nvPr/>
            </p:nvSpPr>
            <p:spPr>
              <a:xfrm>
                <a:off x="17322165" y="720725"/>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5400" y="635"/>
                      <a:pt x="33020" y="7620"/>
                      <a:pt x="33020" y="16510"/>
                    </a:cubicBezTo>
                    <a:close/>
                  </a:path>
                </a:pathLst>
              </a:custGeom>
              <a:grpFill/>
              <a:ln w="6350" cap="flat">
                <a:noFill/>
                <a:prstDash val="solid"/>
                <a:miter/>
              </a:ln>
            </p:spPr>
            <p:txBody>
              <a:bodyPr rtlCol="0" anchor="ctr"/>
              <a:lstStyle/>
              <a:p>
                <a:endParaRPr lang="en-US"/>
              </a:p>
            </p:txBody>
          </p:sp>
          <p:sp>
            <p:nvSpPr>
              <p:cNvPr id="323" name="Freeform 322">
                <a:extLst>
                  <a:ext uri="{FF2B5EF4-FFF2-40B4-BE49-F238E27FC236}">
                    <a16:creationId xmlns:a16="http://schemas.microsoft.com/office/drawing/2014/main" id="{F6A45D08-C943-DD43-BBDF-4883A1D299D2}"/>
                  </a:ext>
                </a:extLst>
              </p:cNvPr>
              <p:cNvSpPr/>
              <p:nvPr/>
            </p:nvSpPr>
            <p:spPr>
              <a:xfrm>
                <a:off x="17309465" y="708025"/>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3335"/>
                      <a:pt x="13335" y="0"/>
                      <a:pt x="29210" y="0"/>
                    </a:cubicBezTo>
                    <a:cubicBezTo>
                      <a:pt x="45085" y="0"/>
                      <a:pt x="58420" y="12700"/>
                      <a:pt x="58420" y="29210"/>
                    </a:cubicBezTo>
                    <a:cubicBezTo>
                      <a:pt x="58420"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305"/>
                      <a:pt x="31115" y="26035"/>
                      <a:pt x="29210" y="26035"/>
                    </a:cubicBezTo>
                    <a:close/>
                  </a:path>
                </a:pathLst>
              </a:custGeom>
              <a:grpFill/>
              <a:ln w="6350" cap="flat">
                <a:noFill/>
                <a:prstDash val="solid"/>
                <a:miter/>
              </a:ln>
            </p:spPr>
            <p:txBody>
              <a:bodyPr rtlCol="0" anchor="ctr"/>
              <a:lstStyle/>
              <a:p>
                <a:endParaRPr lang="en-US"/>
              </a:p>
            </p:txBody>
          </p:sp>
        </p:grpSp>
        <p:grpSp>
          <p:nvGrpSpPr>
            <p:cNvPr id="306" name="Graphic 336">
              <a:extLst>
                <a:ext uri="{FF2B5EF4-FFF2-40B4-BE49-F238E27FC236}">
                  <a16:creationId xmlns:a16="http://schemas.microsoft.com/office/drawing/2014/main" id="{710C0EF4-4BA2-EC42-8C5B-223D82D4F889}"/>
                </a:ext>
              </a:extLst>
            </p:cNvPr>
            <p:cNvGrpSpPr/>
            <p:nvPr/>
          </p:nvGrpSpPr>
          <p:grpSpPr>
            <a:xfrm>
              <a:off x="17215485" y="942339"/>
              <a:ext cx="58420" cy="58420"/>
              <a:chOff x="17215485" y="942339"/>
              <a:chExt cx="58420" cy="58420"/>
            </a:xfrm>
            <a:grpFill/>
          </p:grpSpPr>
          <p:sp>
            <p:nvSpPr>
              <p:cNvPr id="320" name="Freeform 319">
                <a:extLst>
                  <a:ext uri="{FF2B5EF4-FFF2-40B4-BE49-F238E27FC236}">
                    <a16:creationId xmlns:a16="http://schemas.microsoft.com/office/drawing/2014/main" id="{78CA98C4-581F-974F-B8F6-13AB18837A04}"/>
                  </a:ext>
                </a:extLst>
              </p:cNvPr>
              <p:cNvSpPr/>
              <p:nvPr/>
            </p:nvSpPr>
            <p:spPr>
              <a:xfrm>
                <a:off x="17228185" y="955675"/>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6985"/>
                      <a:pt x="33020" y="16510"/>
                    </a:cubicBezTo>
                    <a:close/>
                  </a:path>
                </a:pathLst>
              </a:custGeom>
              <a:grpFill/>
              <a:ln w="6350" cap="flat">
                <a:noFill/>
                <a:prstDash val="solid"/>
                <a:miter/>
              </a:ln>
            </p:spPr>
            <p:txBody>
              <a:bodyPr rtlCol="0" anchor="ctr"/>
              <a:lstStyle/>
              <a:p>
                <a:endParaRPr lang="en-US"/>
              </a:p>
            </p:txBody>
          </p:sp>
          <p:sp>
            <p:nvSpPr>
              <p:cNvPr id="321" name="Freeform 320">
                <a:extLst>
                  <a:ext uri="{FF2B5EF4-FFF2-40B4-BE49-F238E27FC236}">
                    <a16:creationId xmlns:a16="http://schemas.microsoft.com/office/drawing/2014/main" id="{A7C71511-7867-024E-B67B-F5F094864CC4}"/>
                  </a:ext>
                </a:extLst>
              </p:cNvPr>
              <p:cNvSpPr/>
              <p:nvPr/>
            </p:nvSpPr>
            <p:spPr>
              <a:xfrm>
                <a:off x="17215485" y="942339"/>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6035 h 58420"/>
                  <a:gd name="connsiteX6" fmla="*/ 25400 w 58420"/>
                  <a:gd name="connsiteY6" fmla="*/ 29845 h 58420"/>
                  <a:gd name="connsiteX7" fmla="*/ 29210 w 58420"/>
                  <a:gd name="connsiteY7" fmla="*/ 33655 h 58420"/>
                  <a:gd name="connsiteX8" fmla="*/ 33020 w 58420"/>
                  <a:gd name="connsiteY8" fmla="*/ 29845 h 58420"/>
                  <a:gd name="connsiteX9" fmla="*/ 29210 w 58420"/>
                  <a:gd name="connsiteY9" fmla="*/ 2603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720"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750" y="26035"/>
                      <a:pt x="29210" y="26035"/>
                    </a:cubicBezTo>
                    <a:close/>
                  </a:path>
                </a:pathLst>
              </a:custGeom>
              <a:grpFill/>
              <a:ln w="6350" cap="flat">
                <a:noFill/>
                <a:prstDash val="solid"/>
                <a:miter/>
              </a:ln>
            </p:spPr>
            <p:txBody>
              <a:bodyPr rtlCol="0" anchor="ctr"/>
              <a:lstStyle/>
              <a:p>
                <a:endParaRPr lang="en-US"/>
              </a:p>
            </p:txBody>
          </p:sp>
        </p:grpSp>
        <p:grpSp>
          <p:nvGrpSpPr>
            <p:cNvPr id="307" name="Graphic 336">
              <a:extLst>
                <a:ext uri="{FF2B5EF4-FFF2-40B4-BE49-F238E27FC236}">
                  <a16:creationId xmlns:a16="http://schemas.microsoft.com/office/drawing/2014/main" id="{3F609635-4D2D-D641-B2C2-9684457EFCD5}"/>
                </a:ext>
              </a:extLst>
            </p:cNvPr>
            <p:cNvGrpSpPr/>
            <p:nvPr/>
          </p:nvGrpSpPr>
          <p:grpSpPr>
            <a:xfrm>
              <a:off x="16908144" y="644525"/>
              <a:ext cx="58420" cy="58419"/>
              <a:chOff x="16908144" y="644525"/>
              <a:chExt cx="58420" cy="58419"/>
            </a:xfrm>
            <a:grpFill/>
          </p:grpSpPr>
          <p:sp>
            <p:nvSpPr>
              <p:cNvPr id="318" name="Freeform 317">
                <a:extLst>
                  <a:ext uri="{FF2B5EF4-FFF2-40B4-BE49-F238E27FC236}">
                    <a16:creationId xmlns:a16="http://schemas.microsoft.com/office/drawing/2014/main" id="{C4934E72-ACC0-F046-8AE8-77CE40DD9C8F}"/>
                  </a:ext>
                </a:extLst>
              </p:cNvPr>
              <p:cNvSpPr/>
              <p:nvPr/>
            </p:nvSpPr>
            <p:spPr>
              <a:xfrm>
                <a:off x="16920844" y="657225"/>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319" name="Freeform 318">
                <a:extLst>
                  <a:ext uri="{FF2B5EF4-FFF2-40B4-BE49-F238E27FC236}">
                    <a16:creationId xmlns:a16="http://schemas.microsoft.com/office/drawing/2014/main" id="{FFF3A134-F26C-2347-8716-5FA63139869A}"/>
                  </a:ext>
                </a:extLst>
              </p:cNvPr>
              <p:cNvSpPr/>
              <p:nvPr/>
            </p:nvSpPr>
            <p:spPr>
              <a:xfrm>
                <a:off x="16908144" y="644525"/>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5400 h 58419"/>
                  <a:gd name="connsiteX6" fmla="*/ 25400 w 58420"/>
                  <a:gd name="connsiteY6" fmla="*/ 29210 h 58419"/>
                  <a:gd name="connsiteX7" fmla="*/ 29210 w 58420"/>
                  <a:gd name="connsiteY7" fmla="*/ 33020 h 58419"/>
                  <a:gd name="connsiteX8" fmla="*/ 33020 w 58420"/>
                  <a:gd name="connsiteY8" fmla="*/ 29210 h 58419"/>
                  <a:gd name="connsiteX9" fmla="*/ 29210 w 58420"/>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3335"/>
                      <a:pt x="13335" y="0"/>
                      <a:pt x="29210" y="0"/>
                    </a:cubicBezTo>
                    <a:cubicBezTo>
                      <a:pt x="45085" y="0"/>
                      <a:pt x="58420" y="12700"/>
                      <a:pt x="58420" y="29210"/>
                    </a:cubicBezTo>
                    <a:cubicBezTo>
                      <a:pt x="58420" y="45085"/>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p>
            </p:txBody>
          </p:sp>
        </p:grpSp>
        <p:grpSp>
          <p:nvGrpSpPr>
            <p:cNvPr id="308" name="Graphic 336">
              <a:extLst>
                <a:ext uri="{FF2B5EF4-FFF2-40B4-BE49-F238E27FC236}">
                  <a16:creationId xmlns:a16="http://schemas.microsoft.com/office/drawing/2014/main" id="{3322EE5F-7F66-7746-8363-B44BEA4E3868}"/>
                </a:ext>
              </a:extLst>
            </p:cNvPr>
            <p:cNvGrpSpPr/>
            <p:nvPr/>
          </p:nvGrpSpPr>
          <p:grpSpPr>
            <a:xfrm>
              <a:off x="17068165" y="795019"/>
              <a:ext cx="58420" cy="58419"/>
              <a:chOff x="17068165" y="795019"/>
              <a:chExt cx="58420" cy="58419"/>
            </a:xfrm>
            <a:grpFill/>
          </p:grpSpPr>
          <p:sp>
            <p:nvSpPr>
              <p:cNvPr id="316" name="Freeform 315">
                <a:extLst>
                  <a:ext uri="{FF2B5EF4-FFF2-40B4-BE49-F238E27FC236}">
                    <a16:creationId xmlns:a16="http://schemas.microsoft.com/office/drawing/2014/main" id="{9005AEAF-9373-EC40-9CBB-F4A083F84A9E}"/>
                  </a:ext>
                </a:extLst>
              </p:cNvPr>
              <p:cNvSpPr/>
              <p:nvPr/>
            </p:nvSpPr>
            <p:spPr>
              <a:xfrm>
                <a:off x="17080230" y="807719"/>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5400"/>
                      <a:pt x="25400"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p>
            </p:txBody>
          </p:sp>
          <p:sp>
            <p:nvSpPr>
              <p:cNvPr id="317" name="Freeform 316">
                <a:extLst>
                  <a:ext uri="{FF2B5EF4-FFF2-40B4-BE49-F238E27FC236}">
                    <a16:creationId xmlns:a16="http://schemas.microsoft.com/office/drawing/2014/main" id="{531F433E-96F9-9442-B03C-145EF27D1BAD}"/>
                  </a:ext>
                </a:extLst>
              </p:cNvPr>
              <p:cNvSpPr/>
              <p:nvPr/>
            </p:nvSpPr>
            <p:spPr>
              <a:xfrm>
                <a:off x="17068165" y="795019"/>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3335"/>
                      <a:pt x="13335" y="0"/>
                      <a:pt x="29210" y="0"/>
                    </a:cubicBezTo>
                    <a:cubicBezTo>
                      <a:pt x="45085" y="0"/>
                      <a:pt x="58420" y="12700"/>
                      <a:pt x="58420" y="29210"/>
                    </a:cubicBezTo>
                    <a:cubicBezTo>
                      <a:pt x="57785"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2385" y="27305"/>
                      <a:pt x="31115" y="26035"/>
                      <a:pt x="29210" y="26035"/>
                    </a:cubicBezTo>
                    <a:close/>
                  </a:path>
                </a:pathLst>
              </a:custGeom>
              <a:grpFill/>
              <a:ln w="6350" cap="flat">
                <a:noFill/>
                <a:prstDash val="solid"/>
                <a:miter/>
              </a:ln>
            </p:spPr>
            <p:txBody>
              <a:bodyPr rtlCol="0" anchor="ctr"/>
              <a:lstStyle/>
              <a:p>
                <a:endParaRPr lang="en-US"/>
              </a:p>
            </p:txBody>
          </p:sp>
        </p:grpSp>
        <p:grpSp>
          <p:nvGrpSpPr>
            <p:cNvPr id="309" name="Graphic 336">
              <a:extLst>
                <a:ext uri="{FF2B5EF4-FFF2-40B4-BE49-F238E27FC236}">
                  <a16:creationId xmlns:a16="http://schemas.microsoft.com/office/drawing/2014/main" id="{51582F3E-3C33-374E-9934-62D3D541E250}"/>
                </a:ext>
              </a:extLst>
            </p:cNvPr>
            <p:cNvGrpSpPr/>
            <p:nvPr/>
          </p:nvGrpSpPr>
          <p:grpSpPr>
            <a:xfrm>
              <a:off x="17077690" y="678815"/>
              <a:ext cx="58420" cy="58419"/>
              <a:chOff x="17077690" y="678815"/>
              <a:chExt cx="58420" cy="58419"/>
            </a:xfrm>
            <a:grpFill/>
          </p:grpSpPr>
          <p:sp>
            <p:nvSpPr>
              <p:cNvPr id="314" name="Freeform 313">
                <a:extLst>
                  <a:ext uri="{FF2B5EF4-FFF2-40B4-BE49-F238E27FC236}">
                    <a16:creationId xmlns:a16="http://schemas.microsoft.com/office/drawing/2014/main" id="{ADD473E6-AB3A-6944-8971-245DAD73CF2F}"/>
                  </a:ext>
                </a:extLst>
              </p:cNvPr>
              <p:cNvSpPr/>
              <p:nvPr/>
            </p:nvSpPr>
            <p:spPr>
              <a:xfrm>
                <a:off x="17089755" y="69215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p>
            </p:txBody>
          </p:sp>
          <p:sp>
            <p:nvSpPr>
              <p:cNvPr id="315" name="Freeform 314">
                <a:extLst>
                  <a:ext uri="{FF2B5EF4-FFF2-40B4-BE49-F238E27FC236}">
                    <a16:creationId xmlns:a16="http://schemas.microsoft.com/office/drawing/2014/main" id="{DBEB931A-69AC-DD42-8C32-41886D4784A7}"/>
                  </a:ext>
                </a:extLst>
              </p:cNvPr>
              <p:cNvSpPr/>
              <p:nvPr/>
            </p:nvSpPr>
            <p:spPr>
              <a:xfrm>
                <a:off x="17077690" y="678815"/>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3335"/>
                      <a:pt x="13335" y="0"/>
                      <a:pt x="29210" y="0"/>
                    </a:cubicBezTo>
                    <a:cubicBezTo>
                      <a:pt x="45085" y="0"/>
                      <a:pt x="58420" y="12700"/>
                      <a:pt x="58420" y="29210"/>
                    </a:cubicBezTo>
                    <a:cubicBezTo>
                      <a:pt x="57785"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2385" y="27940"/>
                      <a:pt x="31115" y="26035"/>
                      <a:pt x="29210" y="26035"/>
                    </a:cubicBezTo>
                    <a:close/>
                  </a:path>
                </a:pathLst>
              </a:custGeom>
              <a:grpFill/>
              <a:ln w="6350" cap="flat">
                <a:noFill/>
                <a:prstDash val="solid"/>
                <a:miter/>
              </a:ln>
            </p:spPr>
            <p:txBody>
              <a:bodyPr rtlCol="0" anchor="ctr"/>
              <a:lstStyle/>
              <a:p>
                <a:endParaRPr lang="en-US"/>
              </a:p>
            </p:txBody>
          </p:sp>
        </p:grpSp>
        <p:grpSp>
          <p:nvGrpSpPr>
            <p:cNvPr id="310" name="Graphic 336">
              <a:extLst>
                <a:ext uri="{FF2B5EF4-FFF2-40B4-BE49-F238E27FC236}">
                  <a16:creationId xmlns:a16="http://schemas.microsoft.com/office/drawing/2014/main" id="{4D0B5799-01E0-7D46-A089-9974B93C778D}"/>
                </a:ext>
              </a:extLst>
            </p:cNvPr>
            <p:cNvGrpSpPr/>
            <p:nvPr/>
          </p:nvGrpSpPr>
          <p:grpSpPr>
            <a:xfrm>
              <a:off x="16878935" y="957580"/>
              <a:ext cx="58420" cy="58419"/>
              <a:chOff x="16878935" y="957580"/>
              <a:chExt cx="58420" cy="58419"/>
            </a:xfrm>
            <a:grpFill/>
          </p:grpSpPr>
          <p:sp>
            <p:nvSpPr>
              <p:cNvPr id="312" name="Freeform 311">
                <a:extLst>
                  <a:ext uri="{FF2B5EF4-FFF2-40B4-BE49-F238E27FC236}">
                    <a16:creationId xmlns:a16="http://schemas.microsoft.com/office/drawing/2014/main" id="{228A345B-A590-874A-A268-6ED5641DFCB1}"/>
                  </a:ext>
                </a:extLst>
              </p:cNvPr>
              <p:cNvSpPr/>
              <p:nvPr/>
            </p:nvSpPr>
            <p:spPr>
              <a:xfrm>
                <a:off x="16891635" y="97028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313" name="Freeform 312">
                <a:extLst>
                  <a:ext uri="{FF2B5EF4-FFF2-40B4-BE49-F238E27FC236}">
                    <a16:creationId xmlns:a16="http://schemas.microsoft.com/office/drawing/2014/main" id="{DAB14AD2-AB33-D545-9282-90AAB5A895AC}"/>
                  </a:ext>
                </a:extLst>
              </p:cNvPr>
              <p:cNvSpPr/>
              <p:nvPr/>
            </p:nvSpPr>
            <p:spPr>
              <a:xfrm>
                <a:off x="16878935" y="95758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5400 h 58419"/>
                  <a:gd name="connsiteX6" fmla="*/ 25400 w 58420"/>
                  <a:gd name="connsiteY6" fmla="*/ 29210 h 58419"/>
                  <a:gd name="connsiteX7" fmla="*/ 29210 w 58420"/>
                  <a:gd name="connsiteY7" fmla="*/ 33020 h 58419"/>
                  <a:gd name="connsiteX8" fmla="*/ 33020 w 58420"/>
                  <a:gd name="connsiteY8" fmla="*/ 29210 h 58419"/>
                  <a:gd name="connsiteX9" fmla="*/ 29210 w 58420"/>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3335"/>
                      <a:pt x="13335" y="0"/>
                      <a:pt x="29210" y="0"/>
                    </a:cubicBezTo>
                    <a:cubicBezTo>
                      <a:pt x="45085" y="0"/>
                      <a:pt x="58420" y="12700"/>
                      <a:pt x="58420" y="29210"/>
                    </a:cubicBezTo>
                    <a:cubicBezTo>
                      <a:pt x="58420" y="45085"/>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p>
            </p:txBody>
          </p:sp>
        </p:grpSp>
        <p:sp>
          <p:nvSpPr>
            <p:cNvPr id="311" name="Freeform 310">
              <a:extLst>
                <a:ext uri="{FF2B5EF4-FFF2-40B4-BE49-F238E27FC236}">
                  <a16:creationId xmlns:a16="http://schemas.microsoft.com/office/drawing/2014/main" id="{F4E30FEE-408B-BB4B-98B8-7C0E671404AF}"/>
                </a:ext>
              </a:extLst>
            </p:cNvPr>
            <p:cNvSpPr/>
            <p:nvPr/>
          </p:nvSpPr>
          <p:spPr>
            <a:xfrm>
              <a:off x="16895357" y="725805"/>
              <a:ext cx="448398" cy="432434"/>
            </a:xfrm>
            <a:custGeom>
              <a:avLst/>
              <a:gdLst>
                <a:gd name="connsiteX0" fmla="*/ 111213 w 448398"/>
                <a:gd name="connsiteY0" fmla="*/ 432435 h 432434"/>
                <a:gd name="connsiteX1" fmla="*/ 1993 w 448398"/>
                <a:gd name="connsiteY1" fmla="*/ 267970 h 432434"/>
                <a:gd name="connsiteX2" fmla="*/ 1358 w 448398"/>
                <a:gd name="connsiteY2" fmla="*/ 255270 h 432434"/>
                <a:gd name="connsiteX3" fmla="*/ 12153 w 448398"/>
                <a:gd name="connsiteY3" fmla="*/ 248285 h 432434"/>
                <a:gd name="connsiteX4" fmla="*/ 320128 w 448398"/>
                <a:gd name="connsiteY4" fmla="*/ 234950 h 432434"/>
                <a:gd name="connsiteX5" fmla="*/ 192493 w 448398"/>
                <a:gd name="connsiteY5" fmla="*/ 107950 h 432434"/>
                <a:gd name="connsiteX6" fmla="*/ 189318 w 448398"/>
                <a:gd name="connsiteY6" fmla="*/ 95885 h 432434"/>
                <a:gd name="connsiteX7" fmla="*/ 197573 w 448398"/>
                <a:gd name="connsiteY7" fmla="*/ 86995 h 432434"/>
                <a:gd name="connsiteX8" fmla="*/ 439508 w 448398"/>
                <a:gd name="connsiteY8" fmla="*/ 0 h 432434"/>
                <a:gd name="connsiteX9" fmla="*/ 448398 w 448398"/>
                <a:gd name="connsiteY9" fmla="*/ 24130 h 432434"/>
                <a:gd name="connsiteX10" fmla="*/ 225513 w 448398"/>
                <a:gd name="connsiteY10" fmla="*/ 104140 h 432434"/>
                <a:gd name="connsiteX11" fmla="*/ 358863 w 448398"/>
                <a:gd name="connsiteY11" fmla="*/ 237490 h 432434"/>
                <a:gd name="connsiteX12" fmla="*/ 362038 w 448398"/>
                <a:gd name="connsiteY12" fmla="*/ 250825 h 432434"/>
                <a:gd name="connsiteX13" fmla="*/ 350608 w 448398"/>
                <a:gd name="connsiteY13" fmla="*/ 259080 h 432434"/>
                <a:gd name="connsiteX14" fmla="*/ 36283 w 448398"/>
                <a:gd name="connsiteY14" fmla="*/ 273050 h 432434"/>
                <a:gd name="connsiteX15" fmla="*/ 132803 w 448398"/>
                <a:gd name="connsiteY15" fmla="*/ 418465 h 432434"/>
                <a:gd name="connsiteX16" fmla="*/ 111213 w 448398"/>
                <a:gd name="connsiteY16" fmla="*/ 432435 h 43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398" h="432434">
                  <a:moveTo>
                    <a:pt x="111213" y="432435"/>
                  </a:moveTo>
                  <a:lnTo>
                    <a:pt x="1993" y="267970"/>
                  </a:lnTo>
                  <a:cubicBezTo>
                    <a:pt x="-547" y="264160"/>
                    <a:pt x="-547" y="259080"/>
                    <a:pt x="1358" y="255270"/>
                  </a:cubicBezTo>
                  <a:cubicBezTo>
                    <a:pt x="3263" y="251460"/>
                    <a:pt x="7708" y="248285"/>
                    <a:pt x="12153" y="248285"/>
                  </a:cubicBezTo>
                  <a:lnTo>
                    <a:pt x="320128" y="234950"/>
                  </a:lnTo>
                  <a:lnTo>
                    <a:pt x="192493" y="107950"/>
                  </a:lnTo>
                  <a:cubicBezTo>
                    <a:pt x="189318" y="104775"/>
                    <a:pt x="188048" y="100330"/>
                    <a:pt x="189318" y="95885"/>
                  </a:cubicBezTo>
                  <a:cubicBezTo>
                    <a:pt x="189953" y="91440"/>
                    <a:pt x="193128" y="88265"/>
                    <a:pt x="197573" y="86995"/>
                  </a:cubicBezTo>
                  <a:lnTo>
                    <a:pt x="439508" y="0"/>
                  </a:lnTo>
                  <a:lnTo>
                    <a:pt x="448398" y="24130"/>
                  </a:lnTo>
                  <a:lnTo>
                    <a:pt x="225513" y="104140"/>
                  </a:lnTo>
                  <a:lnTo>
                    <a:pt x="358863" y="237490"/>
                  </a:lnTo>
                  <a:cubicBezTo>
                    <a:pt x="362673" y="241300"/>
                    <a:pt x="363308" y="246380"/>
                    <a:pt x="362038" y="250825"/>
                  </a:cubicBezTo>
                  <a:cubicBezTo>
                    <a:pt x="360133" y="255270"/>
                    <a:pt x="355688" y="258445"/>
                    <a:pt x="350608" y="259080"/>
                  </a:cubicBezTo>
                  <a:lnTo>
                    <a:pt x="36283" y="273050"/>
                  </a:lnTo>
                  <a:lnTo>
                    <a:pt x="132803" y="418465"/>
                  </a:lnTo>
                  <a:lnTo>
                    <a:pt x="111213" y="432435"/>
                  </a:lnTo>
                  <a:close/>
                </a:path>
              </a:pathLst>
            </a:custGeom>
            <a:grpFill/>
            <a:ln w="6350" cap="flat">
              <a:noFill/>
              <a:prstDash val="solid"/>
              <a:miter/>
            </a:ln>
          </p:spPr>
          <p:txBody>
            <a:bodyPr rtlCol="0" anchor="ctr"/>
            <a:lstStyle/>
            <a:p>
              <a:endParaRPr lang="en-US"/>
            </a:p>
          </p:txBody>
        </p:sp>
      </p:grpSp>
      <p:grpSp>
        <p:nvGrpSpPr>
          <p:cNvPr id="344" name="Group 343">
            <a:extLst>
              <a:ext uri="{FF2B5EF4-FFF2-40B4-BE49-F238E27FC236}">
                <a16:creationId xmlns:a16="http://schemas.microsoft.com/office/drawing/2014/main" id="{B187091E-45C6-1845-A4AA-FBBD10CD4044}"/>
              </a:ext>
            </a:extLst>
          </p:cNvPr>
          <p:cNvGrpSpPr>
            <a:grpSpLocks noChangeAspect="1"/>
          </p:cNvGrpSpPr>
          <p:nvPr/>
        </p:nvGrpSpPr>
        <p:grpSpPr>
          <a:xfrm>
            <a:off x="1304573" y="3920599"/>
            <a:ext cx="557713" cy="691773"/>
            <a:chOff x="19630390" y="450850"/>
            <a:chExt cx="742315" cy="920750"/>
          </a:xfrm>
          <a:solidFill>
            <a:schemeClr val="accent1"/>
          </a:solidFill>
        </p:grpSpPr>
        <p:sp>
          <p:nvSpPr>
            <p:cNvPr id="345" name="Freeform 344">
              <a:extLst>
                <a:ext uri="{FF2B5EF4-FFF2-40B4-BE49-F238E27FC236}">
                  <a16:creationId xmlns:a16="http://schemas.microsoft.com/office/drawing/2014/main" id="{82ADC1A7-A897-7347-82C5-EB60E07F6E89}"/>
                </a:ext>
              </a:extLst>
            </p:cNvPr>
            <p:cNvSpPr/>
            <p:nvPr/>
          </p:nvSpPr>
          <p:spPr>
            <a:xfrm>
              <a:off x="19646036" y="467359"/>
              <a:ext cx="709620" cy="889000"/>
            </a:xfrm>
            <a:custGeom>
              <a:avLst/>
              <a:gdLst>
                <a:gd name="connsiteX0" fmla="*/ 353924 w 709620"/>
                <a:gd name="connsiteY0" fmla="*/ 888365 h 889000"/>
                <a:gd name="connsiteX1" fmla="*/ 352019 w 709620"/>
                <a:gd name="connsiteY1" fmla="*/ 888365 h 889000"/>
                <a:gd name="connsiteX2" fmla="*/ 208509 w 709620"/>
                <a:gd name="connsiteY2" fmla="*/ 869950 h 889000"/>
                <a:gd name="connsiteX3" fmla="*/ 204064 w 709620"/>
                <a:gd name="connsiteY3" fmla="*/ 868680 h 889000"/>
                <a:gd name="connsiteX4" fmla="*/ 6579 w 709620"/>
                <a:gd name="connsiteY4" fmla="*/ 755650 h 889000"/>
                <a:gd name="connsiteX5" fmla="*/ 229 w 709620"/>
                <a:gd name="connsiteY5" fmla="*/ 747395 h 889000"/>
                <a:gd name="connsiteX6" fmla="*/ 2769 w 709620"/>
                <a:gd name="connsiteY6" fmla="*/ 737235 h 889000"/>
                <a:gd name="connsiteX7" fmla="*/ 111354 w 709620"/>
                <a:gd name="connsiteY7" fmla="*/ 595630 h 889000"/>
                <a:gd name="connsiteX8" fmla="*/ 120244 w 709620"/>
                <a:gd name="connsiteY8" fmla="*/ 590550 h 889000"/>
                <a:gd name="connsiteX9" fmla="*/ 129769 w 709620"/>
                <a:gd name="connsiteY9" fmla="*/ 594360 h 889000"/>
                <a:gd name="connsiteX10" fmla="*/ 230734 w 709620"/>
                <a:gd name="connsiteY10" fmla="*/ 654050 h 889000"/>
                <a:gd name="connsiteX11" fmla="*/ 352654 w 709620"/>
                <a:gd name="connsiteY11" fmla="*/ 681355 h 889000"/>
                <a:gd name="connsiteX12" fmla="*/ 441554 w 709620"/>
                <a:gd name="connsiteY12" fmla="*/ 654050 h 889000"/>
                <a:gd name="connsiteX13" fmla="*/ 400914 w 709620"/>
                <a:gd name="connsiteY13" fmla="*/ 549910 h 889000"/>
                <a:gd name="connsiteX14" fmla="*/ 227559 w 709620"/>
                <a:gd name="connsiteY14" fmla="*/ 546100 h 889000"/>
                <a:gd name="connsiteX15" fmla="*/ 218034 w 709620"/>
                <a:gd name="connsiteY15" fmla="*/ 542925 h 889000"/>
                <a:gd name="connsiteX16" fmla="*/ 213589 w 709620"/>
                <a:gd name="connsiteY16" fmla="*/ 533400 h 889000"/>
                <a:gd name="connsiteX17" fmla="*/ 213589 w 709620"/>
                <a:gd name="connsiteY17" fmla="*/ 347345 h 889000"/>
                <a:gd name="connsiteX18" fmla="*/ 217399 w 709620"/>
                <a:gd name="connsiteY18" fmla="*/ 337820 h 889000"/>
                <a:gd name="connsiteX19" fmla="*/ 226924 w 709620"/>
                <a:gd name="connsiteY19" fmla="*/ 334645 h 889000"/>
                <a:gd name="connsiteX20" fmla="*/ 400914 w 709620"/>
                <a:gd name="connsiteY20" fmla="*/ 335915 h 889000"/>
                <a:gd name="connsiteX21" fmla="*/ 440919 w 709620"/>
                <a:gd name="connsiteY21" fmla="*/ 238125 h 889000"/>
                <a:gd name="connsiteX22" fmla="*/ 351384 w 709620"/>
                <a:gd name="connsiteY22" fmla="*/ 210185 h 889000"/>
                <a:gd name="connsiteX23" fmla="*/ 229464 w 709620"/>
                <a:gd name="connsiteY23" fmla="*/ 229235 h 889000"/>
                <a:gd name="connsiteX24" fmla="*/ 132309 w 709620"/>
                <a:gd name="connsiteY24" fmla="*/ 288925 h 889000"/>
                <a:gd name="connsiteX25" fmla="*/ 122784 w 709620"/>
                <a:gd name="connsiteY25" fmla="*/ 292100 h 889000"/>
                <a:gd name="connsiteX26" fmla="*/ 113894 w 709620"/>
                <a:gd name="connsiteY26" fmla="*/ 287020 h 889000"/>
                <a:gd name="connsiteX27" fmla="*/ 12294 w 709620"/>
                <a:gd name="connsiteY27" fmla="*/ 155575 h 889000"/>
                <a:gd name="connsiteX28" fmla="*/ 9754 w 709620"/>
                <a:gd name="connsiteY28" fmla="*/ 145415 h 889000"/>
                <a:gd name="connsiteX29" fmla="*/ 15469 w 709620"/>
                <a:gd name="connsiteY29" fmla="*/ 137160 h 889000"/>
                <a:gd name="connsiteX30" fmla="*/ 202159 w 709620"/>
                <a:gd name="connsiteY30" fmla="*/ 19685 h 889000"/>
                <a:gd name="connsiteX31" fmla="*/ 207239 w 709620"/>
                <a:gd name="connsiteY31" fmla="*/ 17780 h 889000"/>
                <a:gd name="connsiteX32" fmla="*/ 350114 w 709620"/>
                <a:gd name="connsiteY32" fmla="*/ 0 h 889000"/>
                <a:gd name="connsiteX33" fmla="*/ 353289 w 709620"/>
                <a:gd name="connsiteY33" fmla="*/ 0 h 889000"/>
                <a:gd name="connsiteX34" fmla="*/ 496799 w 709620"/>
                <a:gd name="connsiteY34" fmla="*/ 17780 h 889000"/>
                <a:gd name="connsiteX35" fmla="*/ 501879 w 709620"/>
                <a:gd name="connsiteY35" fmla="*/ 19685 h 889000"/>
                <a:gd name="connsiteX36" fmla="*/ 672059 w 709620"/>
                <a:gd name="connsiteY36" fmla="*/ 126365 h 889000"/>
                <a:gd name="connsiteX37" fmla="*/ 677774 w 709620"/>
                <a:gd name="connsiteY37" fmla="*/ 137160 h 889000"/>
                <a:gd name="connsiteX38" fmla="*/ 675234 w 709620"/>
                <a:gd name="connsiteY38" fmla="*/ 328930 h 889000"/>
                <a:gd name="connsiteX39" fmla="*/ 669519 w 709620"/>
                <a:gd name="connsiteY39" fmla="*/ 339725 h 889000"/>
                <a:gd name="connsiteX40" fmla="*/ 529184 w 709620"/>
                <a:gd name="connsiteY40" fmla="*/ 429895 h 889000"/>
                <a:gd name="connsiteX41" fmla="*/ 668884 w 709620"/>
                <a:gd name="connsiteY41" fmla="*/ 504825 h 889000"/>
                <a:gd name="connsiteX42" fmla="*/ 675234 w 709620"/>
                <a:gd name="connsiteY42" fmla="*/ 514350 h 889000"/>
                <a:gd name="connsiteX43" fmla="*/ 709524 w 709620"/>
                <a:gd name="connsiteY43" fmla="*/ 742315 h 889000"/>
                <a:gd name="connsiteX44" fmla="*/ 703174 w 709620"/>
                <a:gd name="connsiteY44" fmla="*/ 755015 h 889000"/>
                <a:gd name="connsiteX45" fmla="*/ 501879 w 709620"/>
                <a:gd name="connsiteY45" fmla="*/ 869950 h 889000"/>
                <a:gd name="connsiteX46" fmla="*/ 497434 w 709620"/>
                <a:gd name="connsiteY46" fmla="*/ 871220 h 889000"/>
                <a:gd name="connsiteX47" fmla="*/ 353924 w 709620"/>
                <a:gd name="connsiteY47" fmla="*/ 889000 h 889000"/>
                <a:gd name="connsiteX48" fmla="*/ 353924 w 709620"/>
                <a:gd name="connsiteY48" fmla="*/ 888365 h 889000"/>
                <a:gd name="connsiteX49" fmla="*/ 214224 w 709620"/>
                <a:gd name="connsiteY49" fmla="*/ 845185 h 889000"/>
                <a:gd name="connsiteX50" fmla="*/ 353924 w 709620"/>
                <a:gd name="connsiteY50" fmla="*/ 862965 h 889000"/>
                <a:gd name="connsiteX51" fmla="*/ 493624 w 709620"/>
                <a:gd name="connsiteY51" fmla="*/ 845820 h 889000"/>
                <a:gd name="connsiteX52" fmla="*/ 684759 w 709620"/>
                <a:gd name="connsiteY52" fmla="*/ 736600 h 889000"/>
                <a:gd name="connsiteX53" fmla="*/ 653009 w 709620"/>
                <a:gd name="connsiteY53" fmla="*/ 523240 h 889000"/>
                <a:gd name="connsiteX54" fmla="*/ 499974 w 709620"/>
                <a:gd name="connsiteY54" fmla="*/ 441325 h 889000"/>
                <a:gd name="connsiteX55" fmla="*/ 492989 w 709620"/>
                <a:gd name="connsiteY55" fmla="*/ 430530 h 889000"/>
                <a:gd name="connsiteX56" fmla="*/ 498704 w 709620"/>
                <a:gd name="connsiteY56" fmla="*/ 419100 h 889000"/>
                <a:gd name="connsiteX57" fmla="*/ 651739 w 709620"/>
                <a:gd name="connsiteY57" fmla="*/ 320675 h 889000"/>
                <a:gd name="connsiteX58" fmla="*/ 654279 w 709620"/>
                <a:gd name="connsiteY58" fmla="*/ 142875 h 889000"/>
                <a:gd name="connsiteX59" fmla="*/ 492989 w 709620"/>
                <a:gd name="connsiteY59" fmla="*/ 41275 h 889000"/>
                <a:gd name="connsiteX60" fmla="*/ 353924 w 709620"/>
                <a:gd name="connsiteY60" fmla="*/ 24130 h 889000"/>
                <a:gd name="connsiteX61" fmla="*/ 214859 w 709620"/>
                <a:gd name="connsiteY61" fmla="*/ 41275 h 889000"/>
                <a:gd name="connsiteX62" fmla="*/ 42774 w 709620"/>
                <a:gd name="connsiteY62" fmla="*/ 149860 h 889000"/>
                <a:gd name="connsiteX63" fmla="*/ 127864 w 709620"/>
                <a:gd name="connsiteY63" fmla="*/ 260350 h 889000"/>
                <a:gd name="connsiteX64" fmla="*/ 221844 w 709620"/>
                <a:gd name="connsiteY64" fmla="*/ 204470 h 889000"/>
                <a:gd name="connsiteX65" fmla="*/ 225654 w 709620"/>
                <a:gd name="connsiteY65" fmla="*/ 203200 h 889000"/>
                <a:gd name="connsiteX66" fmla="*/ 352019 w 709620"/>
                <a:gd name="connsiteY66" fmla="*/ 183515 h 889000"/>
                <a:gd name="connsiteX67" fmla="*/ 357734 w 709620"/>
                <a:gd name="connsiteY67" fmla="*/ 184150 h 889000"/>
                <a:gd name="connsiteX68" fmla="*/ 463144 w 709620"/>
                <a:gd name="connsiteY68" fmla="*/ 216535 h 889000"/>
                <a:gd name="connsiteX69" fmla="*/ 470764 w 709620"/>
                <a:gd name="connsiteY69" fmla="*/ 223520 h 889000"/>
                <a:gd name="connsiteX70" fmla="*/ 470764 w 709620"/>
                <a:gd name="connsiteY70" fmla="*/ 233680 h 889000"/>
                <a:gd name="connsiteX71" fmla="*/ 421869 w 709620"/>
                <a:gd name="connsiteY71" fmla="*/ 352425 h 889000"/>
                <a:gd name="connsiteX72" fmla="*/ 409804 w 709620"/>
                <a:gd name="connsiteY72" fmla="*/ 360045 h 889000"/>
                <a:gd name="connsiteX73" fmla="*/ 238989 w 709620"/>
                <a:gd name="connsiteY73" fmla="*/ 359410 h 889000"/>
                <a:gd name="connsiteX74" fmla="*/ 238989 w 709620"/>
                <a:gd name="connsiteY74" fmla="*/ 519430 h 889000"/>
                <a:gd name="connsiteX75" fmla="*/ 409804 w 709620"/>
                <a:gd name="connsiteY75" fmla="*/ 523875 h 889000"/>
                <a:gd name="connsiteX76" fmla="*/ 421234 w 709620"/>
                <a:gd name="connsiteY76" fmla="*/ 532130 h 889000"/>
                <a:gd name="connsiteX77" fmla="*/ 470129 w 709620"/>
                <a:gd name="connsiteY77" fmla="*/ 656590 h 889000"/>
                <a:gd name="connsiteX78" fmla="*/ 469494 w 709620"/>
                <a:gd name="connsiteY78" fmla="*/ 666750 h 889000"/>
                <a:gd name="connsiteX79" fmla="*/ 461874 w 709620"/>
                <a:gd name="connsiteY79" fmla="*/ 673100 h 889000"/>
                <a:gd name="connsiteX80" fmla="*/ 356464 w 709620"/>
                <a:gd name="connsiteY80" fmla="*/ 705485 h 889000"/>
                <a:gd name="connsiteX81" fmla="*/ 350114 w 709620"/>
                <a:gd name="connsiteY81" fmla="*/ 705485 h 889000"/>
                <a:gd name="connsiteX82" fmla="*/ 223749 w 709620"/>
                <a:gd name="connsiteY82" fmla="*/ 676910 h 889000"/>
                <a:gd name="connsiteX83" fmla="*/ 221844 w 709620"/>
                <a:gd name="connsiteY83" fmla="*/ 676275 h 889000"/>
                <a:gd name="connsiteX84" fmla="*/ 122784 w 709620"/>
                <a:gd name="connsiteY84" fmla="*/ 620395 h 889000"/>
                <a:gd name="connsiteX85" fmla="*/ 31344 w 709620"/>
                <a:gd name="connsiteY85" fmla="*/ 739775 h 889000"/>
                <a:gd name="connsiteX86" fmla="*/ 214224 w 709620"/>
                <a:gd name="connsiteY86" fmla="*/ 845185 h 88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09620" h="889000">
                  <a:moveTo>
                    <a:pt x="353924" y="888365"/>
                  </a:moveTo>
                  <a:cubicBezTo>
                    <a:pt x="353289" y="888365"/>
                    <a:pt x="352654" y="888365"/>
                    <a:pt x="352019" y="888365"/>
                  </a:cubicBezTo>
                  <a:lnTo>
                    <a:pt x="208509" y="869950"/>
                  </a:lnTo>
                  <a:cubicBezTo>
                    <a:pt x="206604" y="869950"/>
                    <a:pt x="205334" y="869315"/>
                    <a:pt x="204064" y="868680"/>
                  </a:cubicBezTo>
                  <a:lnTo>
                    <a:pt x="6579" y="755650"/>
                  </a:lnTo>
                  <a:cubicBezTo>
                    <a:pt x="3404" y="753745"/>
                    <a:pt x="864" y="750570"/>
                    <a:pt x="229" y="747395"/>
                  </a:cubicBezTo>
                  <a:cubicBezTo>
                    <a:pt x="-406" y="743585"/>
                    <a:pt x="229" y="739775"/>
                    <a:pt x="2769" y="737235"/>
                  </a:cubicBezTo>
                  <a:lnTo>
                    <a:pt x="111354" y="595630"/>
                  </a:lnTo>
                  <a:cubicBezTo>
                    <a:pt x="113259" y="592455"/>
                    <a:pt x="117069" y="591185"/>
                    <a:pt x="120244" y="590550"/>
                  </a:cubicBezTo>
                  <a:cubicBezTo>
                    <a:pt x="124054" y="590550"/>
                    <a:pt x="127229" y="591820"/>
                    <a:pt x="129769" y="594360"/>
                  </a:cubicBezTo>
                  <a:cubicBezTo>
                    <a:pt x="158344" y="622300"/>
                    <a:pt x="221844" y="650240"/>
                    <a:pt x="230734" y="654050"/>
                  </a:cubicBezTo>
                  <a:lnTo>
                    <a:pt x="352654" y="681355"/>
                  </a:lnTo>
                  <a:lnTo>
                    <a:pt x="441554" y="654050"/>
                  </a:lnTo>
                  <a:lnTo>
                    <a:pt x="400914" y="549910"/>
                  </a:lnTo>
                  <a:cubicBezTo>
                    <a:pt x="334874" y="548005"/>
                    <a:pt x="236449" y="545465"/>
                    <a:pt x="227559" y="546100"/>
                  </a:cubicBezTo>
                  <a:cubicBezTo>
                    <a:pt x="223749" y="546100"/>
                    <a:pt x="220574" y="545465"/>
                    <a:pt x="218034" y="542925"/>
                  </a:cubicBezTo>
                  <a:cubicBezTo>
                    <a:pt x="215494" y="540385"/>
                    <a:pt x="213589" y="537210"/>
                    <a:pt x="213589" y="533400"/>
                  </a:cubicBezTo>
                  <a:lnTo>
                    <a:pt x="213589" y="347345"/>
                  </a:lnTo>
                  <a:cubicBezTo>
                    <a:pt x="213589" y="343535"/>
                    <a:pt x="214859" y="340360"/>
                    <a:pt x="217399" y="337820"/>
                  </a:cubicBezTo>
                  <a:cubicBezTo>
                    <a:pt x="219939" y="335280"/>
                    <a:pt x="223114" y="334010"/>
                    <a:pt x="226924" y="334645"/>
                  </a:cubicBezTo>
                  <a:cubicBezTo>
                    <a:pt x="238989" y="335280"/>
                    <a:pt x="349479" y="335915"/>
                    <a:pt x="400914" y="335915"/>
                  </a:cubicBezTo>
                  <a:lnTo>
                    <a:pt x="440919" y="238125"/>
                  </a:lnTo>
                  <a:lnTo>
                    <a:pt x="351384" y="210185"/>
                  </a:lnTo>
                  <a:lnTo>
                    <a:pt x="229464" y="229235"/>
                  </a:lnTo>
                  <a:cubicBezTo>
                    <a:pt x="218669" y="234315"/>
                    <a:pt x="160884" y="263525"/>
                    <a:pt x="132309" y="288925"/>
                  </a:cubicBezTo>
                  <a:cubicBezTo>
                    <a:pt x="129769" y="291465"/>
                    <a:pt x="125959" y="292100"/>
                    <a:pt x="122784" y="292100"/>
                  </a:cubicBezTo>
                  <a:cubicBezTo>
                    <a:pt x="118974" y="291465"/>
                    <a:pt x="115799" y="290195"/>
                    <a:pt x="113894" y="287020"/>
                  </a:cubicBezTo>
                  <a:lnTo>
                    <a:pt x="12294" y="155575"/>
                  </a:lnTo>
                  <a:cubicBezTo>
                    <a:pt x="10389" y="153035"/>
                    <a:pt x="9119" y="149225"/>
                    <a:pt x="9754" y="145415"/>
                  </a:cubicBezTo>
                  <a:cubicBezTo>
                    <a:pt x="10389" y="141605"/>
                    <a:pt x="12294" y="139065"/>
                    <a:pt x="15469" y="137160"/>
                  </a:cubicBezTo>
                  <a:lnTo>
                    <a:pt x="202159" y="19685"/>
                  </a:lnTo>
                  <a:cubicBezTo>
                    <a:pt x="203429" y="18415"/>
                    <a:pt x="205334" y="17780"/>
                    <a:pt x="207239" y="17780"/>
                  </a:cubicBezTo>
                  <a:lnTo>
                    <a:pt x="350114" y="0"/>
                  </a:lnTo>
                  <a:cubicBezTo>
                    <a:pt x="351384" y="0"/>
                    <a:pt x="352019" y="0"/>
                    <a:pt x="353289" y="0"/>
                  </a:cubicBezTo>
                  <a:lnTo>
                    <a:pt x="496799" y="17780"/>
                  </a:lnTo>
                  <a:cubicBezTo>
                    <a:pt x="498704" y="17780"/>
                    <a:pt x="500609" y="18415"/>
                    <a:pt x="501879" y="19685"/>
                  </a:cubicBezTo>
                  <a:lnTo>
                    <a:pt x="672059" y="126365"/>
                  </a:lnTo>
                  <a:cubicBezTo>
                    <a:pt x="675869" y="128905"/>
                    <a:pt x="677774" y="132715"/>
                    <a:pt x="677774" y="137160"/>
                  </a:cubicBezTo>
                  <a:lnTo>
                    <a:pt x="675234" y="328930"/>
                  </a:lnTo>
                  <a:cubicBezTo>
                    <a:pt x="675234" y="333375"/>
                    <a:pt x="672694" y="337185"/>
                    <a:pt x="669519" y="339725"/>
                  </a:cubicBezTo>
                  <a:lnTo>
                    <a:pt x="529184" y="429895"/>
                  </a:lnTo>
                  <a:lnTo>
                    <a:pt x="668884" y="504825"/>
                  </a:lnTo>
                  <a:cubicBezTo>
                    <a:pt x="672694" y="506730"/>
                    <a:pt x="674599" y="509905"/>
                    <a:pt x="675234" y="514350"/>
                  </a:cubicBezTo>
                  <a:lnTo>
                    <a:pt x="709524" y="742315"/>
                  </a:lnTo>
                  <a:cubicBezTo>
                    <a:pt x="710159" y="747395"/>
                    <a:pt x="707619" y="752475"/>
                    <a:pt x="703174" y="755015"/>
                  </a:cubicBezTo>
                  <a:lnTo>
                    <a:pt x="501879" y="869950"/>
                  </a:lnTo>
                  <a:cubicBezTo>
                    <a:pt x="500609" y="870585"/>
                    <a:pt x="498704" y="871220"/>
                    <a:pt x="497434" y="871220"/>
                  </a:cubicBezTo>
                  <a:lnTo>
                    <a:pt x="353924" y="889000"/>
                  </a:lnTo>
                  <a:cubicBezTo>
                    <a:pt x="354559" y="888365"/>
                    <a:pt x="354559" y="888365"/>
                    <a:pt x="353924" y="888365"/>
                  </a:cubicBezTo>
                  <a:close/>
                  <a:moveTo>
                    <a:pt x="214224" y="845185"/>
                  </a:moveTo>
                  <a:lnTo>
                    <a:pt x="353924" y="862965"/>
                  </a:lnTo>
                  <a:lnTo>
                    <a:pt x="493624" y="845820"/>
                  </a:lnTo>
                  <a:lnTo>
                    <a:pt x="684759" y="736600"/>
                  </a:lnTo>
                  <a:lnTo>
                    <a:pt x="653009" y="523240"/>
                  </a:lnTo>
                  <a:lnTo>
                    <a:pt x="499974" y="441325"/>
                  </a:lnTo>
                  <a:cubicBezTo>
                    <a:pt x="496164" y="439420"/>
                    <a:pt x="493624" y="434975"/>
                    <a:pt x="492989" y="430530"/>
                  </a:cubicBezTo>
                  <a:cubicBezTo>
                    <a:pt x="492989" y="426085"/>
                    <a:pt x="494894" y="421640"/>
                    <a:pt x="498704" y="419100"/>
                  </a:cubicBezTo>
                  <a:lnTo>
                    <a:pt x="651739" y="320675"/>
                  </a:lnTo>
                  <a:lnTo>
                    <a:pt x="654279" y="142875"/>
                  </a:lnTo>
                  <a:lnTo>
                    <a:pt x="492989" y="41275"/>
                  </a:lnTo>
                  <a:lnTo>
                    <a:pt x="353924" y="24130"/>
                  </a:lnTo>
                  <a:lnTo>
                    <a:pt x="214859" y="41275"/>
                  </a:lnTo>
                  <a:lnTo>
                    <a:pt x="42774" y="149860"/>
                  </a:lnTo>
                  <a:lnTo>
                    <a:pt x="127864" y="260350"/>
                  </a:lnTo>
                  <a:cubicBezTo>
                    <a:pt x="163424" y="233045"/>
                    <a:pt x="219304" y="205740"/>
                    <a:pt x="221844" y="204470"/>
                  </a:cubicBezTo>
                  <a:cubicBezTo>
                    <a:pt x="223114" y="203835"/>
                    <a:pt x="224384" y="203835"/>
                    <a:pt x="225654" y="203200"/>
                  </a:cubicBezTo>
                  <a:lnTo>
                    <a:pt x="352019" y="183515"/>
                  </a:lnTo>
                  <a:cubicBezTo>
                    <a:pt x="353924" y="183515"/>
                    <a:pt x="355829" y="183515"/>
                    <a:pt x="357734" y="184150"/>
                  </a:cubicBezTo>
                  <a:lnTo>
                    <a:pt x="463144" y="216535"/>
                  </a:lnTo>
                  <a:cubicBezTo>
                    <a:pt x="466319" y="217805"/>
                    <a:pt x="469494" y="219710"/>
                    <a:pt x="470764" y="223520"/>
                  </a:cubicBezTo>
                  <a:cubicBezTo>
                    <a:pt x="472034" y="226695"/>
                    <a:pt x="472669" y="230505"/>
                    <a:pt x="470764" y="233680"/>
                  </a:cubicBezTo>
                  <a:lnTo>
                    <a:pt x="421869" y="352425"/>
                  </a:lnTo>
                  <a:cubicBezTo>
                    <a:pt x="419964" y="357505"/>
                    <a:pt x="415519" y="360045"/>
                    <a:pt x="409804" y="360045"/>
                  </a:cubicBezTo>
                  <a:cubicBezTo>
                    <a:pt x="404089" y="360045"/>
                    <a:pt x="282169" y="360045"/>
                    <a:pt x="238989" y="359410"/>
                  </a:cubicBezTo>
                  <a:lnTo>
                    <a:pt x="238989" y="519430"/>
                  </a:lnTo>
                  <a:cubicBezTo>
                    <a:pt x="278359" y="519430"/>
                    <a:pt x="385674" y="522605"/>
                    <a:pt x="409804" y="523875"/>
                  </a:cubicBezTo>
                  <a:cubicBezTo>
                    <a:pt x="414884" y="523875"/>
                    <a:pt x="419329" y="527050"/>
                    <a:pt x="421234" y="532130"/>
                  </a:cubicBezTo>
                  <a:lnTo>
                    <a:pt x="470129" y="656590"/>
                  </a:lnTo>
                  <a:cubicBezTo>
                    <a:pt x="471399" y="659765"/>
                    <a:pt x="471399" y="663575"/>
                    <a:pt x="469494" y="666750"/>
                  </a:cubicBezTo>
                  <a:cubicBezTo>
                    <a:pt x="468224" y="669925"/>
                    <a:pt x="465049" y="672465"/>
                    <a:pt x="461874" y="673100"/>
                  </a:cubicBezTo>
                  <a:lnTo>
                    <a:pt x="356464" y="705485"/>
                  </a:lnTo>
                  <a:cubicBezTo>
                    <a:pt x="354559" y="706120"/>
                    <a:pt x="352019" y="706120"/>
                    <a:pt x="350114" y="705485"/>
                  </a:cubicBezTo>
                  <a:lnTo>
                    <a:pt x="223749" y="676910"/>
                  </a:lnTo>
                  <a:cubicBezTo>
                    <a:pt x="223114" y="676910"/>
                    <a:pt x="222479" y="676275"/>
                    <a:pt x="221844" y="676275"/>
                  </a:cubicBezTo>
                  <a:cubicBezTo>
                    <a:pt x="219304" y="675005"/>
                    <a:pt x="158979" y="649605"/>
                    <a:pt x="122784" y="620395"/>
                  </a:cubicBezTo>
                  <a:lnTo>
                    <a:pt x="31344" y="739775"/>
                  </a:lnTo>
                  <a:lnTo>
                    <a:pt x="214224" y="845185"/>
                  </a:lnTo>
                  <a:close/>
                </a:path>
              </a:pathLst>
            </a:custGeom>
            <a:grpFill/>
            <a:ln w="6350" cap="flat">
              <a:noFill/>
              <a:prstDash val="solid"/>
              <a:miter/>
            </a:ln>
          </p:spPr>
          <p:txBody>
            <a:bodyPr rtlCol="0" anchor="ctr"/>
            <a:lstStyle/>
            <a:p>
              <a:endParaRPr lang="en-US"/>
            </a:p>
          </p:txBody>
        </p:sp>
        <p:grpSp>
          <p:nvGrpSpPr>
            <p:cNvPr id="346" name="Graphic 336">
              <a:extLst>
                <a:ext uri="{FF2B5EF4-FFF2-40B4-BE49-F238E27FC236}">
                  <a16:creationId xmlns:a16="http://schemas.microsoft.com/office/drawing/2014/main" id="{2A2B9FD4-0740-BC42-B546-92B5330522C9}"/>
                </a:ext>
              </a:extLst>
            </p:cNvPr>
            <p:cNvGrpSpPr/>
            <p:nvPr/>
          </p:nvGrpSpPr>
          <p:grpSpPr>
            <a:xfrm>
              <a:off x="19739609" y="1040130"/>
              <a:ext cx="57150" cy="57150"/>
              <a:chOff x="19739609" y="1040130"/>
              <a:chExt cx="57150" cy="57150"/>
            </a:xfrm>
            <a:grpFill/>
          </p:grpSpPr>
          <p:sp>
            <p:nvSpPr>
              <p:cNvPr id="420" name="Freeform 419">
                <a:extLst>
                  <a:ext uri="{FF2B5EF4-FFF2-40B4-BE49-F238E27FC236}">
                    <a16:creationId xmlns:a16="http://schemas.microsoft.com/office/drawing/2014/main" id="{B7A9DBD0-A680-444F-9A94-99C0470558AA}"/>
                  </a:ext>
                </a:extLst>
              </p:cNvPr>
              <p:cNvSpPr/>
              <p:nvPr/>
            </p:nvSpPr>
            <p:spPr>
              <a:xfrm>
                <a:off x="19751674" y="105283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p>
            </p:txBody>
          </p:sp>
          <p:sp>
            <p:nvSpPr>
              <p:cNvPr id="421" name="Freeform 420">
                <a:extLst>
                  <a:ext uri="{FF2B5EF4-FFF2-40B4-BE49-F238E27FC236}">
                    <a16:creationId xmlns:a16="http://schemas.microsoft.com/office/drawing/2014/main" id="{ACB66CAE-4A0F-6543-ACAF-439DF30345C9}"/>
                  </a:ext>
                </a:extLst>
              </p:cNvPr>
              <p:cNvSpPr/>
              <p:nvPr/>
            </p:nvSpPr>
            <p:spPr>
              <a:xfrm>
                <a:off x="19739609" y="104013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6515" y="43815"/>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115" y="26670"/>
                      <a:pt x="29845" y="25400"/>
                      <a:pt x="28575" y="25400"/>
                    </a:cubicBezTo>
                    <a:close/>
                  </a:path>
                </a:pathLst>
              </a:custGeom>
              <a:grpFill/>
              <a:ln w="6350" cap="flat">
                <a:noFill/>
                <a:prstDash val="solid"/>
                <a:miter/>
              </a:ln>
            </p:spPr>
            <p:txBody>
              <a:bodyPr rtlCol="0" anchor="ctr"/>
              <a:lstStyle/>
              <a:p>
                <a:endParaRPr lang="en-US"/>
              </a:p>
            </p:txBody>
          </p:sp>
        </p:grpSp>
        <p:grpSp>
          <p:nvGrpSpPr>
            <p:cNvPr id="347" name="Graphic 336">
              <a:extLst>
                <a:ext uri="{FF2B5EF4-FFF2-40B4-BE49-F238E27FC236}">
                  <a16:creationId xmlns:a16="http://schemas.microsoft.com/office/drawing/2014/main" id="{C1DBD8CE-4BBD-494B-8BE6-58BDA3206F8E}"/>
                </a:ext>
              </a:extLst>
            </p:cNvPr>
            <p:cNvGrpSpPr/>
            <p:nvPr/>
          </p:nvGrpSpPr>
          <p:grpSpPr>
            <a:xfrm>
              <a:off x="19844384" y="970914"/>
              <a:ext cx="57150" cy="57150"/>
              <a:chOff x="19844384" y="970914"/>
              <a:chExt cx="57150" cy="57150"/>
            </a:xfrm>
            <a:grpFill/>
          </p:grpSpPr>
          <p:sp>
            <p:nvSpPr>
              <p:cNvPr id="418" name="Freeform 417">
                <a:extLst>
                  <a:ext uri="{FF2B5EF4-FFF2-40B4-BE49-F238E27FC236}">
                    <a16:creationId xmlns:a16="http://schemas.microsoft.com/office/drawing/2014/main" id="{F39A8A4D-1AC1-8E4A-9251-EF3A23A57584}"/>
                  </a:ext>
                </a:extLst>
              </p:cNvPr>
              <p:cNvSpPr/>
              <p:nvPr/>
            </p:nvSpPr>
            <p:spPr>
              <a:xfrm>
                <a:off x="19857084" y="983614"/>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6" y="0"/>
                      <a:pt x="15875" y="0"/>
                    </a:cubicBezTo>
                    <a:cubicBezTo>
                      <a:pt x="24765" y="0"/>
                      <a:pt x="31750" y="6985"/>
                      <a:pt x="31750" y="15875"/>
                    </a:cubicBezTo>
                    <a:close/>
                  </a:path>
                </a:pathLst>
              </a:custGeom>
              <a:grpFill/>
              <a:ln w="6350" cap="flat">
                <a:noFill/>
                <a:prstDash val="solid"/>
                <a:miter/>
              </a:ln>
            </p:spPr>
            <p:txBody>
              <a:bodyPr rtlCol="0" anchor="ctr"/>
              <a:lstStyle/>
              <a:p>
                <a:endParaRPr lang="en-US"/>
              </a:p>
            </p:txBody>
          </p:sp>
          <p:sp>
            <p:nvSpPr>
              <p:cNvPr id="419" name="Freeform 418">
                <a:extLst>
                  <a:ext uri="{FF2B5EF4-FFF2-40B4-BE49-F238E27FC236}">
                    <a16:creationId xmlns:a16="http://schemas.microsoft.com/office/drawing/2014/main" id="{18458148-D6C6-FA4B-9012-E42A133BCFEA}"/>
                  </a:ext>
                </a:extLst>
              </p:cNvPr>
              <p:cNvSpPr/>
              <p:nvPr/>
            </p:nvSpPr>
            <p:spPr>
              <a:xfrm>
                <a:off x="19844384" y="97091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3815"/>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p>
            </p:txBody>
          </p:sp>
        </p:grpSp>
        <p:grpSp>
          <p:nvGrpSpPr>
            <p:cNvPr id="348" name="Graphic 336">
              <a:extLst>
                <a:ext uri="{FF2B5EF4-FFF2-40B4-BE49-F238E27FC236}">
                  <a16:creationId xmlns:a16="http://schemas.microsoft.com/office/drawing/2014/main" id="{83FEDA74-AD3C-EE47-B3BC-F4890194F367}"/>
                </a:ext>
              </a:extLst>
            </p:cNvPr>
            <p:cNvGrpSpPr/>
            <p:nvPr/>
          </p:nvGrpSpPr>
          <p:grpSpPr>
            <a:xfrm>
              <a:off x="19844384" y="786130"/>
              <a:ext cx="57150" cy="57150"/>
              <a:chOff x="19844384" y="786130"/>
              <a:chExt cx="57150" cy="57150"/>
            </a:xfrm>
            <a:grpFill/>
          </p:grpSpPr>
          <p:sp>
            <p:nvSpPr>
              <p:cNvPr id="416" name="Freeform 415">
                <a:extLst>
                  <a:ext uri="{FF2B5EF4-FFF2-40B4-BE49-F238E27FC236}">
                    <a16:creationId xmlns:a16="http://schemas.microsoft.com/office/drawing/2014/main" id="{E52A1096-9495-5F4E-816A-1075F59185BA}"/>
                  </a:ext>
                </a:extLst>
              </p:cNvPr>
              <p:cNvSpPr/>
              <p:nvPr/>
            </p:nvSpPr>
            <p:spPr>
              <a:xfrm>
                <a:off x="19857084" y="79883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6" y="0"/>
                      <a:pt x="15875" y="0"/>
                    </a:cubicBezTo>
                    <a:cubicBezTo>
                      <a:pt x="24765" y="0"/>
                      <a:pt x="31750" y="6985"/>
                      <a:pt x="31750" y="15875"/>
                    </a:cubicBezTo>
                    <a:close/>
                  </a:path>
                </a:pathLst>
              </a:custGeom>
              <a:grpFill/>
              <a:ln w="6350" cap="flat">
                <a:noFill/>
                <a:prstDash val="solid"/>
                <a:miter/>
              </a:ln>
            </p:spPr>
            <p:txBody>
              <a:bodyPr rtlCol="0" anchor="ctr"/>
              <a:lstStyle/>
              <a:p>
                <a:endParaRPr lang="en-US"/>
              </a:p>
            </p:txBody>
          </p:sp>
          <p:sp>
            <p:nvSpPr>
              <p:cNvPr id="417" name="Freeform 416">
                <a:extLst>
                  <a:ext uri="{FF2B5EF4-FFF2-40B4-BE49-F238E27FC236}">
                    <a16:creationId xmlns:a16="http://schemas.microsoft.com/office/drawing/2014/main" id="{5C04573E-F05A-914E-8424-CA4612CC74C5}"/>
                  </a:ext>
                </a:extLst>
              </p:cNvPr>
              <p:cNvSpPr/>
              <p:nvPr/>
            </p:nvSpPr>
            <p:spPr>
              <a:xfrm>
                <a:off x="19844384" y="78613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p>
            </p:txBody>
          </p:sp>
        </p:grpSp>
        <p:grpSp>
          <p:nvGrpSpPr>
            <p:cNvPr id="349" name="Graphic 336">
              <a:extLst>
                <a:ext uri="{FF2B5EF4-FFF2-40B4-BE49-F238E27FC236}">
                  <a16:creationId xmlns:a16="http://schemas.microsoft.com/office/drawing/2014/main" id="{416F015A-399B-B64A-8B54-38DF7873789F}"/>
                </a:ext>
              </a:extLst>
            </p:cNvPr>
            <p:cNvGrpSpPr/>
            <p:nvPr/>
          </p:nvGrpSpPr>
          <p:grpSpPr>
            <a:xfrm>
              <a:off x="20124420" y="868044"/>
              <a:ext cx="57150" cy="57150"/>
              <a:chOff x="20124420" y="868044"/>
              <a:chExt cx="57150" cy="57150"/>
            </a:xfrm>
            <a:grpFill/>
          </p:grpSpPr>
          <p:sp>
            <p:nvSpPr>
              <p:cNvPr id="414" name="Freeform 413">
                <a:extLst>
                  <a:ext uri="{FF2B5EF4-FFF2-40B4-BE49-F238E27FC236}">
                    <a16:creationId xmlns:a16="http://schemas.microsoft.com/office/drawing/2014/main" id="{0DFCC073-61CD-8842-87D1-460FA242FA31}"/>
                  </a:ext>
                </a:extLst>
              </p:cNvPr>
              <p:cNvSpPr/>
              <p:nvPr/>
            </p:nvSpPr>
            <p:spPr>
              <a:xfrm>
                <a:off x="20136484" y="88138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6" y="0"/>
                      <a:pt x="15875" y="0"/>
                    </a:cubicBezTo>
                    <a:cubicBezTo>
                      <a:pt x="24765" y="0"/>
                      <a:pt x="31750" y="6985"/>
                      <a:pt x="31750" y="15875"/>
                    </a:cubicBezTo>
                    <a:close/>
                  </a:path>
                </a:pathLst>
              </a:custGeom>
              <a:grpFill/>
              <a:ln w="6350" cap="flat">
                <a:noFill/>
                <a:prstDash val="solid"/>
                <a:miter/>
              </a:ln>
            </p:spPr>
            <p:txBody>
              <a:bodyPr rtlCol="0" anchor="ctr"/>
              <a:lstStyle/>
              <a:p>
                <a:endParaRPr lang="en-US"/>
              </a:p>
            </p:txBody>
          </p:sp>
          <p:sp>
            <p:nvSpPr>
              <p:cNvPr id="415" name="Freeform 414">
                <a:extLst>
                  <a:ext uri="{FF2B5EF4-FFF2-40B4-BE49-F238E27FC236}">
                    <a16:creationId xmlns:a16="http://schemas.microsoft.com/office/drawing/2014/main" id="{1C44C525-5F85-2649-B230-F236F71F6FD5}"/>
                  </a:ext>
                </a:extLst>
              </p:cNvPr>
              <p:cNvSpPr/>
              <p:nvPr/>
            </p:nvSpPr>
            <p:spPr>
              <a:xfrm>
                <a:off x="20124420" y="86804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6035 h 57150"/>
                  <a:gd name="connsiteX6" fmla="*/ 25400 w 57150"/>
                  <a:gd name="connsiteY6" fmla="*/ 29210 h 57150"/>
                  <a:gd name="connsiteX7" fmla="*/ 28575 w 57150"/>
                  <a:gd name="connsiteY7" fmla="*/ 32385 h 57150"/>
                  <a:gd name="connsiteX8" fmla="*/ 31750 w 57150"/>
                  <a:gd name="connsiteY8" fmla="*/ 29210 h 57150"/>
                  <a:gd name="connsiteX9" fmla="*/ 28575 w 57150"/>
                  <a:gd name="connsiteY9" fmla="*/ 2603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6514" y="44450"/>
                      <a:pt x="43814" y="57150"/>
                      <a:pt x="28575" y="57150"/>
                    </a:cubicBezTo>
                    <a:close/>
                    <a:moveTo>
                      <a:pt x="28575" y="26035"/>
                    </a:moveTo>
                    <a:cubicBezTo>
                      <a:pt x="26670" y="26035"/>
                      <a:pt x="25400" y="27305"/>
                      <a:pt x="25400" y="29210"/>
                    </a:cubicBezTo>
                    <a:cubicBezTo>
                      <a:pt x="25400" y="31115"/>
                      <a:pt x="26670" y="32385"/>
                      <a:pt x="28575" y="32385"/>
                    </a:cubicBezTo>
                    <a:cubicBezTo>
                      <a:pt x="30480" y="32385"/>
                      <a:pt x="31750" y="31115"/>
                      <a:pt x="31750" y="29210"/>
                    </a:cubicBezTo>
                    <a:cubicBezTo>
                      <a:pt x="31750" y="27305"/>
                      <a:pt x="29845" y="26035"/>
                      <a:pt x="28575" y="26035"/>
                    </a:cubicBezTo>
                    <a:close/>
                  </a:path>
                </a:pathLst>
              </a:custGeom>
              <a:grpFill/>
              <a:ln w="6350" cap="flat">
                <a:noFill/>
                <a:prstDash val="solid"/>
                <a:miter/>
              </a:ln>
            </p:spPr>
            <p:txBody>
              <a:bodyPr rtlCol="0" anchor="ctr"/>
              <a:lstStyle/>
              <a:p>
                <a:endParaRPr lang="en-US"/>
              </a:p>
            </p:txBody>
          </p:sp>
        </p:grpSp>
        <p:grpSp>
          <p:nvGrpSpPr>
            <p:cNvPr id="350" name="Graphic 336">
              <a:extLst>
                <a:ext uri="{FF2B5EF4-FFF2-40B4-BE49-F238E27FC236}">
                  <a16:creationId xmlns:a16="http://schemas.microsoft.com/office/drawing/2014/main" id="{3F80D775-E307-DE49-8238-BC3D34B2A05B}"/>
                </a:ext>
              </a:extLst>
            </p:cNvPr>
            <p:cNvGrpSpPr/>
            <p:nvPr/>
          </p:nvGrpSpPr>
          <p:grpSpPr>
            <a:xfrm>
              <a:off x="20281265" y="953135"/>
              <a:ext cx="57150" cy="57150"/>
              <a:chOff x="20281265" y="953135"/>
              <a:chExt cx="57150" cy="57150"/>
            </a:xfrm>
            <a:grpFill/>
          </p:grpSpPr>
          <p:sp>
            <p:nvSpPr>
              <p:cNvPr id="412" name="Freeform 411">
                <a:extLst>
                  <a:ext uri="{FF2B5EF4-FFF2-40B4-BE49-F238E27FC236}">
                    <a16:creationId xmlns:a16="http://schemas.microsoft.com/office/drawing/2014/main" id="{AADF2219-C745-AE47-BCD3-FB1CD5A90121}"/>
                  </a:ext>
                </a:extLst>
              </p:cNvPr>
              <p:cNvSpPr/>
              <p:nvPr/>
            </p:nvSpPr>
            <p:spPr>
              <a:xfrm>
                <a:off x="20293965" y="96583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p>
            </p:txBody>
          </p:sp>
          <p:sp>
            <p:nvSpPr>
              <p:cNvPr id="413" name="Freeform 412">
                <a:extLst>
                  <a:ext uri="{FF2B5EF4-FFF2-40B4-BE49-F238E27FC236}">
                    <a16:creationId xmlns:a16="http://schemas.microsoft.com/office/drawing/2014/main" id="{DC0DC0D9-1515-5C42-9A11-B4DCDD767148}"/>
                  </a:ext>
                </a:extLst>
              </p:cNvPr>
              <p:cNvSpPr/>
              <p:nvPr/>
            </p:nvSpPr>
            <p:spPr>
              <a:xfrm>
                <a:off x="20281265" y="95313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p>
            </p:txBody>
          </p:sp>
        </p:grpSp>
        <p:grpSp>
          <p:nvGrpSpPr>
            <p:cNvPr id="351" name="Graphic 336">
              <a:extLst>
                <a:ext uri="{FF2B5EF4-FFF2-40B4-BE49-F238E27FC236}">
                  <a16:creationId xmlns:a16="http://schemas.microsoft.com/office/drawing/2014/main" id="{EAD8C8D6-81A3-384B-8DC3-9CAEEED879D0}"/>
                </a:ext>
              </a:extLst>
            </p:cNvPr>
            <p:cNvGrpSpPr/>
            <p:nvPr/>
          </p:nvGrpSpPr>
          <p:grpSpPr>
            <a:xfrm>
              <a:off x="19827874" y="1296035"/>
              <a:ext cx="57150" cy="57150"/>
              <a:chOff x="19827874" y="1296035"/>
              <a:chExt cx="57150" cy="57150"/>
            </a:xfrm>
            <a:grpFill/>
          </p:grpSpPr>
          <p:sp>
            <p:nvSpPr>
              <p:cNvPr id="410" name="Freeform 409">
                <a:extLst>
                  <a:ext uri="{FF2B5EF4-FFF2-40B4-BE49-F238E27FC236}">
                    <a16:creationId xmlns:a16="http://schemas.microsoft.com/office/drawing/2014/main" id="{6232F8B8-B89D-CF46-ABA3-80177E4FA21F}"/>
                  </a:ext>
                </a:extLst>
              </p:cNvPr>
              <p:cNvSpPr/>
              <p:nvPr/>
            </p:nvSpPr>
            <p:spPr>
              <a:xfrm>
                <a:off x="19840574" y="130873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5" y="0"/>
                      <a:pt x="15875" y="0"/>
                    </a:cubicBezTo>
                    <a:cubicBezTo>
                      <a:pt x="24130" y="0"/>
                      <a:pt x="31750" y="6985"/>
                      <a:pt x="31750" y="15875"/>
                    </a:cubicBezTo>
                    <a:close/>
                  </a:path>
                </a:pathLst>
              </a:custGeom>
              <a:grpFill/>
              <a:ln w="6350" cap="flat">
                <a:noFill/>
                <a:prstDash val="solid"/>
                <a:miter/>
              </a:ln>
            </p:spPr>
            <p:txBody>
              <a:bodyPr rtlCol="0" anchor="ctr"/>
              <a:lstStyle/>
              <a:p>
                <a:endParaRPr lang="en-US"/>
              </a:p>
            </p:txBody>
          </p:sp>
          <p:sp>
            <p:nvSpPr>
              <p:cNvPr id="411" name="Freeform 410">
                <a:extLst>
                  <a:ext uri="{FF2B5EF4-FFF2-40B4-BE49-F238E27FC236}">
                    <a16:creationId xmlns:a16="http://schemas.microsoft.com/office/drawing/2014/main" id="{4D7756E2-145D-DB4E-9FF3-300A85359189}"/>
                  </a:ext>
                </a:extLst>
              </p:cNvPr>
              <p:cNvSpPr/>
              <p:nvPr/>
            </p:nvSpPr>
            <p:spPr>
              <a:xfrm>
                <a:off x="19827874" y="129603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6515" y="44450"/>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115" y="27305"/>
                      <a:pt x="29845" y="25400"/>
                      <a:pt x="28575" y="25400"/>
                    </a:cubicBezTo>
                    <a:close/>
                  </a:path>
                </a:pathLst>
              </a:custGeom>
              <a:grpFill/>
              <a:ln w="6350" cap="flat">
                <a:noFill/>
                <a:prstDash val="solid"/>
                <a:miter/>
              </a:ln>
            </p:spPr>
            <p:txBody>
              <a:bodyPr rtlCol="0" anchor="ctr"/>
              <a:lstStyle/>
              <a:p>
                <a:endParaRPr lang="en-US"/>
              </a:p>
            </p:txBody>
          </p:sp>
        </p:grpSp>
        <p:grpSp>
          <p:nvGrpSpPr>
            <p:cNvPr id="352" name="Graphic 336">
              <a:extLst>
                <a:ext uri="{FF2B5EF4-FFF2-40B4-BE49-F238E27FC236}">
                  <a16:creationId xmlns:a16="http://schemas.microsoft.com/office/drawing/2014/main" id="{4C96C683-F29F-4C4E-9F57-1A62BF1AC9C2}"/>
                </a:ext>
              </a:extLst>
            </p:cNvPr>
            <p:cNvGrpSpPr/>
            <p:nvPr/>
          </p:nvGrpSpPr>
          <p:grpSpPr>
            <a:xfrm>
              <a:off x="19827874" y="467994"/>
              <a:ext cx="57150" cy="57150"/>
              <a:chOff x="19827874" y="467994"/>
              <a:chExt cx="57150" cy="57150"/>
            </a:xfrm>
            <a:grpFill/>
          </p:grpSpPr>
          <p:sp>
            <p:nvSpPr>
              <p:cNvPr id="408" name="Freeform 407">
                <a:extLst>
                  <a:ext uri="{FF2B5EF4-FFF2-40B4-BE49-F238E27FC236}">
                    <a16:creationId xmlns:a16="http://schemas.microsoft.com/office/drawing/2014/main" id="{807FC411-E88B-934D-BE42-7533CBAA26E3}"/>
                  </a:ext>
                </a:extLst>
              </p:cNvPr>
              <p:cNvSpPr/>
              <p:nvPr/>
            </p:nvSpPr>
            <p:spPr>
              <a:xfrm>
                <a:off x="19840574" y="480694"/>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5" y="0"/>
                      <a:pt x="15875" y="0"/>
                    </a:cubicBezTo>
                    <a:cubicBezTo>
                      <a:pt x="24130" y="635"/>
                      <a:pt x="31750" y="7620"/>
                      <a:pt x="31750" y="15875"/>
                    </a:cubicBezTo>
                    <a:close/>
                  </a:path>
                </a:pathLst>
              </a:custGeom>
              <a:grpFill/>
              <a:ln w="6350" cap="flat">
                <a:noFill/>
                <a:prstDash val="solid"/>
                <a:miter/>
              </a:ln>
            </p:spPr>
            <p:txBody>
              <a:bodyPr rtlCol="0" anchor="ctr"/>
              <a:lstStyle/>
              <a:p>
                <a:endParaRPr lang="en-US"/>
              </a:p>
            </p:txBody>
          </p:sp>
          <p:sp>
            <p:nvSpPr>
              <p:cNvPr id="409" name="Freeform 408">
                <a:extLst>
                  <a:ext uri="{FF2B5EF4-FFF2-40B4-BE49-F238E27FC236}">
                    <a16:creationId xmlns:a16="http://schemas.microsoft.com/office/drawing/2014/main" id="{24BBBFB8-F304-A94F-8DC7-64B339C174FD}"/>
                  </a:ext>
                </a:extLst>
              </p:cNvPr>
              <p:cNvSpPr/>
              <p:nvPr/>
            </p:nvSpPr>
            <p:spPr>
              <a:xfrm>
                <a:off x="19827874" y="46799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6035 h 57150"/>
                  <a:gd name="connsiteX6" fmla="*/ 25400 w 57150"/>
                  <a:gd name="connsiteY6" fmla="*/ 29210 h 57150"/>
                  <a:gd name="connsiteX7" fmla="*/ 28575 w 57150"/>
                  <a:gd name="connsiteY7" fmla="*/ 32385 h 57150"/>
                  <a:gd name="connsiteX8" fmla="*/ 31750 w 57150"/>
                  <a:gd name="connsiteY8" fmla="*/ 29210 h 57150"/>
                  <a:gd name="connsiteX9" fmla="*/ 28575 w 57150"/>
                  <a:gd name="connsiteY9" fmla="*/ 2603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3815" y="57150"/>
                      <a:pt x="28575" y="57150"/>
                    </a:cubicBezTo>
                    <a:close/>
                    <a:moveTo>
                      <a:pt x="28575" y="26035"/>
                    </a:moveTo>
                    <a:cubicBezTo>
                      <a:pt x="26670" y="26035"/>
                      <a:pt x="25400" y="27305"/>
                      <a:pt x="25400" y="29210"/>
                    </a:cubicBezTo>
                    <a:cubicBezTo>
                      <a:pt x="25400" y="31115"/>
                      <a:pt x="26670" y="32385"/>
                      <a:pt x="28575" y="32385"/>
                    </a:cubicBezTo>
                    <a:cubicBezTo>
                      <a:pt x="30480" y="32385"/>
                      <a:pt x="31750" y="31115"/>
                      <a:pt x="31750" y="29210"/>
                    </a:cubicBezTo>
                    <a:cubicBezTo>
                      <a:pt x="31750" y="27305"/>
                      <a:pt x="29845" y="26035"/>
                      <a:pt x="28575" y="26035"/>
                    </a:cubicBezTo>
                    <a:close/>
                  </a:path>
                </a:pathLst>
              </a:custGeom>
              <a:grpFill/>
              <a:ln w="6350" cap="flat">
                <a:noFill/>
                <a:prstDash val="solid"/>
                <a:miter/>
              </a:ln>
            </p:spPr>
            <p:txBody>
              <a:bodyPr rtlCol="0" anchor="ctr"/>
              <a:lstStyle/>
              <a:p>
                <a:endParaRPr lang="en-US"/>
              </a:p>
            </p:txBody>
          </p:sp>
        </p:grpSp>
        <p:grpSp>
          <p:nvGrpSpPr>
            <p:cNvPr id="353" name="Graphic 336">
              <a:extLst>
                <a:ext uri="{FF2B5EF4-FFF2-40B4-BE49-F238E27FC236}">
                  <a16:creationId xmlns:a16="http://schemas.microsoft.com/office/drawing/2014/main" id="{86203929-0DBD-B549-B240-2BBD790A7721}"/>
                </a:ext>
              </a:extLst>
            </p:cNvPr>
            <p:cNvGrpSpPr/>
            <p:nvPr/>
          </p:nvGrpSpPr>
          <p:grpSpPr>
            <a:xfrm>
              <a:off x="20114259" y="1296035"/>
              <a:ext cx="57150" cy="57150"/>
              <a:chOff x="20114259" y="1296035"/>
              <a:chExt cx="57150" cy="57150"/>
            </a:xfrm>
            <a:grpFill/>
          </p:grpSpPr>
          <p:sp>
            <p:nvSpPr>
              <p:cNvPr id="406" name="Freeform 405">
                <a:extLst>
                  <a:ext uri="{FF2B5EF4-FFF2-40B4-BE49-F238E27FC236}">
                    <a16:creationId xmlns:a16="http://schemas.microsoft.com/office/drawing/2014/main" id="{E1428C8E-D672-FB42-985C-FEEBDC1CFD66}"/>
                  </a:ext>
                </a:extLst>
              </p:cNvPr>
              <p:cNvSpPr/>
              <p:nvPr/>
            </p:nvSpPr>
            <p:spPr>
              <a:xfrm>
                <a:off x="20126959" y="130873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6" y="31750"/>
                      <a:pt x="0" y="24765"/>
                      <a:pt x="0" y="15875"/>
                    </a:cubicBezTo>
                    <a:cubicBezTo>
                      <a:pt x="0" y="6985"/>
                      <a:pt x="6986" y="0"/>
                      <a:pt x="15875" y="0"/>
                    </a:cubicBezTo>
                    <a:cubicBezTo>
                      <a:pt x="24765" y="0"/>
                      <a:pt x="31750" y="6985"/>
                      <a:pt x="31750" y="15875"/>
                    </a:cubicBezTo>
                    <a:close/>
                  </a:path>
                </a:pathLst>
              </a:custGeom>
              <a:grpFill/>
              <a:ln w="6350" cap="flat">
                <a:noFill/>
                <a:prstDash val="solid"/>
                <a:miter/>
              </a:ln>
            </p:spPr>
            <p:txBody>
              <a:bodyPr rtlCol="0" anchor="ctr"/>
              <a:lstStyle/>
              <a:p>
                <a:endParaRPr lang="en-US"/>
              </a:p>
            </p:txBody>
          </p:sp>
          <p:sp>
            <p:nvSpPr>
              <p:cNvPr id="407" name="Freeform 406">
                <a:extLst>
                  <a:ext uri="{FF2B5EF4-FFF2-40B4-BE49-F238E27FC236}">
                    <a16:creationId xmlns:a16="http://schemas.microsoft.com/office/drawing/2014/main" id="{1AFF94A9-FF26-254E-A1DF-E42776A202E5}"/>
                  </a:ext>
                </a:extLst>
              </p:cNvPr>
              <p:cNvSpPr/>
              <p:nvPr/>
            </p:nvSpPr>
            <p:spPr>
              <a:xfrm>
                <a:off x="20114259" y="129603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p>
            </p:txBody>
          </p:sp>
        </p:grpSp>
        <p:grpSp>
          <p:nvGrpSpPr>
            <p:cNvPr id="354" name="Graphic 336">
              <a:extLst>
                <a:ext uri="{FF2B5EF4-FFF2-40B4-BE49-F238E27FC236}">
                  <a16:creationId xmlns:a16="http://schemas.microsoft.com/office/drawing/2014/main" id="{48829B8F-86F2-5F41-851E-61D7F5D7C642}"/>
                </a:ext>
              </a:extLst>
            </p:cNvPr>
            <p:cNvGrpSpPr/>
            <p:nvPr/>
          </p:nvGrpSpPr>
          <p:grpSpPr>
            <a:xfrm>
              <a:off x="20114259" y="467994"/>
              <a:ext cx="57150" cy="57150"/>
              <a:chOff x="20114259" y="467994"/>
              <a:chExt cx="57150" cy="57150"/>
            </a:xfrm>
            <a:grpFill/>
          </p:grpSpPr>
          <p:sp>
            <p:nvSpPr>
              <p:cNvPr id="404" name="Freeform 403">
                <a:extLst>
                  <a:ext uri="{FF2B5EF4-FFF2-40B4-BE49-F238E27FC236}">
                    <a16:creationId xmlns:a16="http://schemas.microsoft.com/office/drawing/2014/main" id="{F1F3CBA6-26EC-D549-998E-92B18CEB6AE5}"/>
                  </a:ext>
                </a:extLst>
              </p:cNvPr>
              <p:cNvSpPr/>
              <p:nvPr/>
            </p:nvSpPr>
            <p:spPr>
              <a:xfrm>
                <a:off x="20126959" y="480694"/>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6" y="31750"/>
                      <a:pt x="0" y="24765"/>
                      <a:pt x="0" y="15875"/>
                    </a:cubicBezTo>
                    <a:cubicBezTo>
                      <a:pt x="0" y="6985"/>
                      <a:pt x="6986" y="0"/>
                      <a:pt x="15875" y="0"/>
                    </a:cubicBezTo>
                    <a:cubicBezTo>
                      <a:pt x="24765" y="635"/>
                      <a:pt x="31750" y="7620"/>
                      <a:pt x="31750" y="15875"/>
                    </a:cubicBezTo>
                    <a:close/>
                  </a:path>
                </a:pathLst>
              </a:custGeom>
              <a:grpFill/>
              <a:ln w="6350" cap="flat">
                <a:noFill/>
                <a:prstDash val="solid"/>
                <a:miter/>
              </a:ln>
            </p:spPr>
            <p:txBody>
              <a:bodyPr rtlCol="0" anchor="ctr"/>
              <a:lstStyle/>
              <a:p>
                <a:endParaRPr lang="en-US"/>
              </a:p>
            </p:txBody>
          </p:sp>
          <p:sp>
            <p:nvSpPr>
              <p:cNvPr id="405" name="Freeform 404">
                <a:extLst>
                  <a:ext uri="{FF2B5EF4-FFF2-40B4-BE49-F238E27FC236}">
                    <a16:creationId xmlns:a16="http://schemas.microsoft.com/office/drawing/2014/main" id="{6041FD5A-C35E-6A48-8C83-D89BB4B7ADE4}"/>
                  </a:ext>
                </a:extLst>
              </p:cNvPr>
              <p:cNvSpPr/>
              <p:nvPr/>
            </p:nvSpPr>
            <p:spPr>
              <a:xfrm>
                <a:off x="20114259" y="46799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6035 h 57150"/>
                  <a:gd name="connsiteX6" fmla="*/ 25400 w 57150"/>
                  <a:gd name="connsiteY6" fmla="*/ 29210 h 57150"/>
                  <a:gd name="connsiteX7" fmla="*/ 28575 w 57150"/>
                  <a:gd name="connsiteY7" fmla="*/ 32385 h 57150"/>
                  <a:gd name="connsiteX8" fmla="*/ 31750 w 57150"/>
                  <a:gd name="connsiteY8" fmla="*/ 29210 h 57150"/>
                  <a:gd name="connsiteX9" fmla="*/ 28575 w 57150"/>
                  <a:gd name="connsiteY9" fmla="*/ 2603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6035"/>
                    </a:moveTo>
                    <a:cubicBezTo>
                      <a:pt x="26670" y="26035"/>
                      <a:pt x="25400" y="27305"/>
                      <a:pt x="25400" y="29210"/>
                    </a:cubicBezTo>
                    <a:cubicBezTo>
                      <a:pt x="25400" y="31115"/>
                      <a:pt x="26670" y="32385"/>
                      <a:pt x="28575" y="32385"/>
                    </a:cubicBezTo>
                    <a:cubicBezTo>
                      <a:pt x="30480" y="32385"/>
                      <a:pt x="31750" y="31115"/>
                      <a:pt x="31750" y="29210"/>
                    </a:cubicBezTo>
                    <a:cubicBezTo>
                      <a:pt x="31750" y="27305"/>
                      <a:pt x="30480" y="26035"/>
                      <a:pt x="28575" y="26035"/>
                    </a:cubicBezTo>
                    <a:close/>
                  </a:path>
                </a:pathLst>
              </a:custGeom>
              <a:grpFill/>
              <a:ln w="6350" cap="flat">
                <a:noFill/>
                <a:prstDash val="solid"/>
                <a:miter/>
              </a:ln>
            </p:spPr>
            <p:txBody>
              <a:bodyPr rtlCol="0" anchor="ctr"/>
              <a:lstStyle/>
              <a:p>
                <a:endParaRPr lang="en-US"/>
              </a:p>
            </p:txBody>
          </p:sp>
        </p:grpSp>
        <p:grpSp>
          <p:nvGrpSpPr>
            <p:cNvPr id="355" name="Graphic 336">
              <a:extLst>
                <a:ext uri="{FF2B5EF4-FFF2-40B4-BE49-F238E27FC236}">
                  <a16:creationId xmlns:a16="http://schemas.microsoft.com/office/drawing/2014/main" id="{0510A262-57E3-CE4F-8864-5041ACAD5833}"/>
                </a:ext>
              </a:extLst>
            </p:cNvPr>
            <p:cNvGrpSpPr/>
            <p:nvPr/>
          </p:nvGrpSpPr>
          <p:grpSpPr>
            <a:xfrm>
              <a:off x="19971384" y="450850"/>
              <a:ext cx="57150" cy="57150"/>
              <a:chOff x="19971384" y="450850"/>
              <a:chExt cx="57150" cy="57150"/>
            </a:xfrm>
            <a:grpFill/>
          </p:grpSpPr>
          <p:sp>
            <p:nvSpPr>
              <p:cNvPr id="402" name="Freeform 401">
                <a:extLst>
                  <a:ext uri="{FF2B5EF4-FFF2-40B4-BE49-F238E27FC236}">
                    <a16:creationId xmlns:a16="http://schemas.microsoft.com/office/drawing/2014/main" id="{5636269E-D655-544A-9913-6D4D97D3C517}"/>
                  </a:ext>
                </a:extLst>
              </p:cNvPr>
              <p:cNvSpPr/>
              <p:nvPr/>
            </p:nvSpPr>
            <p:spPr>
              <a:xfrm>
                <a:off x="19984084" y="46355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6" y="31750"/>
                      <a:pt x="0" y="24765"/>
                      <a:pt x="0" y="15875"/>
                    </a:cubicBezTo>
                    <a:cubicBezTo>
                      <a:pt x="0" y="6985"/>
                      <a:pt x="6986" y="0"/>
                      <a:pt x="15875" y="0"/>
                    </a:cubicBezTo>
                    <a:cubicBezTo>
                      <a:pt x="24130" y="0"/>
                      <a:pt x="31750" y="6985"/>
                      <a:pt x="31750" y="15875"/>
                    </a:cubicBezTo>
                    <a:close/>
                  </a:path>
                </a:pathLst>
              </a:custGeom>
              <a:grpFill/>
              <a:ln w="6350" cap="flat">
                <a:noFill/>
                <a:prstDash val="solid"/>
                <a:miter/>
              </a:ln>
            </p:spPr>
            <p:txBody>
              <a:bodyPr rtlCol="0" anchor="ctr"/>
              <a:lstStyle/>
              <a:p>
                <a:endParaRPr lang="en-US"/>
              </a:p>
            </p:txBody>
          </p:sp>
          <p:sp>
            <p:nvSpPr>
              <p:cNvPr id="403" name="Freeform 402">
                <a:extLst>
                  <a:ext uri="{FF2B5EF4-FFF2-40B4-BE49-F238E27FC236}">
                    <a16:creationId xmlns:a16="http://schemas.microsoft.com/office/drawing/2014/main" id="{2AD85CA7-36EB-234C-A338-0200EFCF581C}"/>
                  </a:ext>
                </a:extLst>
              </p:cNvPr>
              <p:cNvSpPr/>
              <p:nvPr/>
            </p:nvSpPr>
            <p:spPr>
              <a:xfrm>
                <a:off x="19971384" y="45085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29845" y="25400"/>
                      <a:pt x="28575" y="25400"/>
                    </a:cubicBezTo>
                    <a:close/>
                  </a:path>
                </a:pathLst>
              </a:custGeom>
              <a:grpFill/>
              <a:ln w="6350" cap="flat">
                <a:noFill/>
                <a:prstDash val="solid"/>
                <a:miter/>
              </a:ln>
            </p:spPr>
            <p:txBody>
              <a:bodyPr rtlCol="0" anchor="ctr"/>
              <a:lstStyle/>
              <a:p>
                <a:endParaRPr lang="en-US"/>
              </a:p>
            </p:txBody>
          </p:sp>
        </p:grpSp>
        <p:grpSp>
          <p:nvGrpSpPr>
            <p:cNvPr id="356" name="Graphic 336">
              <a:extLst>
                <a:ext uri="{FF2B5EF4-FFF2-40B4-BE49-F238E27FC236}">
                  <a16:creationId xmlns:a16="http://schemas.microsoft.com/office/drawing/2014/main" id="{9C2190E1-EF32-F64D-895F-7CA906906891}"/>
                </a:ext>
              </a:extLst>
            </p:cNvPr>
            <p:cNvGrpSpPr/>
            <p:nvPr/>
          </p:nvGrpSpPr>
          <p:grpSpPr>
            <a:xfrm>
              <a:off x="19971384" y="635634"/>
              <a:ext cx="57150" cy="57150"/>
              <a:chOff x="19971384" y="635634"/>
              <a:chExt cx="57150" cy="57150"/>
            </a:xfrm>
            <a:grpFill/>
          </p:grpSpPr>
          <p:sp>
            <p:nvSpPr>
              <p:cNvPr id="400" name="Freeform 399">
                <a:extLst>
                  <a:ext uri="{FF2B5EF4-FFF2-40B4-BE49-F238E27FC236}">
                    <a16:creationId xmlns:a16="http://schemas.microsoft.com/office/drawing/2014/main" id="{C65F7392-75C9-7047-9090-07F0B87F086D}"/>
                  </a:ext>
                </a:extLst>
              </p:cNvPr>
              <p:cNvSpPr/>
              <p:nvPr/>
            </p:nvSpPr>
            <p:spPr>
              <a:xfrm>
                <a:off x="19984084" y="648334"/>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6" y="31750"/>
                      <a:pt x="0" y="24765"/>
                      <a:pt x="0" y="15875"/>
                    </a:cubicBezTo>
                    <a:cubicBezTo>
                      <a:pt x="0" y="6985"/>
                      <a:pt x="6986" y="0"/>
                      <a:pt x="15875" y="0"/>
                    </a:cubicBezTo>
                    <a:cubicBezTo>
                      <a:pt x="24130" y="0"/>
                      <a:pt x="31750" y="6985"/>
                      <a:pt x="31750" y="15875"/>
                    </a:cubicBezTo>
                    <a:close/>
                  </a:path>
                </a:pathLst>
              </a:custGeom>
              <a:grpFill/>
              <a:ln w="6350" cap="flat">
                <a:noFill/>
                <a:prstDash val="solid"/>
                <a:miter/>
              </a:ln>
            </p:spPr>
            <p:txBody>
              <a:bodyPr rtlCol="0" anchor="ctr"/>
              <a:lstStyle/>
              <a:p>
                <a:endParaRPr lang="en-US"/>
              </a:p>
            </p:txBody>
          </p:sp>
          <p:sp>
            <p:nvSpPr>
              <p:cNvPr id="401" name="Freeform 400">
                <a:extLst>
                  <a:ext uri="{FF2B5EF4-FFF2-40B4-BE49-F238E27FC236}">
                    <a16:creationId xmlns:a16="http://schemas.microsoft.com/office/drawing/2014/main" id="{2F1ECCA1-8947-BC43-8532-DFA60C0B7E1A}"/>
                  </a:ext>
                </a:extLst>
              </p:cNvPr>
              <p:cNvSpPr/>
              <p:nvPr/>
            </p:nvSpPr>
            <p:spPr>
              <a:xfrm>
                <a:off x="19971384" y="63563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29845" y="25400"/>
                      <a:pt x="28575" y="25400"/>
                    </a:cubicBezTo>
                    <a:close/>
                  </a:path>
                </a:pathLst>
              </a:custGeom>
              <a:grpFill/>
              <a:ln w="6350" cap="flat">
                <a:noFill/>
                <a:prstDash val="solid"/>
                <a:miter/>
              </a:ln>
            </p:spPr>
            <p:txBody>
              <a:bodyPr rtlCol="0" anchor="ctr"/>
              <a:lstStyle/>
              <a:p>
                <a:endParaRPr lang="en-US"/>
              </a:p>
            </p:txBody>
          </p:sp>
        </p:grpSp>
        <p:grpSp>
          <p:nvGrpSpPr>
            <p:cNvPr id="357" name="Graphic 336">
              <a:extLst>
                <a:ext uri="{FF2B5EF4-FFF2-40B4-BE49-F238E27FC236}">
                  <a16:creationId xmlns:a16="http://schemas.microsoft.com/office/drawing/2014/main" id="{44F78109-A044-3B44-8E28-75E978E8A82D}"/>
                </a:ext>
              </a:extLst>
            </p:cNvPr>
            <p:cNvGrpSpPr/>
            <p:nvPr/>
          </p:nvGrpSpPr>
          <p:grpSpPr>
            <a:xfrm>
              <a:off x="19971384" y="1132205"/>
              <a:ext cx="57150" cy="57150"/>
              <a:chOff x="19971384" y="1132205"/>
              <a:chExt cx="57150" cy="57150"/>
            </a:xfrm>
            <a:grpFill/>
          </p:grpSpPr>
          <p:sp>
            <p:nvSpPr>
              <p:cNvPr id="398" name="Freeform 397">
                <a:extLst>
                  <a:ext uri="{FF2B5EF4-FFF2-40B4-BE49-F238E27FC236}">
                    <a16:creationId xmlns:a16="http://schemas.microsoft.com/office/drawing/2014/main" id="{052C96A6-EFA4-EC45-8C61-58ACFD3BB68D}"/>
                  </a:ext>
                </a:extLst>
              </p:cNvPr>
              <p:cNvSpPr/>
              <p:nvPr/>
            </p:nvSpPr>
            <p:spPr>
              <a:xfrm>
                <a:off x="19984084" y="114490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6" y="31750"/>
                      <a:pt x="0" y="24765"/>
                      <a:pt x="0" y="15875"/>
                    </a:cubicBezTo>
                    <a:cubicBezTo>
                      <a:pt x="0" y="6985"/>
                      <a:pt x="6986" y="0"/>
                      <a:pt x="15875" y="0"/>
                    </a:cubicBezTo>
                    <a:cubicBezTo>
                      <a:pt x="24130" y="0"/>
                      <a:pt x="31750" y="6985"/>
                      <a:pt x="31750" y="15875"/>
                    </a:cubicBezTo>
                    <a:close/>
                  </a:path>
                </a:pathLst>
              </a:custGeom>
              <a:grpFill/>
              <a:ln w="6350" cap="flat">
                <a:noFill/>
                <a:prstDash val="solid"/>
                <a:miter/>
              </a:ln>
            </p:spPr>
            <p:txBody>
              <a:bodyPr rtlCol="0" anchor="ctr"/>
              <a:lstStyle/>
              <a:p>
                <a:endParaRPr lang="en-US"/>
              </a:p>
            </p:txBody>
          </p:sp>
          <p:sp>
            <p:nvSpPr>
              <p:cNvPr id="399" name="Freeform 398">
                <a:extLst>
                  <a:ext uri="{FF2B5EF4-FFF2-40B4-BE49-F238E27FC236}">
                    <a16:creationId xmlns:a16="http://schemas.microsoft.com/office/drawing/2014/main" id="{5A4974C4-A406-A240-9C95-8AF3D687306E}"/>
                  </a:ext>
                </a:extLst>
              </p:cNvPr>
              <p:cNvSpPr/>
              <p:nvPr/>
            </p:nvSpPr>
            <p:spPr>
              <a:xfrm>
                <a:off x="19971384" y="113220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29845" y="25400"/>
                      <a:pt x="28575" y="25400"/>
                    </a:cubicBezTo>
                    <a:close/>
                  </a:path>
                </a:pathLst>
              </a:custGeom>
              <a:grpFill/>
              <a:ln w="6350" cap="flat">
                <a:noFill/>
                <a:prstDash val="solid"/>
                <a:miter/>
              </a:ln>
            </p:spPr>
            <p:txBody>
              <a:bodyPr rtlCol="0" anchor="ctr"/>
              <a:lstStyle/>
              <a:p>
                <a:endParaRPr lang="en-US"/>
              </a:p>
            </p:txBody>
          </p:sp>
        </p:grpSp>
        <p:grpSp>
          <p:nvGrpSpPr>
            <p:cNvPr id="358" name="Graphic 336">
              <a:extLst>
                <a:ext uri="{FF2B5EF4-FFF2-40B4-BE49-F238E27FC236}">
                  <a16:creationId xmlns:a16="http://schemas.microsoft.com/office/drawing/2014/main" id="{EC79C8F2-A245-A142-9F24-171EE17FE239}"/>
                </a:ext>
              </a:extLst>
            </p:cNvPr>
            <p:cNvGrpSpPr/>
            <p:nvPr/>
          </p:nvGrpSpPr>
          <p:grpSpPr>
            <a:xfrm>
              <a:off x="20076795" y="1099819"/>
              <a:ext cx="57150" cy="57150"/>
              <a:chOff x="20076795" y="1099819"/>
              <a:chExt cx="57150" cy="57150"/>
            </a:xfrm>
            <a:grpFill/>
          </p:grpSpPr>
          <p:sp>
            <p:nvSpPr>
              <p:cNvPr id="396" name="Freeform 395">
                <a:extLst>
                  <a:ext uri="{FF2B5EF4-FFF2-40B4-BE49-F238E27FC236}">
                    <a16:creationId xmlns:a16="http://schemas.microsoft.com/office/drawing/2014/main" id="{2CAE525C-41B1-FC4F-8BB9-B8C5F932B559}"/>
                  </a:ext>
                </a:extLst>
              </p:cNvPr>
              <p:cNvSpPr/>
              <p:nvPr/>
            </p:nvSpPr>
            <p:spPr>
              <a:xfrm>
                <a:off x="20089495" y="1112519"/>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4" y="31750"/>
                      <a:pt x="15875" y="31750"/>
                    </a:cubicBezTo>
                    <a:cubicBezTo>
                      <a:pt x="6985" y="31750"/>
                      <a:pt x="0" y="24765"/>
                      <a:pt x="0" y="15875"/>
                    </a:cubicBezTo>
                    <a:cubicBezTo>
                      <a:pt x="0" y="6985"/>
                      <a:pt x="6985" y="0"/>
                      <a:pt x="15875" y="0"/>
                    </a:cubicBezTo>
                    <a:cubicBezTo>
                      <a:pt x="24764" y="0"/>
                      <a:pt x="31750" y="6985"/>
                      <a:pt x="31750" y="15875"/>
                    </a:cubicBezTo>
                    <a:close/>
                  </a:path>
                </a:pathLst>
              </a:custGeom>
              <a:grpFill/>
              <a:ln w="6350" cap="flat">
                <a:noFill/>
                <a:prstDash val="solid"/>
                <a:miter/>
              </a:ln>
            </p:spPr>
            <p:txBody>
              <a:bodyPr rtlCol="0" anchor="ctr"/>
              <a:lstStyle/>
              <a:p>
                <a:endParaRPr lang="en-US"/>
              </a:p>
            </p:txBody>
          </p:sp>
          <p:sp>
            <p:nvSpPr>
              <p:cNvPr id="397" name="Freeform 396">
                <a:extLst>
                  <a:ext uri="{FF2B5EF4-FFF2-40B4-BE49-F238E27FC236}">
                    <a16:creationId xmlns:a16="http://schemas.microsoft.com/office/drawing/2014/main" id="{011C3C71-008D-734F-AF7C-8C2C3D468312}"/>
                  </a:ext>
                </a:extLst>
              </p:cNvPr>
              <p:cNvSpPr/>
              <p:nvPr/>
            </p:nvSpPr>
            <p:spPr>
              <a:xfrm>
                <a:off x="20076795" y="1099819"/>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p>
            </p:txBody>
          </p:sp>
        </p:grpSp>
        <p:grpSp>
          <p:nvGrpSpPr>
            <p:cNvPr id="359" name="Graphic 336">
              <a:extLst>
                <a:ext uri="{FF2B5EF4-FFF2-40B4-BE49-F238E27FC236}">
                  <a16:creationId xmlns:a16="http://schemas.microsoft.com/office/drawing/2014/main" id="{A1EA8A0C-DB47-A247-8D1B-FBF1E86CAB18}"/>
                </a:ext>
              </a:extLst>
            </p:cNvPr>
            <p:cNvGrpSpPr/>
            <p:nvPr/>
          </p:nvGrpSpPr>
          <p:grpSpPr>
            <a:xfrm>
              <a:off x="20076795" y="668019"/>
              <a:ext cx="57150" cy="57150"/>
              <a:chOff x="20076795" y="668019"/>
              <a:chExt cx="57150" cy="57150"/>
            </a:xfrm>
            <a:grpFill/>
          </p:grpSpPr>
          <p:sp>
            <p:nvSpPr>
              <p:cNvPr id="394" name="Freeform 393">
                <a:extLst>
                  <a:ext uri="{FF2B5EF4-FFF2-40B4-BE49-F238E27FC236}">
                    <a16:creationId xmlns:a16="http://schemas.microsoft.com/office/drawing/2014/main" id="{3E439832-FCD4-7E4A-AABE-643555FD36B5}"/>
                  </a:ext>
                </a:extLst>
              </p:cNvPr>
              <p:cNvSpPr/>
              <p:nvPr/>
            </p:nvSpPr>
            <p:spPr>
              <a:xfrm>
                <a:off x="20089495" y="68135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4" y="31750"/>
                      <a:pt x="15875" y="31750"/>
                    </a:cubicBezTo>
                    <a:cubicBezTo>
                      <a:pt x="6985" y="31750"/>
                      <a:pt x="0" y="24765"/>
                      <a:pt x="0" y="15875"/>
                    </a:cubicBezTo>
                    <a:cubicBezTo>
                      <a:pt x="0" y="6985"/>
                      <a:pt x="6985" y="0"/>
                      <a:pt x="15875" y="0"/>
                    </a:cubicBezTo>
                    <a:cubicBezTo>
                      <a:pt x="24764" y="0"/>
                      <a:pt x="31750" y="6985"/>
                      <a:pt x="31750" y="15875"/>
                    </a:cubicBezTo>
                    <a:close/>
                  </a:path>
                </a:pathLst>
              </a:custGeom>
              <a:grpFill/>
              <a:ln w="6350" cap="flat">
                <a:noFill/>
                <a:prstDash val="solid"/>
                <a:miter/>
              </a:ln>
            </p:spPr>
            <p:txBody>
              <a:bodyPr rtlCol="0" anchor="ctr"/>
              <a:lstStyle/>
              <a:p>
                <a:endParaRPr lang="en-US"/>
              </a:p>
            </p:txBody>
          </p:sp>
          <p:sp>
            <p:nvSpPr>
              <p:cNvPr id="395" name="Freeform 394">
                <a:extLst>
                  <a:ext uri="{FF2B5EF4-FFF2-40B4-BE49-F238E27FC236}">
                    <a16:creationId xmlns:a16="http://schemas.microsoft.com/office/drawing/2014/main" id="{89E16FEB-EB6C-CA41-B509-04E88C6A5BE6}"/>
                  </a:ext>
                </a:extLst>
              </p:cNvPr>
              <p:cNvSpPr/>
              <p:nvPr/>
            </p:nvSpPr>
            <p:spPr>
              <a:xfrm>
                <a:off x="20076795" y="668019"/>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6035 h 57150"/>
                  <a:gd name="connsiteX6" fmla="*/ 25400 w 57150"/>
                  <a:gd name="connsiteY6" fmla="*/ 29210 h 57150"/>
                  <a:gd name="connsiteX7" fmla="*/ 28575 w 57150"/>
                  <a:gd name="connsiteY7" fmla="*/ 32385 h 57150"/>
                  <a:gd name="connsiteX8" fmla="*/ 31750 w 57150"/>
                  <a:gd name="connsiteY8" fmla="*/ 29210 h 57150"/>
                  <a:gd name="connsiteX9" fmla="*/ 28575 w 57150"/>
                  <a:gd name="connsiteY9" fmla="*/ 2603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6035"/>
                    </a:moveTo>
                    <a:cubicBezTo>
                      <a:pt x="26670" y="26035"/>
                      <a:pt x="25400" y="27305"/>
                      <a:pt x="25400" y="29210"/>
                    </a:cubicBezTo>
                    <a:cubicBezTo>
                      <a:pt x="25400" y="31115"/>
                      <a:pt x="26670" y="32385"/>
                      <a:pt x="28575" y="32385"/>
                    </a:cubicBezTo>
                    <a:cubicBezTo>
                      <a:pt x="30480" y="32385"/>
                      <a:pt x="31750" y="31115"/>
                      <a:pt x="31750" y="29210"/>
                    </a:cubicBezTo>
                    <a:cubicBezTo>
                      <a:pt x="31750" y="27305"/>
                      <a:pt x="30480" y="26035"/>
                      <a:pt x="28575" y="26035"/>
                    </a:cubicBezTo>
                    <a:close/>
                  </a:path>
                </a:pathLst>
              </a:custGeom>
              <a:grpFill/>
              <a:ln w="6350" cap="flat">
                <a:noFill/>
                <a:prstDash val="solid"/>
                <a:miter/>
              </a:ln>
            </p:spPr>
            <p:txBody>
              <a:bodyPr rtlCol="0" anchor="ctr"/>
              <a:lstStyle/>
              <a:p>
                <a:endParaRPr lang="en-US"/>
              </a:p>
            </p:txBody>
          </p:sp>
        </p:grpSp>
        <p:grpSp>
          <p:nvGrpSpPr>
            <p:cNvPr id="360" name="Graphic 336">
              <a:extLst>
                <a:ext uri="{FF2B5EF4-FFF2-40B4-BE49-F238E27FC236}">
                  <a16:creationId xmlns:a16="http://schemas.microsoft.com/office/drawing/2014/main" id="{135194DB-C8EF-E447-979B-68CF161322F9}"/>
                </a:ext>
              </a:extLst>
            </p:cNvPr>
            <p:cNvGrpSpPr/>
            <p:nvPr/>
          </p:nvGrpSpPr>
          <p:grpSpPr>
            <a:xfrm>
              <a:off x="20027899" y="786130"/>
              <a:ext cx="57150" cy="57150"/>
              <a:chOff x="20027899" y="786130"/>
              <a:chExt cx="57150" cy="57150"/>
            </a:xfrm>
            <a:grpFill/>
          </p:grpSpPr>
          <p:sp>
            <p:nvSpPr>
              <p:cNvPr id="392" name="Freeform 391">
                <a:extLst>
                  <a:ext uri="{FF2B5EF4-FFF2-40B4-BE49-F238E27FC236}">
                    <a16:creationId xmlns:a16="http://schemas.microsoft.com/office/drawing/2014/main" id="{FC56D197-0DFF-DE41-B2CE-8649D1393CBF}"/>
                  </a:ext>
                </a:extLst>
              </p:cNvPr>
              <p:cNvSpPr/>
              <p:nvPr/>
            </p:nvSpPr>
            <p:spPr>
              <a:xfrm>
                <a:off x="20040599" y="79883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p>
            </p:txBody>
          </p:sp>
          <p:sp>
            <p:nvSpPr>
              <p:cNvPr id="393" name="Freeform 392">
                <a:extLst>
                  <a:ext uri="{FF2B5EF4-FFF2-40B4-BE49-F238E27FC236}">
                    <a16:creationId xmlns:a16="http://schemas.microsoft.com/office/drawing/2014/main" id="{99C5150B-4129-5048-AD8D-64A3CCAA59C6}"/>
                  </a:ext>
                </a:extLst>
              </p:cNvPr>
              <p:cNvSpPr/>
              <p:nvPr/>
            </p:nvSpPr>
            <p:spPr>
              <a:xfrm>
                <a:off x="20027899" y="78613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p>
            </p:txBody>
          </p:sp>
        </p:grpSp>
        <p:grpSp>
          <p:nvGrpSpPr>
            <p:cNvPr id="361" name="Graphic 336">
              <a:extLst>
                <a:ext uri="{FF2B5EF4-FFF2-40B4-BE49-F238E27FC236}">
                  <a16:creationId xmlns:a16="http://schemas.microsoft.com/office/drawing/2014/main" id="{2E98AD73-B64F-644F-BB5A-A7237A19A678}"/>
                </a:ext>
              </a:extLst>
            </p:cNvPr>
            <p:cNvGrpSpPr/>
            <p:nvPr/>
          </p:nvGrpSpPr>
          <p:grpSpPr>
            <a:xfrm>
              <a:off x="20027899" y="974725"/>
              <a:ext cx="57150" cy="57150"/>
              <a:chOff x="20027899" y="974725"/>
              <a:chExt cx="57150" cy="57150"/>
            </a:xfrm>
            <a:grpFill/>
          </p:grpSpPr>
          <p:sp>
            <p:nvSpPr>
              <p:cNvPr id="390" name="Freeform 389">
                <a:extLst>
                  <a:ext uri="{FF2B5EF4-FFF2-40B4-BE49-F238E27FC236}">
                    <a16:creationId xmlns:a16="http://schemas.microsoft.com/office/drawing/2014/main" id="{E17A685D-B4B7-2546-A563-E56B75C65A68}"/>
                  </a:ext>
                </a:extLst>
              </p:cNvPr>
              <p:cNvSpPr/>
              <p:nvPr/>
            </p:nvSpPr>
            <p:spPr>
              <a:xfrm>
                <a:off x="20040599" y="98742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p>
            </p:txBody>
          </p:sp>
          <p:sp>
            <p:nvSpPr>
              <p:cNvPr id="391" name="Freeform 390">
                <a:extLst>
                  <a:ext uri="{FF2B5EF4-FFF2-40B4-BE49-F238E27FC236}">
                    <a16:creationId xmlns:a16="http://schemas.microsoft.com/office/drawing/2014/main" id="{6509589D-F3F2-354B-944E-688678D9AB9E}"/>
                  </a:ext>
                </a:extLst>
              </p:cNvPr>
              <p:cNvSpPr/>
              <p:nvPr/>
            </p:nvSpPr>
            <p:spPr>
              <a:xfrm>
                <a:off x="20027899" y="97472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p>
            </p:txBody>
          </p:sp>
        </p:grpSp>
        <p:grpSp>
          <p:nvGrpSpPr>
            <p:cNvPr id="362" name="Graphic 336">
              <a:extLst>
                <a:ext uri="{FF2B5EF4-FFF2-40B4-BE49-F238E27FC236}">
                  <a16:creationId xmlns:a16="http://schemas.microsoft.com/office/drawing/2014/main" id="{10A30A6B-DD23-1145-A83B-CBA86D4283E2}"/>
                </a:ext>
              </a:extLst>
            </p:cNvPr>
            <p:cNvGrpSpPr/>
            <p:nvPr/>
          </p:nvGrpSpPr>
          <p:grpSpPr>
            <a:xfrm>
              <a:off x="19844384" y="655955"/>
              <a:ext cx="57150" cy="57150"/>
              <a:chOff x="19844384" y="655955"/>
              <a:chExt cx="57150" cy="57150"/>
            </a:xfrm>
            <a:grpFill/>
          </p:grpSpPr>
          <p:sp>
            <p:nvSpPr>
              <p:cNvPr id="388" name="Freeform 387">
                <a:extLst>
                  <a:ext uri="{FF2B5EF4-FFF2-40B4-BE49-F238E27FC236}">
                    <a16:creationId xmlns:a16="http://schemas.microsoft.com/office/drawing/2014/main" id="{49E52596-5C76-F148-BD48-7EA4B7E31DCA}"/>
                  </a:ext>
                </a:extLst>
              </p:cNvPr>
              <p:cNvSpPr/>
              <p:nvPr/>
            </p:nvSpPr>
            <p:spPr>
              <a:xfrm>
                <a:off x="19857084" y="66865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6" y="0"/>
                      <a:pt x="15875" y="0"/>
                    </a:cubicBezTo>
                    <a:cubicBezTo>
                      <a:pt x="24765" y="0"/>
                      <a:pt x="31750" y="6985"/>
                      <a:pt x="31750" y="15875"/>
                    </a:cubicBezTo>
                    <a:close/>
                  </a:path>
                </a:pathLst>
              </a:custGeom>
              <a:grpFill/>
              <a:ln w="6350" cap="flat">
                <a:noFill/>
                <a:prstDash val="solid"/>
                <a:miter/>
              </a:ln>
            </p:spPr>
            <p:txBody>
              <a:bodyPr rtlCol="0" anchor="ctr"/>
              <a:lstStyle/>
              <a:p>
                <a:endParaRPr lang="en-US"/>
              </a:p>
            </p:txBody>
          </p:sp>
          <p:sp>
            <p:nvSpPr>
              <p:cNvPr id="389" name="Freeform 388">
                <a:extLst>
                  <a:ext uri="{FF2B5EF4-FFF2-40B4-BE49-F238E27FC236}">
                    <a16:creationId xmlns:a16="http://schemas.microsoft.com/office/drawing/2014/main" id="{196BB7B6-F157-3349-9134-9B46F513EAC2}"/>
                  </a:ext>
                </a:extLst>
              </p:cNvPr>
              <p:cNvSpPr/>
              <p:nvPr/>
            </p:nvSpPr>
            <p:spPr>
              <a:xfrm>
                <a:off x="19844384" y="65595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3815"/>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p>
            </p:txBody>
          </p:sp>
        </p:grpSp>
        <p:grpSp>
          <p:nvGrpSpPr>
            <p:cNvPr id="363" name="Graphic 336">
              <a:extLst>
                <a:ext uri="{FF2B5EF4-FFF2-40B4-BE49-F238E27FC236}">
                  <a16:creationId xmlns:a16="http://schemas.microsoft.com/office/drawing/2014/main" id="{11D8478D-60F0-8C44-AF36-96009CE77886}"/>
                </a:ext>
              </a:extLst>
            </p:cNvPr>
            <p:cNvGrpSpPr/>
            <p:nvPr/>
          </p:nvGrpSpPr>
          <p:grpSpPr>
            <a:xfrm>
              <a:off x="19844384" y="1103630"/>
              <a:ext cx="57150" cy="57150"/>
              <a:chOff x="19844384" y="1103630"/>
              <a:chExt cx="57150" cy="57150"/>
            </a:xfrm>
            <a:grpFill/>
          </p:grpSpPr>
          <p:sp>
            <p:nvSpPr>
              <p:cNvPr id="386" name="Freeform 385">
                <a:extLst>
                  <a:ext uri="{FF2B5EF4-FFF2-40B4-BE49-F238E27FC236}">
                    <a16:creationId xmlns:a16="http://schemas.microsoft.com/office/drawing/2014/main" id="{91A1118D-9420-984E-9BBE-664B93125EF0}"/>
                  </a:ext>
                </a:extLst>
              </p:cNvPr>
              <p:cNvSpPr/>
              <p:nvPr/>
            </p:nvSpPr>
            <p:spPr>
              <a:xfrm>
                <a:off x="19857084" y="111633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6" y="0"/>
                      <a:pt x="15875" y="0"/>
                    </a:cubicBezTo>
                    <a:cubicBezTo>
                      <a:pt x="24765" y="0"/>
                      <a:pt x="31750" y="7620"/>
                      <a:pt x="31750" y="15875"/>
                    </a:cubicBezTo>
                    <a:close/>
                  </a:path>
                </a:pathLst>
              </a:custGeom>
              <a:grpFill/>
              <a:ln w="6350" cap="flat">
                <a:noFill/>
                <a:prstDash val="solid"/>
                <a:miter/>
              </a:ln>
            </p:spPr>
            <p:txBody>
              <a:bodyPr rtlCol="0" anchor="ctr"/>
              <a:lstStyle/>
              <a:p>
                <a:endParaRPr lang="en-US"/>
              </a:p>
            </p:txBody>
          </p:sp>
          <p:sp>
            <p:nvSpPr>
              <p:cNvPr id="387" name="Freeform 386">
                <a:extLst>
                  <a:ext uri="{FF2B5EF4-FFF2-40B4-BE49-F238E27FC236}">
                    <a16:creationId xmlns:a16="http://schemas.microsoft.com/office/drawing/2014/main" id="{7F432084-950E-E343-AE14-05B694DDC15C}"/>
                  </a:ext>
                </a:extLst>
              </p:cNvPr>
              <p:cNvSpPr/>
              <p:nvPr/>
            </p:nvSpPr>
            <p:spPr>
              <a:xfrm>
                <a:off x="19844384" y="110363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p>
            </p:txBody>
          </p:sp>
        </p:grpSp>
        <p:grpSp>
          <p:nvGrpSpPr>
            <p:cNvPr id="364" name="Graphic 336">
              <a:extLst>
                <a:ext uri="{FF2B5EF4-FFF2-40B4-BE49-F238E27FC236}">
                  <a16:creationId xmlns:a16="http://schemas.microsoft.com/office/drawing/2014/main" id="{057208FB-4C32-9F49-8910-332A54D5F64A}"/>
                </a:ext>
              </a:extLst>
            </p:cNvPr>
            <p:cNvGrpSpPr/>
            <p:nvPr/>
          </p:nvGrpSpPr>
          <p:grpSpPr>
            <a:xfrm>
              <a:off x="19971384" y="1314450"/>
              <a:ext cx="57150" cy="57150"/>
              <a:chOff x="19971384" y="1314450"/>
              <a:chExt cx="57150" cy="57150"/>
            </a:xfrm>
            <a:grpFill/>
          </p:grpSpPr>
          <p:sp>
            <p:nvSpPr>
              <p:cNvPr id="384" name="Freeform 383">
                <a:extLst>
                  <a:ext uri="{FF2B5EF4-FFF2-40B4-BE49-F238E27FC236}">
                    <a16:creationId xmlns:a16="http://schemas.microsoft.com/office/drawing/2014/main" id="{73ADE62D-B1A7-1E42-834B-C68FD168A0B5}"/>
                  </a:ext>
                </a:extLst>
              </p:cNvPr>
              <p:cNvSpPr/>
              <p:nvPr/>
            </p:nvSpPr>
            <p:spPr>
              <a:xfrm>
                <a:off x="19984084" y="132715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6" y="31750"/>
                      <a:pt x="0" y="24765"/>
                      <a:pt x="0" y="15875"/>
                    </a:cubicBezTo>
                    <a:cubicBezTo>
                      <a:pt x="0" y="6985"/>
                      <a:pt x="6986" y="0"/>
                      <a:pt x="15875" y="0"/>
                    </a:cubicBezTo>
                    <a:cubicBezTo>
                      <a:pt x="24130" y="0"/>
                      <a:pt x="31750" y="6985"/>
                      <a:pt x="31750" y="15875"/>
                    </a:cubicBezTo>
                    <a:close/>
                  </a:path>
                </a:pathLst>
              </a:custGeom>
              <a:grpFill/>
              <a:ln w="6350" cap="flat">
                <a:noFill/>
                <a:prstDash val="solid"/>
                <a:miter/>
              </a:ln>
            </p:spPr>
            <p:txBody>
              <a:bodyPr rtlCol="0" anchor="ctr"/>
              <a:lstStyle/>
              <a:p>
                <a:endParaRPr lang="en-US"/>
              </a:p>
            </p:txBody>
          </p:sp>
          <p:sp>
            <p:nvSpPr>
              <p:cNvPr id="385" name="Freeform 384">
                <a:extLst>
                  <a:ext uri="{FF2B5EF4-FFF2-40B4-BE49-F238E27FC236}">
                    <a16:creationId xmlns:a16="http://schemas.microsoft.com/office/drawing/2014/main" id="{99B449DC-9AD0-094E-8FC9-735FC3AD207E}"/>
                  </a:ext>
                </a:extLst>
              </p:cNvPr>
              <p:cNvSpPr/>
              <p:nvPr/>
            </p:nvSpPr>
            <p:spPr>
              <a:xfrm>
                <a:off x="19971384" y="131445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29845" y="25400"/>
                      <a:pt x="28575" y="25400"/>
                    </a:cubicBezTo>
                    <a:close/>
                  </a:path>
                </a:pathLst>
              </a:custGeom>
              <a:grpFill/>
              <a:ln w="6350" cap="flat">
                <a:noFill/>
                <a:prstDash val="solid"/>
                <a:miter/>
              </a:ln>
            </p:spPr>
            <p:txBody>
              <a:bodyPr rtlCol="0" anchor="ctr"/>
              <a:lstStyle/>
              <a:p>
                <a:endParaRPr lang="en-US"/>
              </a:p>
            </p:txBody>
          </p:sp>
        </p:grpSp>
        <p:grpSp>
          <p:nvGrpSpPr>
            <p:cNvPr id="365" name="Graphic 336">
              <a:extLst>
                <a:ext uri="{FF2B5EF4-FFF2-40B4-BE49-F238E27FC236}">
                  <a16:creationId xmlns:a16="http://schemas.microsoft.com/office/drawing/2014/main" id="{2EBB24EA-4E84-3141-83D0-C63FE1EE0159}"/>
                </a:ext>
              </a:extLst>
            </p:cNvPr>
            <p:cNvGrpSpPr/>
            <p:nvPr/>
          </p:nvGrpSpPr>
          <p:grpSpPr>
            <a:xfrm>
              <a:off x="20281265" y="766444"/>
              <a:ext cx="57150" cy="57150"/>
              <a:chOff x="20281265" y="766444"/>
              <a:chExt cx="57150" cy="57150"/>
            </a:xfrm>
            <a:grpFill/>
          </p:grpSpPr>
          <p:sp>
            <p:nvSpPr>
              <p:cNvPr id="382" name="Freeform 381">
                <a:extLst>
                  <a:ext uri="{FF2B5EF4-FFF2-40B4-BE49-F238E27FC236}">
                    <a16:creationId xmlns:a16="http://schemas.microsoft.com/office/drawing/2014/main" id="{2DFDC2A3-F162-634A-8B5A-6D261C685F94}"/>
                  </a:ext>
                </a:extLst>
              </p:cNvPr>
              <p:cNvSpPr/>
              <p:nvPr/>
            </p:nvSpPr>
            <p:spPr>
              <a:xfrm>
                <a:off x="20293965" y="779144"/>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p>
            </p:txBody>
          </p:sp>
          <p:sp>
            <p:nvSpPr>
              <p:cNvPr id="383" name="Freeform 382">
                <a:extLst>
                  <a:ext uri="{FF2B5EF4-FFF2-40B4-BE49-F238E27FC236}">
                    <a16:creationId xmlns:a16="http://schemas.microsoft.com/office/drawing/2014/main" id="{C7E8EB81-22EE-A548-838F-7D93A9A36F46}"/>
                  </a:ext>
                </a:extLst>
              </p:cNvPr>
              <p:cNvSpPr/>
              <p:nvPr/>
            </p:nvSpPr>
            <p:spPr>
              <a:xfrm>
                <a:off x="20281265" y="76644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p>
            </p:txBody>
          </p:sp>
        </p:grpSp>
        <p:grpSp>
          <p:nvGrpSpPr>
            <p:cNvPr id="366" name="Graphic 336">
              <a:extLst>
                <a:ext uri="{FF2B5EF4-FFF2-40B4-BE49-F238E27FC236}">
                  <a16:creationId xmlns:a16="http://schemas.microsoft.com/office/drawing/2014/main" id="{20D10646-54F7-C448-8B49-1D7F25CD3011}"/>
                </a:ext>
              </a:extLst>
            </p:cNvPr>
            <p:cNvGrpSpPr/>
            <p:nvPr/>
          </p:nvGrpSpPr>
          <p:grpSpPr>
            <a:xfrm>
              <a:off x="20284440" y="575309"/>
              <a:ext cx="57150" cy="57150"/>
              <a:chOff x="20284440" y="575309"/>
              <a:chExt cx="57150" cy="57150"/>
            </a:xfrm>
            <a:grpFill/>
          </p:grpSpPr>
          <p:sp>
            <p:nvSpPr>
              <p:cNvPr id="380" name="Freeform 379">
                <a:extLst>
                  <a:ext uri="{FF2B5EF4-FFF2-40B4-BE49-F238E27FC236}">
                    <a16:creationId xmlns:a16="http://schemas.microsoft.com/office/drawing/2014/main" id="{95C15C15-57CA-BB4F-8554-E86375A2326D}"/>
                  </a:ext>
                </a:extLst>
              </p:cNvPr>
              <p:cNvSpPr/>
              <p:nvPr/>
            </p:nvSpPr>
            <p:spPr>
              <a:xfrm>
                <a:off x="20297140" y="588009"/>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p>
            </p:txBody>
          </p:sp>
          <p:sp>
            <p:nvSpPr>
              <p:cNvPr id="381" name="Freeform 380">
                <a:extLst>
                  <a:ext uri="{FF2B5EF4-FFF2-40B4-BE49-F238E27FC236}">
                    <a16:creationId xmlns:a16="http://schemas.microsoft.com/office/drawing/2014/main" id="{1060AB35-39B3-BA41-9810-E4DD92EECD76}"/>
                  </a:ext>
                </a:extLst>
              </p:cNvPr>
              <p:cNvSpPr/>
              <p:nvPr/>
            </p:nvSpPr>
            <p:spPr>
              <a:xfrm>
                <a:off x="20284440" y="575309"/>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29845" y="25400"/>
                      <a:pt x="28575" y="25400"/>
                    </a:cubicBezTo>
                    <a:close/>
                  </a:path>
                </a:pathLst>
              </a:custGeom>
              <a:grpFill/>
              <a:ln w="6350" cap="flat">
                <a:noFill/>
                <a:prstDash val="solid"/>
                <a:miter/>
              </a:ln>
            </p:spPr>
            <p:txBody>
              <a:bodyPr rtlCol="0" anchor="ctr"/>
              <a:lstStyle/>
              <a:p>
                <a:endParaRPr lang="en-US"/>
              </a:p>
            </p:txBody>
          </p:sp>
        </p:grpSp>
        <p:grpSp>
          <p:nvGrpSpPr>
            <p:cNvPr id="367" name="Graphic 336">
              <a:extLst>
                <a:ext uri="{FF2B5EF4-FFF2-40B4-BE49-F238E27FC236}">
                  <a16:creationId xmlns:a16="http://schemas.microsoft.com/office/drawing/2014/main" id="{12E077AC-6920-774F-B4A3-6AF3648D260F}"/>
                </a:ext>
              </a:extLst>
            </p:cNvPr>
            <p:cNvGrpSpPr/>
            <p:nvPr/>
          </p:nvGrpSpPr>
          <p:grpSpPr>
            <a:xfrm>
              <a:off x="20315555" y="1181100"/>
              <a:ext cx="57150" cy="57150"/>
              <a:chOff x="20315555" y="1181100"/>
              <a:chExt cx="57150" cy="57150"/>
            </a:xfrm>
            <a:grpFill/>
          </p:grpSpPr>
          <p:sp>
            <p:nvSpPr>
              <p:cNvPr id="378" name="Freeform 377">
                <a:extLst>
                  <a:ext uri="{FF2B5EF4-FFF2-40B4-BE49-F238E27FC236}">
                    <a16:creationId xmlns:a16="http://schemas.microsoft.com/office/drawing/2014/main" id="{36E0E9C6-F9E5-054E-80D5-599414ECB111}"/>
                  </a:ext>
                </a:extLst>
              </p:cNvPr>
              <p:cNvSpPr/>
              <p:nvPr/>
            </p:nvSpPr>
            <p:spPr>
              <a:xfrm>
                <a:off x="20328255" y="119380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p>
            </p:txBody>
          </p:sp>
          <p:sp>
            <p:nvSpPr>
              <p:cNvPr id="379" name="Freeform 378">
                <a:extLst>
                  <a:ext uri="{FF2B5EF4-FFF2-40B4-BE49-F238E27FC236}">
                    <a16:creationId xmlns:a16="http://schemas.microsoft.com/office/drawing/2014/main" id="{D1D1B4C5-DFAD-2640-88F0-7A548687EB58}"/>
                  </a:ext>
                </a:extLst>
              </p:cNvPr>
              <p:cNvSpPr/>
              <p:nvPr/>
            </p:nvSpPr>
            <p:spPr>
              <a:xfrm>
                <a:off x="20315555" y="118110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7305"/>
                      <a:pt x="30480" y="25400"/>
                      <a:pt x="28575" y="25400"/>
                    </a:cubicBezTo>
                    <a:close/>
                  </a:path>
                </a:pathLst>
              </a:custGeom>
              <a:grpFill/>
              <a:ln w="6350" cap="flat">
                <a:noFill/>
                <a:prstDash val="solid"/>
                <a:miter/>
              </a:ln>
            </p:spPr>
            <p:txBody>
              <a:bodyPr rtlCol="0" anchor="ctr"/>
              <a:lstStyle/>
              <a:p>
                <a:endParaRPr lang="en-US"/>
              </a:p>
            </p:txBody>
          </p:sp>
        </p:grpSp>
        <p:grpSp>
          <p:nvGrpSpPr>
            <p:cNvPr id="368" name="Graphic 336">
              <a:extLst>
                <a:ext uri="{FF2B5EF4-FFF2-40B4-BE49-F238E27FC236}">
                  <a16:creationId xmlns:a16="http://schemas.microsoft.com/office/drawing/2014/main" id="{FD1A390D-5A31-BD45-9452-4F50DF82C1F0}"/>
                </a:ext>
              </a:extLst>
            </p:cNvPr>
            <p:cNvGrpSpPr/>
            <p:nvPr/>
          </p:nvGrpSpPr>
          <p:grpSpPr>
            <a:xfrm>
              <a:off x="19630390" y="1182369"/>
              <a:ext cx="57150" cy="57150"/>
              <a:chOff x="19630390" y="1182369"/>
              <a:chExt cx="57150" cy="57150"/>
            </a:xfrm>
            <a:grpFill/>
          </p:grpSpPr>
          <p:sp>
            <p:nvSpPr>
              <p:cNvPr id="376" name="Freeform 375">
                <a:extLst>
                  <a:ext uri="{FF2B5EF4-FFF2-40B4-BE49-F238E27FC236}">
                    <a16:creationId xmlns:a16="http://schemas.microsoft.com/office/drawing/2014/main" id="{61C4D8A3-C848-854D-BDA9-290171667971}"/>
                  </a:ext>
                </a:extLst>
              </p:cNvPr>
              <p:cNvSpPr/>
              <p:nvPr/>
            </p:nvSpPr>
            <p:spPr>
              <a:xfrm>
                <a:off x="19642455" y="1195069"/>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p>
            </p:txBody>
          </p:sp>
          <p:sp>
            <p:nvSpPr>
              <p:cNvPr id="377" name="Freeform 376">
                <a:extLst>
                  <a:ext uri="{FF2B5EF4-FFF2-40B4-BE49-F238E27FC236}">
                    <a16:creationId xmlns:a16="http://schemas.microsoft.com/office/drawing/2014/main" id="{DAA4EAFA-A6E2-334C-B757-D0FE79399F1A}"/>
                  </a:ext>
                </a:extLst>
              </p:cNvPr>
              <p:cNvSpPr/>
              <p:nvPr/>
            </p:nvSpPr>
            <p:spPr>
              <a:xfrm>
                <a:off x="19630390" y="1182369"/>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6515" y="44450"/>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115" y="26670"/>
                      <a:pt x="29845" y="25400"/>
                      <a:pt x="28575" y="25400"/>
                    </a:cubicBezTo>
                    <a:close/>
                  </a:path>
                </a:pathLst>
              </a:custGeom>
              <a:grpFill/>
              <a:ln w="6350" cap="flat">
                <a:noFill/>
                <a:prstDash val="solid"/>
                <a:miter/>
              </a:ln>
            </p:spPr>
            <p:txBody>
              <a:bodyPr rtlCol="0" anchor="ctr"/>
              <a:lstStyle/>
              <a:p>
                <a:endParaRPr lang="en-US"/>
              </a:p>
            </p:txBody>
          </p:sp>
        </p:grpSp>
        <p:grpSp>
          <p:nvGrpSpPr>
            <p:cNvPr id="369" name="Graphic 336">
              <a:extLst>
                <a:ext uri="{FF2B5EF4-FFF2-40B4-BE49-F238E27FC236}">
                  <a16:creationId xmlns:a16="http://schemas.microsoft.com/office/drawing/2014/main" id="{919ABC88-4BB5-004E-BB31-B4A894A9B175}"/>
                </a:ext>
              </a:extLst>
            </p:cNvPr>
            <p:cNvGrpSpPr/>
            <p:nvPr/>
          </p:nvGrpSpPr>
          <p:grpSpPr>
            <a:xfrm>
              <a:off x="19743420" y="716915"/>
              <a:ext cx="57150" cy="57150"/>
              <a:chOff x="19743420" y="716915"/>
              <a:chExt cx="57150" cy="57150"/>
            </a:xfrm>
            <a:grpFill/>
          </p:grpSpPr>
          <p:sp>
            <p:nvSpPr>
              <p:cNvPr id="374" name="Freeform 373">
                <a:extLst>
                  <a:ext uri="{FF2B5EF4-FFF2-40B4-BE49-F238E27FC236}">
                    <a16:creationId xmlns:a16="http://schemas.microsoft.com/office/drawing/2014/main" id="{F0FAB15E-4C16-5444-A015-73E5397F5D77}"/>
                  </a:ext>
                </a:extLst>
              </p:cNvPr>
              <p:cNvSpPr/>
              <p:nvPr/>
            </p:nvSpPr>
            <p:spPr>
              <a:xfrm>
                <a:off x="19756120" y="72961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4" y="31750"/>
                      <a:pt x="15875" y="31750"/>
                    </a:cubicBezTo>
                    <a:cubicBezTo>
                      <a:pt x="6985" y="31750"/>
                      <a:pt x="0" y="24765"/>
                      <a:pt x="0" y="15875"/>
                    </a:cubicBezTo>
                    <a:cubicBezTo>
                      <a:pt x="0" y="6985"/>
                      <a:pt x="6985" y="0"/>
                      <a:pt x="15875" y="0"/>
                    </a:cubicBezTo>
                    <a:cubicBezTo>
                      <a:pt x="24764" y="0"/>
                      <a:pt x="31750" y="6985"/>
                      <a:pt x="31750" y="15875"/>
                    </a:cubicBezTo>
                    <a:close/>
                  </a:path>
                </a:pathLst>
              </a:custGeom>
              <a:grpFill/>
              <a:ln w="6350" cap="flat">
                <a:noFill/>
                <a:prstDash val="solid"/>
                <a:miter/>
              </a:ln>
            </p:spPr>
            <p:txBody>
              <a:bodyPr rtlCol="0" anchor="ctr"/>
              <a:lstStyle/>
              <a:p>
                <a:endParaRPr lang="en-US"/>
              </a:p>
            </p:txBody>
          </p:sp>
          <p:sp>
            <p:nvSpPr>
              <p:cNvPr id="375" name="Freeform 374">
                <a:extLst>
                  <a:ext uri="{FF2B5EF4-FFF2-40B4-BE49-F238E27FC236}">
                    <a16:creationId xmlns:a16="http://schemas.microsoft.com/office/drawing/2014/main" id="{5322D0A7-A937-134E-9C0D-B3100343BA53}"/>
                  </a:ext>
                </a:extLst>
              </p:cNvPr>
              <p:cNvSpPr/>
              <p:nvPr/>
            </p:nvSpPr>
            <p:spPr>
              <a:xfrm>
                <a:off x="19743420" y="71691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p>
            </p:txBody>
          </p:sp>
        </p:grpSp>
        <p:grpSp>
          <p:nvGrpSpPr>
            <p:cNvPr id="370" name="Graphic 336">
              <a:extLst>
                <a:ext uri="{FF2B5EF4-FFF2-40B4-BE49-F238E27FC236}">
                  <a16:creationId xmlns:a16="http://schemas.microsoft.com/office/drawing/2014/main" id="{89447361-3D48-2D4C-8AEC-F5C028832A42}"/>
                </a:ext>
              </a:extLst>
            </p:cNvPr>
            <p:cNvGrpSpPr/>
            <p:nvPr/>
          </p:nvGrpSpPr>
          <p:grpSpPr>
            <a:xfrm>
              <a:off x="19641820" y="586740"/>
              <a:ext cx="57150" cy="57150"/>
              <a:chOff x="19641820" y="586740"/>
              <a:chExt cx="57150" cy="57150"/>
            </a:xfrm>
            <a:grpFill/>
          </p:grpSpPr>
          <p:sp>
            <p:nvSpPr>
              <p:cNvPr id="372" name="Freeform 371">
                <a:extLst>
                  <a:ext uri="{FF2B5EF4-FFF2-40B4-BE49-F238E27FC236}">
                    <a16:creationId xmlns:a16="http://schemas.microsoft.com/office/drawing/2014/main" id="{E6741B23-1FE7-944F-B5D2-EFE7EE26075B}"/>
                  </a:ext>
                </a:extLst>
              </p:cNvPr>
              <p:cNvSpPr/>
              <p:nvPr/>
            </p:nvSpPr>
            <p:spPr>
              <a:xfrm>
                <a:off x="19654520" y="59944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4" y="31750"/>
                      <a:pt x="15875" y="31750"/>
                    </a:cubicBezTo>
                    <a:cubicBezTo>
                      <a:pt x="7620" y="31750"/>
                      <a:pt x="0" y="24765"/>
                      <a:pt x="0" y="15875"/>
                    </a:cubicBezTo>
                    <a:cubicBezTo>
                      <a:pt x="0" y="6985"/>
                      <a:pt x="6985" y="0"/>
                      <a:pt x="15875" y="0"/>
                    </a:cubicBezTo>
                    <a:cubicBezTo>
                      <a:pt x="24764" y="0"/>
                      <a:pt x="31750" y="6985"/>
                      <a:pt x="31750" y="15875"/>
                    </a:cubicBezTo>
                    <a:close/>
                  </a:path>
                </a:pathLst>
              </a:custGeom>
              <a:grpFill/>
              <a:ln w="6350" cap="flat">
                <a:noFill/>
                <a:prstDash val="solid"/>
                <a:miter/>
              </a:ln>
            </p:spPr>
            <p:txBody>
              <a:bodyPr rtlCol="0" anchor="ctr"/>
              <a:lstStyle/>
              <a:p>
                <a:endParaRPr lang="en-US"/>
              </a:p>
            </p:txBody>
          </p:sp>
          <p:sp>
            <p:nvSpPr>
              <p:cNvPr id="373" name="Freeform 372">
                <a:extLst>
                  <a:ext uri="{FF2B5EF4-FFF2-40B4-BE49-F238E27FC236}">
                    <a16:creationId xmlns:a16="http://schemas.microsoft.com/office/drawing/2014/main" id="{F663432D-95C0-404E-A2CD-8853CAFA8D4B}"/>
                  </a:ext>
                </a:extLst>
              </p:cNvPr>
              <p:cNvSpPr/>
              <p:nvPr/>
            </p:nvSpPr>
            <p:spPr>
              <a:xfrm>
                <a:off x="19641820" y="58674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p>
            </p:txBody>
          </p:sp>
        </p:grpSp>
        <p:sp>
          <p:nvSpPr>
            <p:cNvPr id="371" name="Freeform 370">
              <a:extLst>
                <a:ext uri="{FF2B5EF4-FFF2-40B4-BE49-F238E27FC236}">
                  <a16:creationId xmlns:a16="http://schemas.microsoft.com/office/drawing/2014/main" id="{9C93748B-C7B3-0B48-8A7D-FC81BEB1C555}"/>
                </a:ext>
              </a:extLst>
            </p:cNvPr>
            <p:cNvSpPr/>
            <p:nvPr/>
          </p:nvSpPr>
          <p:spPr>
            <a:xfrm>
              <a:off x="19987259" y="975994"/>
              <a:ext cx="334645" cy="367030"/>
            </a:xfrm>
            <a:custGeom>
              <a:avLst/>
              <a:gdLst>
                <a:gd name="connsiteX0" fmla="*/ 25400 w 334645"/>
                <a:gd name="connsiteY0" fmla="*/ 367030 h 367030"/>
                <a:gd name="connsiteX1" fmla="*/ 0 w 334645"/>
                <a:gd name="connsiteY1" fmla="*/ 367030 h 367030"/>
                <a:gd name="connsiteX2" fmla="*/ 0 w 334645"/>
                <a:gd name="connsiteY2" fmla="*/ 184785 h 367030"/>
                <a:gd name="connsiteX3" fmla="*/ 8255 w 334645"/>
                <a:gd name="connsiteY3" fmla="*/ 172720 h 367030"/>
                <a:gd name="connsiteX4" fmla="*/ 22225 w 334645"/>
                <a:gd name="connsiteY4" fmla="*/ 176530 h 367030"/>
                <a:gd name="connsiteX5" fmla="*/ 153036 w 334645"/>
                <a:gd name="connsiteY5" fmla="*/ 325755 h 367030"/>
                <a:gd name="connsiteX6" fmla="*/ 311786 w 334645"/>
                <a:gd name="connsiteY6" fmla="*/ 0 h 367030"/>
                <a:gd name="connsiteX7" fmla="*/ 334645 w 334645"/>
                <a:gd name="connsiteY7" fmla="*/ 11430 h 367030"/>
                <a:gd name="connsiteX8" fmla="*/ 167640 w 334645"/>
                <a:gd name="connsiteY8" fmla="*/ 354330 h 367030"/>
                <a:gd name="connsiteX9" fmla="*/ 158115 w 334645"/>
                <a:gd name="connsiteY9" fmla="*/ 361315 h 367030"/>
                <a:gd name="connsiteX10" fmla="*/ 146686 w 334645"/>
                <a:gd name="connsiteY10" fmla="*/ 356870 h 367030"/>
                <a:gd name="connsiteX11" fmla="*/ 26036 w 334645"/>
                <a:gd name="connsiteY11" fmla="*/ 218440 h 367030"/>
                <a:gd name="connsiteX12" fmla="*/ 26036 w 334645"/>
                <a:gd name="connsiteY12" fmla="*/ 367030 h 36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645" h="367030">
                  <a:moveTo>
                    <a:pt x="25400" y="367030"/>
                  </a:moveTo>
                  <a:lnTo>
                    <a:pt x="0" y="367030"/>
                  </a:lnTo>
                  <a:lnTo>
                    <a:pt x="0" y="184785"/>
                  </a:lnTo>
                  <a:cubicBezTo>
                    <a:pt x="0" y="179705"/>
                    <a:pt x="3175" y="174625"/>
                    <a:pt x="8255" y="172720"/>
                  </a:cubicBezTo>
                  <a:cubicBezTo>
                    <a:pt x="13336" y="170815"/>
                    <a:pt x="19050" y="172085"/>
                    <a:pt x="22225" y="176530"/>
                  </a:cubicBezTo>
                  <a:lnTo>
                    <a:pt x="153036" y="325755"/>
                  </a:lnTo>
                  <a:lnTo>
                    <a:pt x="311786" y="0"/>
                  </a:lnTo>
                  <a:lnTo>
                    <a:pt x="334645" y="11430"/>
                  </a:lnTo>
                  <a:lnTo>
                    <a:pt x="167640" y="354330"/>
                  </a:lnTo>
                  <a:cubicBezTo>
                    <a:pt x="165736" y="358140"/>
                    <a:pt x="161925" y="360680"/>
                    <a:pt x="158115" y="361315"/>
                  </a:cubicBezTo>
                  <a:cubicBezTo>
                    <a:pt x="153670" y="361950"/>
                    <a:pt x="149861" y="360045"/>
                    <a:pt x="146686" y="356870"/>
                  </a:cubicBezTo>
                  <a:lnTo>
                    <a:pt x="26036" y="218440"/>
                  </a:lnTo>
                  <a:lnTo>
                    <a:pt x="26036" y="367030"/>
                  </a:lnTo>
                  <a:close/>
                </a:path>
              </a:pathLst>
            </a:custGeom>
            <a:grpFill/>
            <a:ln w="6350" cap="flat">
              <a:noFill/>
              <a:prstDash val="solid"/>
              <a:miter/>
            </a:ln>
          </p:spPr>
          <p:txBody>
            <a:bodyPr rtlCol="0" anchor="ctr"/>
            <a:lstStyle/>
            <a:p>
              <a:endParaRPr lang="en-US"/>
            </a:p>
          </p:txBody>
        </p:sp>
      </p:grpSp>
      <p:grpSp>
        <p:nvGrpSpPr>
          <p:cNvPr id="422" name="Group 421">
            <a:extLst>
              <a:ext uri="{FF2B5EF4-FFF2-40B4-BE49-F238E27FC236}">
                <a16:creationId xmlns:a16="http://schemas.microsoft.com/office/drawing/2014/main" id="{B7A8698B-D49F-094C-B31F-73CCD55C5D36}"/>
              </a:ext>
            </a:extLst>
          </p:cNvPr>
          <p:cNvGrpSpPr>
            <a:grpSpLocks noChangeAspect="1"/>
          </p:cNvGrpSpPr>
          <p:nvPr/>
        </p:nvGrpSpPr>
        <p:grpSpPr>
          <a:xfrm>
            <a:off x="1311683" y="5033985"/>
            <a:ext cx="600665" cy="691295"/>
            <a:chOff x="22678390" y="495934"/>
            <a:chExt cx="799486" cy="920115"/>
          </a:xfrm>
          <a:solidFill>
            <a:schemeClr val="accent1"/>
          </a:solidFill>
        </p:grpSpPr>
        <p:sp>
          <p:nvSpPr>
            <p:cNvPr id="423" name="Freeform 422">
              <a:extLst>
                <a:ext uri="{FF2B5EF4-FFF2-40B4-BE49-F238E27FC236}">
                  <a16:creationId xmlns:a16="http://schemas.microsoft.com/office/drawing/2014/main" id="{E2FC4B38-572E-564D-A5D9-0861853C8E34}"/>
                </a:ext>
              </a:extLst>
            </p:cNvPr>
            <p:cNvSpPr/>
            <p:nvPr/>
          </p:nvSpPr>
          <p:spPr>
            <a:xfrm>
              <a:off x="22695534" y="511809"/>
              <a:ext cx="766445" cy="887729"/>
            </a:xfrm>
            <a:custGeom>
              <a:avLst/>
              <a:gdLst>
                <a:gd name="connsiteX0" fmla="*/ 648336 w 766445"/>
                <a:gd name="connsiteY0" fmla="*/ 887730 h 887729"/>
                <a:gd name="connsiteX1" fmla="*/ 424815 w 766445"/>
                <a:gd name="connsiteY1" fmla="*/ 887730 h 887729"/>
                <a:gd name="connsiteX2" fmla="*/ 412115 w 766445"/>
                <a:gd name="connsiteY2" fmla="*/ 875030 h 887729"/>
                <a:gd name="connsiteX3" fmla="*/ 412115 w 766445"/>
                <a:gd name="connsiteY3" fmla="*/ 730250 h 887729"/>
                <a:gd name="connsiteX4" fmla="*/ 12700 w 766445"/>
                <a:gd name="connsiteY4" fmla="*/ 730250 h 887729"/>
                <a:gd name="connsiteX5" fmla="*/ 0 w 766445"/>
                <a:gd name="connsiteY5" fmla="*/ 717550 h 887729"/>
                <a:gd name="connsiteX6" fmla="*/ 0 w 766445"/>
                <a:gd name="connsiteY6" fmla="*/ 521970 h 887729"/>
                <a:gd name="connsiteX7" fmla="*/ 1905 w 766445"/>
                <a:gd name="connsiteY7" fmla="*/ 514985 h 887729"/>
                <a:gd name="connsiteX8" fmla="*/ 328930 w 766445"/>
                <a:gd name="connsiteY8" fmla="*/ 5715 h 887729"/>
                <a:gd name="connsiteX9" fmla="*/ 339725 w 766445"/>
                <a:gd name="connsiteY9" fmla="*/ 0 h 887729"/>
                <a:gd name="connsiteX10" fmla="*/ 648970 w 766445"/>
                <a:gd name="connsiteY10" fmla="*/ 0 h 887729"/>
                <a:gd name="connsiteX11" fmla="*/ 661670 w 766445"/>
                <a:gd name="connsiteY11" fmla="*/ 12700 h 887729"/>
                <a:gd name="connsiteX12" fmla="*/ 661670 w 766445"/>
                <a:gd name="connsiteY12" fmla="*/ 509270 h 887729"/>
                <a:gd name="connsiteX13" fmla="*/ 753745 w 766445"/>
                <a:gd name="connsiteY13" fmla="*/ 509270 h 887729"/>
                <a:gd name="connsiteX14" fmla="*/ 766445 w 766445"/>
                <a:gd name="connsiteY14" fmla="*/ 521970 h 887729"/>
                <a:gd name="connsiteX15" fmla="*/ 766445 w 766445"/>
                <a:gd name="connsiteY15" fmla="*/ 717550 h 887729"/>
                <a:gd name="connsiteX16" fmla="*/ 753745 w 766445"/>
                <a:gd name="connsiteY16" fmla="*/ 730250 h 887729"/>
                <a:gd name="connsiteX17" fmla="*/ 661670 w 766445"/>
                <a:gd name="connsiteY17" fmla="*/ 730250 h 887729"/>
                <a:gd name="connsiteX18" fmla="*/ 661670 w 766445"/>
                <a:gd name="connsiteY18" fmla="*/ 875030 h 887729"/>
                <a:gd name="connsiteX19" fmla="*/ 648336 w 766445"/>
                <a:gd name="connsiteY19" fmla="*/ 887730 h 887729"/>
                <a:gd name="connsiteX20" fmla="*/ 437515 w 766445"/>
                <a:gd name="connsiteY20" fmla="*/ 862330 h 887729"/>
                <a:gd name="connsiteX21" fmla="*/ 635636 w 766445"/>
                <a:gd name="connsiteY21" fmla="*/ 862330 h 887729"/>
                <a:gd name="connsiteX22" fmla="*/ 635636 w 766445"/>
                <a:gd name="connsiteY22" fmla="*/ 717550 h 887729"/>
                <a:gd name="connsiteX23" fmla="*/ 648336 w 766445"/>
                <a:gd name="connsiteY23" fmla="*/ 704850 h 887729"/>
                <a:gd name="connsiteX24" fmla="*/ 740411 w 766445"/>
                <a:gd name="connsiteY24" fmla="*/ 704850 h 887729"/>
                <a:gd name="connsiteX25" fmla="*/ 740411 w 766445"/>
                <a:gd name="connsiteY25" fmla="*/ 534670 h 887729"/>
                <a:gd name="connsiteX26" fmla="*/ 648336 w 766445"/>
                <a:gd name="connsiteY26" fmla="*/ 534670 h 887729"/>
                <a:gd name="connsiteX27" fmla="*/ 635636 w 766445"/>
                <a:gd name="connsiteY27" fmla="*/ 521970 h 887729"/>
                <a:gd name="connsiteX28" fmla="*/ 635636 w 766445"/>
                <a:gd name="connsiteY28" fmla="*/ 25400 h 887729"/>
                <a:gd name="connsiteX29" fmla="*/ 346075 w 766445"/>
                <a:gd name="connsiteY29" fmla="*/ 25400 h 887729"/>
                <a:gd name="connsiteX30" fmla="*/ 24765 w 766445"/>
                <a:gd name="connsiteY30" fmla="*/ 525780 h 887729"/>
                <a:gd name="connsiteX31" fmla="*/ 24765 w 766445"/>
                <a:gd name="connsiteY31" fmla="*/ 704850 h 887729"/>
                <a:gd name="connsiteX32" fmla="*/ 424180 w 766445"/>
                <a:gd name="connsiteY32" fmla="*/ 704850 h 887729"/>
                <a:gd name="connsiteX33" fmla="*/ 436880 w 766445"/>
                <a:gd name="connsiteY33" fmla="*/ 717550 h 887729"/>
                <a:gd name="connsiteX34" fmla="*/ 436880 w 766445"/>
                <a:gd name="connsiteY34" fmla="*/ 862330 h 887729"/>
                <a:gd name="connsiteX35" fmla="*/ 424815 w 766445"/>
                <a:gd name="connsiteY35" fmla="*/ 534670 h 887729"/>
                <a:gd name="connsiteX36" fmla="*/ 227965 w 766445"/>
                <a:gd name="connsiteY36" fmla="*/ 534670 h 887729"/>
                <a:gd name="connsiteX37" fmla="*/ 217170 w 766445"/>
                <a:gd name="connsiteY37" fmla="*/ 528320 h 887729"/>
                <a:gd name="connsiteX38" fmla="*/ 217805 w 766445"/>
                <a:gd name="connsiteY38" fmla="*/ 515620 h 887729"/>
                <a:gd name="connsiteX39" fmla="*/ 414655 w 766445"/>
                <a:gd name="connsiteY39" fmla="*/ 200025 h 887729"/>
                <a:gd name="connsiteX40" fmla="*/ 428625 w 766445"/>
                <a:gd name="connsiteY40" fmla="*/ 194310 h 887729"/>
                <a:gd name="connsiteX41" fmla="*/ 437515 w 766445"/>
                <a:gd name="connsiteY41" fmla="*/ 206375 h 887729"/>
                <a:gd name="connsiteX42" fmla="*/ 437515 w 766445"/>
                <a:gd name="connsiteY42" fmla="*/ 521970 h 887729"/>
                <a:gd name="connsiteX43" fmla="*/ 424815 w 766445"/>
                <a:gd name="connsiteY43" fmla="*/ 534670 h 887729"/>
                <a:gd name="connsiteX44" fmla="*/ 251461 w 766445"/>
                <a:gd name="connsiteY44" fmla="*/ 509270 h 887729"/>
                <a:gd name="connsiteX45" fmla="*/ 412750 w 766445"/>
                <a:gd name="connsiteY45" fmla="*/ 509270 h 887729"/>
                <a:gd name="connsiteX46" fmla="*/ 412750 w 766445"/>
                <a:gd name="connsiteY46" fmla="*/ 250825 h 887729"/>
                <a:gd name="connsiteX47" fmla="*/ 251461 w 766445"/>
                <a:gd name="connsiteY47" fmla="*/ 509270 h 88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766445" h="887729">
                  <a:moveTo>
                    <a:pt x="648336" y="887730"/>
                  </a:moveTo>
                  <a:lnTo>
                    <a:pt x="424815" y="887730"/>
                  </a:lnTo>
                  <a:cubicBezTo>
                    <a:pt x="417830" y="887730"/>
                    <a:pt x="412115" y="882015"/>
                    <a:pt x="412115" y="875030"/>
                  </a:cubicBezTo>
                  <a:lnTo>
                    <a:pt x="412115" y="730250"/>
                  </a:lnTo>
                  <a:lnTo>
                    <a:pt x="12700" y="730250"/>
                  </a:lnTo>
                  <a:cubicBezTo>
                    <a:pt x="5715" y="730250"/>
                    <a:pt x="0" y="724535"/>
                    <a:pt x="0" y="717550"/>
                  </a:cubicBezTo>
                  <a:lnTo>
                    <a:pt x="0" y="521970"/>
                  </a:lnTo>
                  <a:cubicBezTo>
                    <a:pt x="0" y="519430"/>
                    <a:pt x="636" y="516890"/>
                    <a:pt x="1905" y="514985"/>
                  </a:cubicBezTo>
                  <a:lnTo>
                    <a:pt x="328930" y="5715"/>
                  </a:lnTo>
                  <a:cubicBezTo>
                    <a:pt x="331470" y="1905"/>
                    <a:pt x="335280" y="0"/>
                    <a:pt x="339725" y="0"/>
                  </a:cubicBezTo>
                  <a:lnTo>
                    <a:pt x="648970" y="0"/>
                  </a:lnTo>
                  <a:cubicBezTo>
                    <a:pt x="655955" y="0"/>
                    <a:pt x="661670" y="5715"/>
                    <a:pt x="661670" y="12700"/>
                  </a:cubicBezTo>
                  <a:lnTo>
                    <a:pt x="661670" y="509270"/>
                  </a:lnTo>
                  <a:lnTo>
                    <a:pt x="753745" y="509270"/>
                  </a:lnTo>
                  <a:cubicBezTo>
                    <a:pt x="760730" y="509270"/>
                    <a:pt x="766445" y="514985"/>
                    <a:pt x="766445" y="521970"/>
                  </a:cubicBezTo>
                  <a:lnTo>
                    <a:pt x="766445" y="717550"/>
                  </a:lnTo>
                  <a:cubicBezTo>
                    <a:pt x="766445" y="724535"/>
                    <a:pt x="760730" y="730250"/>
                    <a:pt x="753745" y="730250"/>
                  </a:cubicBezTo>
                  <a:lnTo>
                    <a:pt x="661670" y="730250"/>
                  </a:lnTo>
                  <a:lnTo>
                    <a:pt x="661670" y="875030"/>
                  </a:lnTo>
                  <a:cubicBezTo>
                    <a:pt x="661036" y="882015"/>
                    <a:pt x="655320" y="887730"/>
                    <a:pt x="648336" y="887730"/>
                  </a:cubicBezTo>
                  <a:close/>
                  <a:moveTo>
                    <a:pt x="437515" y="862330"/>
                  </a:moveTo>
                  <a:lnTo>
                    <a:pt x="635636" y="862330"/>
                  </a:lnTo>
                  <a:lnTo>
                    <a:pt x="635636" y="717550"/>
                  </a:lnTo>
                  <a:cubicBezTo>
                    <a:pt x="635636" y="710565"/>
                    <a:pt x="641350" y="704850"/>
                    <a:pt x="648336" y="704850"/>
                  </a:cubicBezTo>
                  <a:lnTo>
                    <a:pt x="740411" y="704850"/>
                  </a:lnTo>
                  <a:lnTo>
                    <a:pt x="740411" y="534670"/>
                  </a:lnTo>
                  <a:lnTo>
                    <a:pt x="648336" y="534670"/>
                  </a:lnTo>
                  <a:cubicBezTo>
                    <a:pt x="641350" y="534670"/>
                    <a:pt x="635636" y="528955"/>
                    <a:pt x="635636" y="521970"/>
                  </a:cubicBezTo>
                  <a:lnTo>
                    <a:pt x="635636" y="25400"/>
                  </a:lnTo>
                  <a:lnTo>
                    <a:pt x="346075" y="25400"/>
                  </a:lnTo>
                  <a:lnTo>
                    <a:pt x="24765" y="525780"/>
                  </a:lnTo>
                  <a:lnTo>
                    <a:pt x="24765" y="704850"/>
                  </a:lnTo>
                  <a:lnTo>
                    <a:pt x="424180" y="704850"/>
                  </a:lnTo>
                  <a:cubicBezTo>
                    <a:pt x="431165" y="704850"/>
                    <a:pt x="436880" y="710565"/>
                    <a:pt x="436880" y="717550"/>
                  </a:cubicBezTo>
                  <a:lnTo>
                    <a:pt x="436880" y="862330"/>
                  </a:lnTo>
                  <a:close/>
                  <a:moveTo>
                    <a:pt x="424815" y="534670"/>
                  </a:moveTo>
                  <a:lnTo>
                    <a:pt x="227965" y="534670"/>
                  </a:lnTo>
                  <a:cubicBezTo>
                    <a:pt x="223520" y="534670"/>
                    <a:pt x="219075" y="532130"/>
                    <a:pt x="217170" y="528320"/>
                  </a:cubicBezTo>
                  <a:cubicBezTo>
                    <a:pt x="214630" y="524510"/>
                    <a:pt x="215265" y="519430"/>
                    <a:pt x="217805" y="515620"/>
                  </a:cubicBezTo>
                  <a:lnTo>
                    <a:pt x="414655" y="200025"/>
                  </a:lnTo>
                  <a:cubicBezTo>
                    <a:pt x="417830" y="194945"/>
                    <a:pt x="423545" y="193040"/>
                    <a:pt x="428625" y="194310"/>
                  </a:cubicBezTo>
                  <a:cubicBezTo>
                    <a:pt x="434340" y="195580"/>
                    <a:pt x="437515" y="200660"/>
                    <a:pt x="437515" y="206375"/>
                  </a:cubicBezTo>
                  <a:lnTo>
                    <a:pt x="437515" y="521970"/>
                  </a:lnTo>
                  <a:cubicBezTo>
                    <a:pt x="437515" y="528955"/>
                    <a:pt x="431800" y="534670"/>
                    <a:pt x="424815" y="534670"/>
                  </a:cubicBezTo>
                  <a:close/>
                  <a:moveTo>
                    <a:pt x="251461" y="509270"/>
                  </a:moveTo>
                  <a:lnTo>
                    <a:pt x="412750" y="509270"/>
                  </a:lnTo>
                  <a:lnTo>
                    <a:pt x="412750" y="250825"/>
                  </a:lnTo>
                  <a:lnTo>
                    <a:pt x="251461" y="509270"/>
                  </a:lnTo>
                  <a:close/>
                </a:path>
              </a:pathLst>
            </a:custGeom>
            <a:grpFill/>
            <a:ln w="6350" cap="flat">
              <a:noFill/>
              <a:prstDash val="solid"/>
              <a:miter/>
            </a:ln>
          </p:spPr>
          <p:txBody>
            <a:bodyPr rtlCol="0" anchor="ctr"/>
            <a:lstStyle/>
            <a:p>
              <a:endParaRPr lang="en-US"/>
            </a:p>
          </p:txBody>
        </p:sp>
        <p:grpSp>
          <p:nvGrpSpPr>
            <p:cNvPr id="424" name="Graphic 336">
              <a:extLst>
                <a:ext uri="{FF2B5EF4-FFF2-40B4-BE49-F238E27FC236}">
                  <a16:creationId xmlns:a16="http://schemas.microsoft.com/office/drawing/2014/main" id="{B859CB61-8F3D-C740-BF28-3C85E83B27E5}"/>
                </a:ext>
              </a:extLst>
            </p:cNvPr>
            <p:cNvGrpSpPr/>
            <p:nvPr/>
          </p:nvGrpSpPr>
          <p:grpSpPr>
            <a:xfrm>
              <a:off x="23007955" y="495934"/>
              <a:ext cx="58419" cy="58420"/>
              <a:chOff x="23007955" y="495934"/>
              <a:chExt cx="58419" cy="58420"/>
            </a:xfrm>
            <a:grpFill/>
          </p:grpSpPr>
          <p:sp>
            <p:nvSpPr>
              <p:cNvPr id="468" name="Freeform 467">
                <a:extLst>
                  <a:ext uri="{FF2B5EF4-FFF2-40B4-BE49-F238E27FC236}">
                    <a16:creationId xmlns:a16="http://schemas.microsoft.com/office/drawing/2014/main" id="{940628DB-6E04-A646-AA20-DC5F26BA8500}"/>
                  </a:ext>
                </a:extLst>
              </p:cNvPr>
              <p:cNvSpPr/>
              <p:nvPr/>
            </p:nvSpPr>
            <p:spPr>
              <a:xfrm>
                <a:off x="23020655" y="50800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7620" y="33020"/>
                      <a:pt x="0" y="25400"/>
                      <a:pt x="0" y="16510"/>
                    </a:cubicBezTo>
                    <a:cubicBezTo>
                      <a:pt x="0" y="7620"/>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469" name="Freeform 468">
                <a:extLst>
                  <a:ext uri="{FF2B5EF4-FFF2-40B4-BE49-F238E27FC236}">
                    <a16:creationId xmlns:a16="http://schemas.microsoft.com/office/drawing/2014/main" id="{4D1735D2-2D34-FE4E-8E8B-B1EE0D6A7428}"/>
                  </a:ext>
                </a:extLst>
              </p:cNvPr>
              <p:cNvSpPr/>
              <p:nvPr/>
            </p:nvSpPr>
            <p:spPr>
              <a:xfrm>
                <a:off x="23007955" y="495934"/>
                <a:ext cx="58419" cy="58420"/>
              </a:xfrm>
              <a:custGeom>
                <a:avLst/>
                <a:gdLst>
                  <a:gd name="connsiteX0" fmla="*/ 29210 w 58419"/>
                  <a:gd name="connsiteY0" fmla="*/ 58420 h 58420"/>
                  <a:gd name="connsiteX1" fmla="*/ 0 w 58419"/>
                  <a:gd name="connsiteY1" fmla="*/ 29210 h 58420"/>
                  <a:gd name="connsiteX2" fmla="*/ 29210 w 58419"/>
                  <a:gd name="connsiteY2" fmla="*/ 0 h 58420"/>
                  <a:gd name="connsiteX3" fmla="*/ 58420 w 58419"/>
                  <a:gd name="connsiteY3" fmla="*/ 29210 h 58420"/>
                  <a:gd name="connsiteX4" fmla="*/ 29210 w 58419"/>
                  <a:gd name="connsiteY4" fmla="*/ 58420 h 58420"/>
                  <a:gd name="connsiteX5" fmla="*/ 29210 w 58419"/>
                  <a:gd name="connsiteY5" fmla="*/ 24765 h 58420"/>
                  <a:gd name="connsiteX6" fmla="*/ 25400 w 58419"/>
                  <a:gd name="connsiteY6" fmla="*/ 28575 h 58420"/>
                  <a:gd name="connsiteX7" fmla="*/ 29210 w 58419"/>
                  <a:gd name="connsiteY7" fmla="*/ 32385 h 58420"/>
                  <a:gd name="connsiteX8" fmla="*/ 33020 w 58419"/>
                  <a:gd name="connsiteY8" fmla="*/ 28575 h 58420"/>
                  <a:gd name="connsiteX9" fmla="*/ 29210 w 58419"/>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20">
                    <a:moveTo>
                      <a:pt x="29210" y="58420"/>
                    </a:moveTo>
                    <a:cubicBezTo>
                      <a:pt x="12700" y="58420"/>
                      <a:pt x="0" y="45085"/>
                      <a:pt x="0" y="29210"/>
                    </a:cubicBezTo>
                    <a:cubicBezTo>
                      <a:pt x="0" y="13335"/>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p>
            </p:txBody>
          </p:sp>
        </p:grpSp>
        <p:grpSp>
          <p:nvGrpSpPr>
            <p:cNvPr id="425" name="Graphic 336">
              <a:extLst>
                <a:ext uri="{FF2B5EF4-FFF2-40B4-BE49-F238E27FC236}">
                  <a16:creationId xmlns:a16="http://schemas.microsoft.com/office/drawing/2014/main" id="{260D26C9-610F-DB4A-A41F-28A99F37147A}"/>
                </a:ext>
              </a:extLst>
            </p:cNvPr>
            <p:cNvGrpSpPr/>
            <p:nvPr/>
          </p:nvGrpSpPr>
          <p:grpSpPr>
            <a:xfrm>
              <a:off x="23315930" y="495934"/>
              <a:ext cx="58419" cy="58420"/>
              <a:chOff x="23315930" y="495934"/>
              <a:chExt cx="58419" cy="58420"/>
            </a:xfrm>
            <a:grpFill/>
          </p:grpSpPr>
          <p:sp>
            <p:nvSpPr>
              <p:cNvPr id="466" name="Freeform 465">
                <a:extLst>
                  <a:ext uri="{FF2B5EF4-FFF2-40B4-BE49-F238E27FC236}">
                    <a16:creationId xmlns:a16="http://schemas.microsoft.com/office/drawing/2014/main" id="{5B12620A-E187-C941-BDD4-D3181E97D66A}"/>
                  </a:ext>
                </a:extLst>
              </p:cNvPr>
              <p:cNvSpPr/>
              <p:nvPr/>
            </p:nvSpPr>
            <p:spPr>
              <a:xfrm>
                <a:off x="23329265" y="50800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6985" y="33020"/>
                      <a:pt x="0" y="25400"/>
                      <a:pt x="0" y="16510"/>
                    </a:cubicBezTo>
                    <a:cubicBezTo>
                      <a:pt x="0" y="7620"/>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467" name="Freeform 466">
                <a:extLst>
                  <a:ext uri="{FF2B5EF4-FFF2-40B4-BE49-F238E27FC236}">
                    <a16:creationId xmlns:a16="http://schemas.microsoft.com/office/drawing/2014/main" id="{4FC7211E-E600-C74E-8E8E-93EA3C5195F7}"/>
                  </a:ext>
                </a:extLst>
              </p:cNvPr>
              <p:cNvSpPr/>
              <p:nvPr/>
            </p:nvSpPr>
            <p:spPr>
              <a:xfrm>
                <a:off x="23315930" y="495934"/>
                <a:ext cx="58419" cy="58420"/>
              </a:xfrm>
              <a:custGeom>
                <a:avLst/>
                <a:gdLst>
                  <a:gd name="connsiteX0" fmla="*/ 29210 w 58419"/>
                  <a:gd name="connsiteY0" fmla="*/ 58420 h 58420"/>
                  <a:gd name="connsiteX1" fmla="*/ 0 w 58419"/>
                  <a:gd name="connsiteY1" fmla="*/ 29210 h 58420"/>
                  <a:gd name="connsiteX2" fmla="*/ 29210 w 58419"/>
                  <a:gd name="connsiteY2" fmla="*/ 0 h 58420"/>
                  <a:gd name="connsiteX3" fmla="*/ 58420 w 58419"/>
                  <a:gd name="connsiteY3" fmla="*/ 29210 h 58420"/>
                  <a:gd name="connsiteX4" fmla="*/ 29210 w 58419"/>
                  <a:gd name="connsiteY4" fmla="*/ 58420 h 58420"/>
                  <a:gd name="connsiteX5" fmla="*/ 29210 w 58419"/>
                  <a:gd name="connsiteY5" fmla="*/ 24765 h 58420"/>
                  <a:gd name="connsiteX6" fmla="*/ 25400 w 58419"/>
                  <a:gd name="connsiteY6" fmla="*/ 28575 h 58420"/>
                  <a:gd name="connsiteX7" fmla="*/ 29210 w 58419"/>
                  <a:gd name="connsiteY7" fmla="*/ 32385 h 58420"/>
                  <a:gd name="connsiteX8" fmla="*/ 33020 w 58419"/>
                  <a:gd name="connsiteY8" fmla="*/ 28575 h 58420"/>
                  <a:gd name="connsiteX9" fmla="*/ 29210 w 58419"/>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20">
                    <a:moveTo>
                      <a:pt x="29210" y="58420"/>
                    </a:moveTo>
                    <a:cubicBezTo>
                      <a:pt x="12700" y="58420"/>
                      <a:pt x="0" y="45085"/>
                      <a:pt x="0" y="29210"/>
                    </a:cubicBezTo>
                    <a:cubicBezTo>
                      <a:pt x="0" y="13335"/>
                      <a:pt x="13335" y="0"/>
                      <a:pt x="29210" y="0"/>
                    </a:cubicBezTo>
                    <a:cubicBezTo>
                      <a:pt x="45720" y="0"/>
                      <a:pt x="58420" y="13335"/>
                      <a:pt x="58420" y="29210"/>
                    </a:cubicBezTo>
                    <a:cubicBezTo>
                      <a:pt x="58420" y="45085"/>
                      <a:pt x="45720"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750" y="24765"/>
                      <a:pt x="29210" y="24765"/>
                    </a:cubicBezTo>
                    <a:close/>
                  </a:path>
                </a:pathLst>
              </a:custGeom>
              <a:grpFill/>
              <a:ln w="6350" cap="flat">
                <a:noFill/>
                <a:prstDash val="solid"/>
                <a:miter/>
              </a:ln>
            </p:spPr>
            <p:txBody>
              <a:bodyPr rtlCol="0" anchor="ctr"/>
              <a:lstStyle/>
              <a:p>
                <a:endParaRPr lang="en-US"/>
              </a:p>
            </p:txBody>
          </p:sp>
        </p:grpSp>
        <p:grpSp>
          <p:nvGrpSpPr>
            <p:cNvPr id="426" name="Graphic 336">
              <a:extLst>
                <a:ext uri="{FF2B5EF4-FFF2-40B4-BE49-F238E27FC236}">
                  <a16:creationId xmlns:a16="http://schemas.microsoft.com/office/drawing/2014/main" id="{8CEE0054-B69E-694F-891B-E8C73A8DBB3C}"/>
                </a:ext>
              </a:extLst>
            </p:cNvPr>
            <p:cNvGrpSpPr/>
            <p:nvPr/>
          </p:nvGrpSpPr>
          <p:grpSpPr>
            <a:xfrm>
              <a:off x="23315930" y="1004569"/>
              <a:ext cx="58441" cy="58419"/>
              <a:chOff x="23315930" y="1004569"/>
              <a:chExt cx="58441" cy="58419"/>
            </a:xfrm>
            <a:grpFill/>
          </p:grpSpPr>
          <p:sp>
            <p:nvSpPr>
              <p:cNvPr id="464" name="Freeform 463">
                <a:extLst>
                  <a:ext uri="{FF2B5EF4-FFF2-40B4-BE49-F238E27FC236}">
                    <a16:creationId xmlns:a16="http://schemas.microsoft.com/office/drawing/2014/main" id="{F01C10D4-688A-B247-88D3-F1B9D119015B}"/>
                  </a:ext>
                </a:extLst>
              </p:cNvPr>
              <p:cNvSpPr/>
              <p:nvPr/>
            </p:nvSpPr>
            <p:spPr>
              <a:xfrm>
                <a:off x="23329265" y="1017269"/>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6985"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465" name="Freeform 464">
                <a:extLst>
                  <a:ext uri="{FF2B5EF4-FFF2-40B4-BE49-F238E27FC236}">
                    <a16:creationId xmlns:a16="http://schemas.microsoft.com/office/drawing/2014/main" id="{1C38FEAB-FF54-E54F-8A0B-00A61F87063D}"/>
                  </a:ext>
                </a:extLst>
              </p:cNvPr>
              <p:cNvSpPr/>
              <p:nvPr/>
            </p:nvSpPr>
            <p:spPr>
              <a:xfrm>
                <a:off x="23315930" y="1004569"/>
                <a:ext cx="58441" cy="58419"/>
              </a:xfrm>
              <a:custGeom>
                <a:avLst/>
                <a:gdLst>
                  <a:gd name="connsiteX0" fmla="*/ 29210 w 58441"/>
                  <a:gd name="connsiteY0" fmla="*/ 58420 h 58419"/>
                  <a:gd name="connsiteX1" fmla="*/ 0 w 58441"/>
                  <a:gd name="connsiteY1" fmla="*/ 29210 h 58419"/>
                  <a:gd name="connsiteX2" fmla="*/ 29210 w 58441"/>
                  <a:gd name="connsiteY2" fmla="*/ 0 h 58419"/>
                  <a:gd name="connsiteX3" fmla="*/ 58420 w 58441"/>
                  <a:gd name="connsiteY3" fmla="*/ 29210 h 58419"/>
                  <a:gd name="connsiteX4" fmla="*/ 29210 w 58441"/>
                  <a:gd name="connsiteY4" fmla="*/ 58420 h 58419"/>
                  <a:gd name="connsiteX5" fmla="*/ 29210 w 58441"/>
                  <a:gd name="connsiteY5" fmla="*/ 25400 h 58419"/>
                  <a:gd name="connsiteX6" fmla="*/ 25400 w 58441"/>
                  <a:gd name="connsiteY6" fmla="*/ 29210 h 58419"/>
                  <a:gd name="connsiteX7" fmla="*/ 29210 w 58441"/>
                  <a:gd name="connsiteY7" fmla="*/ 33020 h 58419"/>
                  <a:gd name="connsiteX8" fmla="*/ 33020 w 58441"/>
                  <a:gd name="connsiteY8" fmla="*/ 29210 h 58419"/>
                  <a:gd name="connsiteX9" fmla="*/ 29210 w 58441"/>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19">
                    <a:moveTo>
                      <a:pt x="29210" y="58420"/>
                    </a:moveTo>
                    <a:cubicBezTo>
                      <a:pt x="12700" y="58420"/>
                      <a:pt x="0" y="45085"/>
                      <a:pt x="0" y="29210"/>
                    </a:cubicBezTo>
                    <a:cubicBezTo>
                      <a:pt x="0" y="12700"/>
                      <a:pt x="13335" y="0"/>
                      <a:pt x="29210" y="0"/>
                    </a:cubicBezTo>
                    <a:cubicBezTo>
                      <a:pt x="45720" y="0"/>
                      <a:pt x="58420" y="13335"/>
                      <a:pt x="58420" y="29210"/>
                    </a:cubicBezTo>
                    <a:cubicBezTo>
                      <a:pt x="59055" y="45720"/>
                      <a:pt x="45720" y="58420"/>
                      <a:pt x="29210" y="58420"/>
                    </a:cubicBezTo>
                    <a:close/>
                    <a:moveTo>
                      <a:pt x="29210" y="25400"/>
                    </a:moveTo>
                    <a:cubicBezTo>
                      <a:pt x="27305" y="25400"/>
                      <a:pt x="25400" y="27305"/>
                      <a:pt x="25400" y="29210"/>
                    </a:cubicBezTo>
                    <a:cubicBezTo>
                      <a:pt x="25400" y="31115"/>
                      <a:pt x="27305" y="33020"/>
                      <a:pt x="29210" y="33020"/>
                    </a:cubicBezTo>
                    <a:cubicBezTo>
                      <a:pt x="31750" y="33020"/>
                      <a:pt x="33020" y="31115"/>
                      <a:pt x="33020" y="29210"/>
                    </a:cubicBezTo>
                    <a:cubicBezTo>
                      <a:pt x="33020" y="27305"/>
                      <a:pt x="31750" y="25400"/>
                      <a:pt x="29210" y="25400"/>
                    </a:cubicBezTo>
                    <a:close/>
                  </a:path>
                </a:pathLst>
              </a:custGeom>
              <a:grpFill/>
              <a:ln w="6350" cap="flat">
                <a:noFill/>
                <a:prstDash val="solid"/>
                <a:miter/>
              </a:ln>
            </p:spPr>
            <p:txBody>
              <a:bodyPr rtlCol="0" anchor="ctr"/>
              <a:lstStyle/>
              <a:p>
                <a:endParaRPr lang="en-US"/>
              </a:p>
            </p:txBody>
          </p:sp>
        </p:grpSp>
        <p:grpSp>
          <p:nvGrpSpPr>
            <p:cNvPr id="427" name="Graphic 336">
              <a:extLst>
                <a:ext uri="{FF2B5EF4-FFF2-40B4-BE49-F238E27FC236}">
                  <a16:creationId xmlns:a16="http://schemas.microsoft.com/office/drawing/2014/main" id="{B7B49D37-FF1B-8C42-928C-DAC7F0914704}"/>
                </a:ext>
              </a:extLst>
            </p:cNvPr>
            <p:cNvGrpSpPr/>
            <p:nvPr/>
          </p:nvGrpSpPr>
          <p:grpSpPr>
            <a:xfrm>
              <a:off x="23419434" y="1004569"/>
              <a:ext cx="58442" cy="58419"/>
              <a:chOff x="23419434" y="1004569"/>
              <a:chExt cx="58442" cy="58419"/>
            </a:xfrm>
            <a:grpFill/>
          </p:grpSpPr>
          <p:sp>
            <p:nvSpPr>
              <p:cNvPr id="462" name="Freeform 461">
                <a:extLst>
                  <a:ext uri="{FF2B5EF4-FFF2-40B4-BE49-F238E27FC236}">
                    <a16:creationId xmlns:a16="http://schemas.microsoft.com/office/drawing/2014/main" id="{EB1443E3-15C9-C448-820F-449DDF12459E}"/>
                  </a:ext>
                </a:extLst>
              </p:cNvPr>
              <p:cNvSpPr/>
              <p:nvPr/>
            </p:nvSpPr>
            <p:spPr>
              <a:xfrm>
                <a:off x="23432770" y="1017269"/>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463" name="Freeform 462">
                <a:extLst>
                  <a:ext uri="{FF2B5EF4-FFF2-40B4-BE49-F238E27FC236}">
                    <a16:creationId xmlns:a16="http://schemas.microsoft.com/office/drawing/2014/main" id="{301EB3D9-808B-7546-9BCB-90C578045CDC}"/>
                  </a:ext>
                </a:extLst>
              </p:cNvPr>
              <p:cNvSpPr/>
              <p:nvPr/>
            </p:nvSpPr>
            <p:spPr>
              <a:xfrm>
                <a:off x="23419434" y="1004569"/>
                <a:ext cx="58442" cy="58419"/>
              </a:xfrm>
              <a:custGeom>
                <a:avLst/>
                <a:gdLst>
                  <a:gd name="connsiteX0" fmla="*/ 29211 w 58442"/>
                  <a:gd name="connsiteY0" fmla="*/ 58420 h 58419"/>
                  <a:gd name="connsiteX1" fmla="*/ 0 w 58442"/>
                  <a:gd name="connsiteY1" fmla="*/ 29210 h 58419"/>
                  <a:gd name="connsiteX2" fmla="*/ 29211 w 58442"/>
                  <a:gd name="connsiteY2" fmla="*/ 0 h 58419"/>
                  <a:gd name="connsiteX3" fmla="*/ 58420 w 58442"/>
                  <a:gd name="connsiteY3" fmla="*/ 29210 h 58419"/>
                  <a:gd name="connsiteX4" fmla="*/ 29211 w 58442"/>
                  <a:gd name="connsiteY4" fmla="*/ 58420 h 58419"/>
                  <a:gd name="connsiteX5" fmla="*/ 29211 w 58442"/>
                  <a:gd name="connsiteY5" fmla="*/ 25400 h 58419"/>
                  <a:gd name="connsiteX6" fmla="*/ 25400 w 58442"/>
                  <a:gd name="connsiteY6" fmla="*/ 29210 h 58419"/>
                  <a:gd name="connsiteX7" fmla="*/ 29211 w 58442"/>
                  <a:gd name="connsiteY7" fmla="*/ 33020 h 58419"/>
                  <a:gd name="connsiteX8" fmla="*/ 33020 w 58442"/>
                  <a:gd name="connsiteY8" fmla="*/ 29210 h 58419"/>
                  <a:gd name="connsiteX9" fmla="*/ 29211 w 58442"/>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2" h="58419">
                    <a:moveTo>
                      <a:pt x="29211" y="58420"/>
                    </a:moveTo>
                    <a:cubicBezTo>
                      <a:pt x="12700" y="58420"/>
                      <a:pt x="0" y="45085"/>
                      <a:pt x="0" y="29210"/>
                    </a:cubicBezTo>
                    <a:cubicBezTo>
                      <a:pt x="0" y="12700"/>
                      <a:pt x="13336" y="0"/>
                      <a:pt x="29211" y="0"/>
                    </a:cubicBezTo>
                    <a:cubicBezTo>
                      <a:pt x="45720" y="0"/>
                      <a:pt x="58420" y="13335"/>
                      <a:pt x="58420" y="29210"/>
                    </a:cubicBezTo>
                    <a:cubicBezTo>
                      <a:pt x="59055" y="45720"/>
                      <a:pt x="45720" y="58420"/>
                      <a:pt x="29211" y="58420"/>
                    </a:cubicBezTo>
                    <a:close/>
                    <a:moveTo>
                      <a:pt x="29211" y="25400"/>
                    </a:moveTo>
                    <a:cubicBezTo>
                      <a:pt x="27305" y="25400"/>
                      <a:pt x="25400" y="27305"/>
                      <a:pt x="25400" y="29210"/>
                    </a:cubicBezTo>
                    <a:cubicBezTo>
                      <a:pt x="25400" y="31115"/>
                      <a:pt x="27305" y="33020"/>
                      <a:pt x="29211" y="33020"/>
                    </a:cubicBezTo>
                    <a:cubicBezTo>
                      <a:pt x="31750" y="33020"/>
                      <a:pt x="33020" y="31115"/>
                      <a:pt x="33020" y="29210"/>
                    </a:cubicBezTo>
                    <a:cubicBezTo>
                      <a:pt x="33020" y="27305"/>
                      <a:pt x="31750" y="25400"/>
                      <a:pt x="29211" y="25400"/>
                    </a:cubicBezTo>
                    <a:close/>
                  </a:path>
                </a:pathLst>
              </a:custGeom>
              <a:grpFill/>
              <a:ln w="6350" cap="flat">
                <a:noFill/>
                <a:prstDash val="solid"/>
                <a:miter/>
              </a:ln>
            </p:spPr>
            <p:txBody>
              <a:bodyPr rtlCol="0" anchor="ctr"/>
              <a:lstStyle/>
              <a:p>
                <a:endParaRPr lang="en-US"/>
              </a:p>
            </p:txBody>
          </p:sp>
        </p:grpSp>
        <p:grpSp>
          <p:nvGrpSpPr>
            <p:cNvPr id="428" name="Graphic 336">
              <a:extLst>
                <a:ext uri="{FF2B5EF4-FFF2-40B4-BE49-F238E27FC236}">
                  <a16:creationId xmlns:a16="http://schemas.microsoft.com/office/drawing/2014/main" id="{2AEAE69C-7B4C-4F4E-944D-F27270DCCDEF}"/>
                </a:ext>
              </a:extLst>
            </p:cNvPr>
            <p:cNvGrpSpPr/>
            <p:nvPr/>
          </p:nvGrpSpPr>
          <p:grpSpPr>
            <a:xfrm>
              <a:off x="23315930" y="1199514"/>
              <a:ext cx="58441" cy="58420"/>
              <a:chOff x="23315930" y="1199514"/>
              <a:chExt cx="58441" cy="58420"/>
            </a:xfrm>
            <a:grpFill/>
          </p:grpSpPr>
          <p:sp>
            <p:nvSpPr>
              <p:cNvPr id="460" name="Freeform 459">
                <a:extLst>
                  <a:ext uri="{FF2B5EF4-FFF2-40B4-BE49-F238E27FC236}">
                    <a16:creationId xmlns:a16="http://schemas.microsoft.com/office/drawing/2014/main" id="{206258BC-77D0-4D4C-9267-61EAF674FC2C}"/>
                  </a:ext>
                </a:extLst>
              </p:cNvPr>
              <p:cNvSpPr/>
              <p:nvPr/>
            </p:nvSpPr>
            <p:spPr>
              <a:xfrm>
                <a:off x="23329265" y="121158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6985"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461" name="Freeform 460">
                <a:extLst>
                  <a:ext uri="{FF2B5EF4-FFF2-40B4-BE49-F238E27FC236}">
                    <a16:creationId xmlns:a16="http://schemas.microsoft.com/office/drawing/2014/main" id="{6280D15B-7ADF-6048-8E2D-DF89237A3805}"/>
                  </a:ext>
                </a:extLst>
              </p:cNvPr>
              <p:cNvSpPr/>
              <p:nvPr/>
            </p:nvSpPr>
            <p:spPr>
              <a:xfrm>
                <a:off x="23315930" y="1199514"/>
                <a:ext cx="58441" cy="58420"/>
              </a:xfrm>
              <a:custGeom>
                <a:avLst/>
                <a:gdLst>
                  <a:gd name="connsiteX0" fmla="*/ 29210 w 58441"/>
                  <a:gd name="connsiteY0" fmla="*/ 58420 h 58420"/>
                  <a:gd name="connsiteX1" fmla="*/ 0 w 58441"/>
                  <a:gd name="connsiteY1" fmla="*/ 29210 h 58420"/>
                  <a:gd name="connsiteX2" fmla="*/ 29210 w 58441"/>
                  <a:gd name="connsiteY2" fmla="*/ 0 h 58420"/>
                  <a:gd name="connsiteX3" fmla="*/ 58420 w 58441"/>
                  <a:gd name="connsiteY3" fmla="*/ 29210 h 58420"/>
                  <a:gd name="connsiteX4" fmla="*/ 29210 w 58441"/>
                  <a:gd name="connsiteY4" fmla="*/ 58420 h 58420"/>
                  <a:gd name="connsiteX5" fmla="*/ 29210 w 58441"/>
                  <a:gd name="connsiteY5" fmla="*/ 24765 h 58420"/>
                  <a:gd name="connsiteX6" fmla="*/ 25400 w 58441"/>
                  <a:gd name="connsiteY6" fmla="*/ 28575 h 58420"/>
                  <a:gd name="connsiteX7" fmla="*/ 29210 w 58441"/>
                  <a:gd name="connsiteY7" fmla="*/ 32385 h 58420"/>
                  <a:gd name="connsiteX8" fmla="*/ 33020 w 58441"/>
                  <a:gd name="connsiteY8" fmla="*/ 28575 h 58420"/>
                  <a:gd name="connsiteX9" fmla="*/ 29210 w 58441"/>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20">
                    <a:moveTo>
                      <a:pt x="29210" y="58420"/>
                    </a:moveTo>
                    <a:cubicBezTo>
                      <a:pt x="12700" y="58420"/>
                      <a:pt x="0" y="45085"/>
                      <a:pt x="0" y="29210"/>
                    </a:cubicBezTo>
                    <a:cubicBezTo>
                      <a:pt x="0" y="12700"/>
                      <a:pt x="13335" y="0"/>
                      <a:pt x="29210" y="0"/>
                    </a:cubicBezTo>
                    <a:cubicBezTo>
                      <a:pt x="45720" y="0"/>
                      <a:pt x="58420" y="13335"/>
                      <a:pt x="58420" y="29210"/>
                    </a:cubicBezTo>
                    <a:cubicBezTo>
                      <a:pt x="59055" y="45085"/>
                      <a:pt x="45720"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750" y="24765"/>
                      <a:pt x="29210" y="24765"/>
                    </a:cubicBezTo>
                    <a:close/>
                  </a:path>
                </a:pathLst>
              </a:custGeom>
              <a:grpFill/>
              <a:ln w="6350" cap="flat">
                <a:noFill/>
                <a:prstDash val="solid"/>
                <a:miter/>
              </a:ln>
            </p:spPr>
            <p:txBody>
              <a:bodyPr rtlCol="0" anchor="ctr"/>
              <a:lstStyle/>
              <a:p>
                <a:endParaRPr lang="en-US"/>
              </a:p>
            </p:txBody>
          </p:sp>
        </p:grpSp>
        <p:grpSp>
          <p:nvGrpSpPr>
            <p:cNvPr id="429" name="Graphic 336">
              <a:extLst>
                <a:ext uri="{FF2B5EF4-FFF2-40B4-BE49-F238E27FC236}">
                  <a16:creationId xmlns:a16="http://schemas.microsoft.com/office/drawing/2014/main" id="{E5C42F9C-07C6-244A-9977-852E4B30FD72}"/>
                </a:ext>
              </a:extLst>
            </p:cNvPr>
            <p:cNvGrpSpPr/>
            <p:nvPr/>
          </p:nvGrpSpPr>
          <p:grpSpPr>
            <a:xfrm>
              <a:off x="23419434" y="1199514"/>
              <a:ext cx="58442" cy="58420"/>
              <a:chOff x="23419434" y="1199514"/>
              <a:chExt cx="58442" cy="58420"/>
            </a:xfrm>
            <a:grpFill/>
          </p:grpSpPr>
          <p:sp>
            <p:nvSpPr>
              <p:cNvPr id="458" name="Freeform 457">
                <a:extLst>
                  <a:ext uri="{FF2B5EF4-FFF2-40B4-BE49-F238E27FC236}">
                    <a16:creationId xmlns:a16="http://schemas.microsoft.com/office/drawing/2014/main" id="{EF7616CB-141B-EF4F-8D1A-0BC1A281191C}"/>
                  </a:ext>
                </a:extLst>
              </p:cNvPr>
              <p:cNvSpPr/>
              <p:nvPr/>
            </p:nvSpPr>
            <p:spPr>
              <a:xfrm>
                <a:off x="23432770" y="121158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459" name="Freeform 458">
                <a:extLst>
                  <a:ext uri="{FF2B5EF4-FFF2-40B4-BE49-F238E27FC236}">
                    <a16:creationId xmlns:a16="http://schemas.microsoft.com/office/drawing/2014/main" id="{8DAF4453-CFC0-874E-A788-4F9FF192473C}"/>
                  </a:ext>
                </a:extLst>
              </p:cNvPr>
              <p:cNvSpPr/>
              <p:nvPr/>
            </p:nvSpPr>
            <p:spPr>
              <a:xfrm>
                <a:off x="23419434" y="1199514"/>
                <a:ext cx="58442" cy="58420"/>
              </a:xfrm>
              <a:custGeom>
                <a:avLst/>
                <a:gdLst>
                  <a:gd name="connsiteX0" fmla="*/ 29211 w 58442"/>
                  <a:gd name="connsiteY0" fmla="*/ 58420 h 58420"/>
                  <a:gd name="connsiteX1" fmla="*/ 0 w 58442"/>
                  <a:gd name="connsiteY1" fmla="*/ 29210 h 58420"/>
                  <a:gd name="connsiteX2" fmla="*/ 29211 w 58442"/>
                  <a:gd name="connsiteY2" fmla="*/ 0 h 58420"/>
                  <a:gd name="connsiteX3" fmla="*/ 58420 w 58442"/>
                  <a:gd name="connsiteY3" fmla="*/ 29210 h 58420"/>
                  <a:gd name="connsiteX4" fmla="*/ 29211 w 58442"/>
                  <a:gd name="connsiteY4" fmla="*/ 58420 h 58420"/>
                  <a:gd name="connsiteX5" fmla="*/ 29211 w 58442"/>
                  <a:gd name="connsiteY5" fmla="*/ 24765 h 58420"/>
                  <a:gd name="connsiteX6" fmla="*/ 25400 w 58442"/>
                  <a:gd name="connsiteY6" fmla="*/ 28575 h 58420"/>
                  <a:gd name="connsiteX7" fmla="*/ 29211 w 58442"/>
                  <a:gd name="connsiteY7" fmla="*/ 32385 h 58420"/>
                  <a:gd name="connsiteX8" fmla="*/ 33020 w 58442"/>
                  <a:gd name="connsiteY8" fmla="*/ 28575 h 58420"/>
                  <a:gd name="connsiteX9" fmla="*/ 29211 w 58442"/>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2" h="58420">
                    <a:moveTo>
                      <a:pt x="29211" y="58420"/>
                    </a:moveTo>
                    <a:cubicBezTo>
                      <a:pt x="12700" y="58420"/>
                      <a:pt x="0" y="45085"/>
                      <a:pt x="0" y="29210"/>
                    </a:cubicBezTo>
                    <a:cubicBezTo>
                      <a:pt x="0" y="12700"/>
                      <a:pt x="13336" y="0"/>
                      <a:pt x="29211" y="0"/>
                    </a:cubicBezTo>
                    <a:cubicBezTo>
                      <a:pt x="45720" y="0"/>
                      <a:pt x="58420" y="13335"/>
                      <a:pt x="58420" y="29210"/>
                    </a:cubicBezTo>
                    <a:cubicBezTo>
                      <a:pt x="59055" y="45085"/>
                      <a:pt x="45720" y="58420"/>
                      <a:pt x="29211" y="58420"/>
                    </a:cubicBezTo>
                    <a:close/>
                    <a:moveTo>
                      <a:pt x="29211" y="24765"/>
                    </a:moveTo>
                    <a:cubicBezTo>
                      <a:pt x="27305" y="24765"/>
                      <a:pt x="25400" y="26670"/>
                      <a:pt x="25400" y="28575"/>
                    </a:cubicBezTo>
                    <a:cubicBezTo>
                      <a:pt x="25400" y="30480"/>
                      <a:pt x="27305" y="32385"/>
                      <a:pt x="29211" y="32385"/>
                    </a:cubicBezTo>
                    <a:cubicBezTo>
                      <a:pt x="31750" y="32385"/>
                      <a:pt x="33020" y="30480"/>
                      <a:pt x="33020" y="28575"/>
                    </a:cubicBezTo>
                    <a:cubicBezTo>
                      <a:pt x="33020" y="26670"/>
                      <a:pt x="31750" y="24765"/>
                      <a:pt x="29211" y="24765"/>
                    </a:cubicBezTo>
                    <a:close/>
                  </a:path>
                </a:pathLst>
              </a:custGeom>
              <a:grpFill/>
              <a:ln w="6350" cap="flat">
                <a:noFill/>
                <a:prstDash val="solid"/>
                <a:miter/>
              </a:ln>
            </p:spPr>
            <p:txBody>
              <a:bodyPr rtlCol="0" anchor="ctr"/>
              <a:lstStyle/>
              <a:p>
                <a:endParaRPr lang="en-US"/>
              </a:p>
            </p:txBody>
          </p:sp>
        </p:grpSp>
        <p:grpSp>
          <p:nvGrpSpPr>
            <p:cNvPr id="430" name="Graphic 336">
              <a:extLst>
                <a:ext uri="{FF2B5EF4-FFF2-40B4-BE49-F238E27FC236}">
                  <a16:creationId xmlns:a16="http://schemas.microsoft.com/office/drawing/2014/main" id="{B25B9691-9AB1-3D47-AF6B-6C0CD780FE62}"/>
                </a:ext>
              </a:extLst>
            </p:cNvPr>
            <p:cNvGrpSpPr/>
            <p:nvPr/>
          </p:nvGrpSpPr>
          <p:grpSpPr>
            <a:xfrm>
              <a:off x="23091140" y="1199514"/>
              <a:ext cx="58419" cy="58420"/>
              <a:chOff x="23091140" y="1199514"/>
              <a:chExt cx="58419" cy="58420"/>
            </a:xfrm>
            <a:grpFill/>
          </p:grpSpPr>
          <p:sp>
            <p:nvSpPr>
              <p:cNvPr id="456" name="Freeform 455">
                <a:extLst>
                  <a:ext uri="{FF2B5EF4-FFF2-40B4-BE49-F238E27FC236}">
                    <a16:creationId xmlns:a16="http://schemas.microsoft.com/office/drawing/2014/main" id="{C37CD907-7D2C-A943-8136-62B7D4DE5931}"/>
                  </a:ext>
                </a:extLst>
              </p:cNvPr>
              <p:cNvSpPr/>
              <p:nvPr/>
            </p:nvSpPr>
            <p:spPr>
              <a:xfrm>
                <a:off x="23103840" y="121158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457" name="Freeform 456">
                <a:extLst>
                  <a:ext uri="{FF2B5EF4-FFF2-40B4-BE49-F238E27FC236}">
                    <a16:creationId xmlns:a16="http://schemas.microsoft.com/office/drawing/2014/main" id="{51DB464D-1CD0-2A40-B52E-53C0188E4595}"/>
                  </a:ext>
                </a:extLst>
              </p:cNvPr>
              <p:cNvSpPr/>
              <p:nvPr/>
            </p:nvSpPr>
            <p:spPr>
              <a:xfrm>
                <a:off x="23091140" y="1199514"/>
                <a:ext cx="58419" cy="58420"/>
              </a:xfrm>
              <a:custGeom>
                <a:avLst/>
                <a:gdLst>
                  <a:gd name="connsiteX0" fmla="*/ 29210 w 58419"/>
                  <a:gd name="connsiteY0" fmla="*/ 58420 h 58420"/>
                  <a:gd name="connsiteX1" fmla="*/ 0 w 58419"/>
                  <a:gd name="connsiteY1" fmla="*/ 29210 h 58420"/>
                  <a:gd name="connsiteX2" fmla="*/ 29210 w 58419"/>
                  <a:gd name="connsiteY2" fmla="*/ 0 h 58420"/>
                  <a:gd name="connsiteX3" fmla="*/ 58420 w 58419"/>
                  <a:gd name="connsiteY3" fmla="*/ 29210 h 58420"/>
                  <a:gd name="connsiteX4" fmla="*/ 29210 w 58419"/>
                  <a:gd name="connsiteY4" fmla="*/ 58420 h 58420"/>
                  <a:gd name="connsiteX5" fmla="*/ 29210 w 58419"/>
                  <a:gd name="connsiteY5" fmla="*/ 24765 h 58420"/>
                  <a:gd name="connsiteX6" fmla="*/ 25400 w 58419"/>
                  <a:gd name="connsiteY6" fmla="*/ 28575 h 58420"/>
                  <a:gd name="connsiteX7" fmla="*/ 29210 w 58419"/>
                  <a:gd name="connsiteY7" fmla="*/ 32385 h 58420"/>
                  <a:gd name="connsiteX8" fmla="*/ 33020 w 58419"/>
                  <a:gd name="connsiteY8" fmla="*/ 28575 h 58420"/>
                  <a:gd name="connsiteX9" fmla="*/ 29210 w 58419"/>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20">
                    <a:moveTo>
                      <a:pt x="29210" y="58420"/>
                    </a:moveTo>
                    <a:cubicBezTo>
                      <a:pt x="12700" y="58420"/>
                      <a:pt x="0" y="45085"/>
                      <a:pt x="0" y="29210"/>
                    </a:cubicBezTo>
                    <a:cubicBezTo>
                      <a:pt x="0" y="12700"/>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p>
            </p:txBody>
          </p:sp>
        </p:grpSp>
        <p:grpSp>
          <p:nvGrpSpPr>
            <p:cNvPr id="431" name="Graphic 336">
              <a:extLst>
                <a:ext uri="{FF2B5EF4-FFF2-40B4-BE49-F238E27FC236}">
                  <a16:creationId xmlns:a16="http://schemas.microsoft.com/office/drawing/2014/main" id="{DFFF63AD-E859-3744-8EC8-3F12648FDCBE}"/>
                </a:ext>
              </a:extLst>
            </p:cNvPr>
            <p:cNvGrpSpPr/>
            <p:nvPr/>
          </p:nvGrpSpPr>
          <p:grpSpPr>
            <a:xfrm>
              <a:off x="23091140" y="1004569"/>
              <a:ext cx="58419" cy="58419"/>
              <a:chOff x="23091140" y="1004569"/>
              <a:chExt cx="58419" cy="58419"/>
            </a:xfrm>
            <a:grpFill/>
          </p:grpSpPr>
          <p:sp>
            <p:nvSpPr>
              <p:cNvPr id="454" name="Freeform 453">
                <a:extLst>
                  <a:ext uri="{FF2B5EF4-FFF2-40B4-BE49-F238E27FC236}">
                    <a16:creationId xmlns:a16="http://schemas.microsoft.com/office/drawing/2014/main" id="{E100EC46-EDC3-624D-882D-799ECFFA2BAC}"/>
                  </a:ext>
                </a:extLst>
              </p:cNvPr>
              <p:cNvSpPr/>
              <p:nvPr/>
            </p:nvSpPr>
            <p:spPr>
              <a:xfrm>
                <a:off x="23103840" y="1017269"/>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455" name="Freeform 454">
                <a:extLst>
                  <a:ext uri="{FF2B5EF4-FFF2-40B4-BE49-F238E27FC236}">
                    <a16:creationId xmlns:a16="http://schemas.microsoft.com/office/drawing/2014/main" id="{17DB31DB-7127-D341-8F5D-266722FD0BF2}"/>
                  </a:ext>
                </a:extLst>
              </p:cNvPr>
              <p:cNvSpPr/>
              <p:nvPr/>
            </p:nvSpPr>
            <p:spPr>
              <a:xfrm>
                <a:off x="23091140" y="1004569"/>
                <a:ext cx="58419" cy="58419"/>
              </a:xfrm>
              <a:custGeom>
                <a:avLst/>
                <a:gdLst>
                  <a:gd name="connsiteX0" fmla="*/ 29210 w 58419"/>
                  <a:gd name="connsiteY0" fmla="*/ 58420 h 58419"/>
                  <a:gd name="connsiteX1" fmla="*/ 0 w 58419"/>
                  <a:gd name="connsiteY1" fmla="*/ 29210 h 58419"/>
                  <a:gd name="connsiteX2" fmla="*/ 29210 w 58419"/>
                  <a:gd name="connsiteY2" fmla="*/ 0 h 58419"/>
                  <a:gd name="connsiteX3" fmla="*/ 58420 w 58419"/>
                  <a:gd name="connsiteY3" fmla="*/ 29210 h 58419"/>
                  <a:gd name="connsiteX4" fmla="*/ 29210 w 58419"/>
                  <a:gd name="connsiteY4" fmla="*/ 58420 h 58419"/>
                  <a:gd name="connsiteX5" fmla="*/ 29210 w 58419"/>
                  <a:gd name="connsiteY5" fmla="*/ 25400 h 58419"/>
                  <a:gd name="connsiteX6" fmla="*/ 25400 w 58419"/>
                  <a:gd name="connsiteY6" fmla="*/ 29210 h 58419"/>
                  <a:gd name="connsiteX7" fmla="*/ 29210 w 58419"/>
                  <a:gd name="connsiteY7" fmla="*/ 33020 h 58419"/>
                  <a:gd name="connsiteX8" fmla="*/ 33020 w 58419"/>
                  <a:gd name="connsiteY8" fmla="*/ 29210 h 58419"/>
                  <a:gd name="connsiteX9" fmla="*/ 29210 w 58419"/>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19">
                    <a:moveTo>
                      <a:pt x="29210" y="58420"/>
                    </a:moveTo>
                    <a:cubicBezTo>
                      <a:pt x="12700" y="58420"/>
                      <a:pt x="0" y="45085"/>
                      <a:pt x="0" y="29210"/>
                    </a:cubicBezTo>
                    <a:cubicBezTo>
                      <a:pt x="0" y="12700"/>
                      <a:pt x="13335" y="0"/>
                      <a:pt x="29210" y="0"/>
                    </a:cubicBezTo>
                    <a:cubicBezTo>
                      <a:pt x="45720" y="0"/>
                      <a:pt x="58420" y="13335"/>
                      <a:pt x="58420" y="29210"/>
                    </a:cubicBezTo>
                    <a:cubicBezTo>
                      <a:pt x="58420" y="45720"/>
                      <a:pt x="45085" y="58420"/>
                      <a:pt x="29210" y="58420"/>
                    </a:cubicBezTo>
                    <a:close/>
                    <a:moveTo>
                      <a:pt x="29210" y="25400"/>
                    </a:moveTo>
                    <a:cubicBezTo>
                      <a:pt x="27305" y="25400"/>
                      <a:pt x="25400" y="27305"/>
                      <a:pt x="25400" y="29210"/>
                    </a:cubicBezTo>
                    <a:cubicBezTo>
                      <a:pt x="25400" y="31115"/>
                      <a:pt x="27305" y="33020"/>
                      <a:pt x="29210" y="33020"/>
                    </a:cubicBezTo>
                    <a:cubicBezTo>
                      <a:pt x="31750"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p>
            </p:txBody>
          </p:sp>
        </p:grpSp>
        <p:grpSp>
          <p:nvGrpSpPr>
            <p:cNvPr id="432" name="Graphic 336">
              <a:extLst>
                <a:ext uri="{FF2B5EF4-FFF2-40B4-BE49-F238E27FC236}">
                  <a16:creationId xmlns:a16="http://schemas.microsoft.com/office/drawing/2014/main" id="{3EDFFD10-5F36-2844-9E9E-21A8252E4CEF}"/>
                </a:ext>
              </a:extLst>
            </p:cNvPr>
            <p:cNvGrpSpPr/>
            <p:nvPr/>
          </p:nvGrpSpPr>
          <p:grpSpPr>
            <a:xfrm>
              <a:off x="22894924" y="1004569"/>
              <a:ext cx="58420" cy="58419"/>
              <a:chOff x="22894924" y="1004569"/>
              <a:chExt cx="58420" cy="58419"/>
            </a:xfrm>
            <a:grpFill/>
          </p:grpSpPr>
          <p:sp>
            <p:nvSpPr>
              <p:cNvPr id="452" name="Freeform 451">
                <a:extLst>
                  <a:ext uri="{FF2B5EF4-FFF2-40B4-BE49-F238E27FC236}">
                    <a16:creationId xmlns:a16="http://schemas.microsoft.com/office/drawing/2014/main" id="{D3E441CB-8E6D-464C-8E59-2666217DA0C0}"/>
                  </a:ext>
                </a:extLst>
              </p:cNvPr>
              <p:cNvSpPr/>
              <p:nvPr/>
            </p:nvSpPr>
            <p:spPr>
              <a:xfrm>
                <a:off x="22907624" y="1017269"/>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6035"/>
                      <a:pt x="25400" y="33020"/>
                      <a:pt x="16510" y="33020"/>
                    </a:cubicBezTo>
                    <a:cubicBezTo>
                      <a:pt x="6985"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453" name="Freeform 452">
                <a:extLst>
                  <a:ext uri="{FF2B5EF4-FFF2-40B4-BE49-F238E27FC236}">
                    <a16:creationId xmlns:a16="http://schemas.microsoft.com/office/drawing/2014/main" id="{AF685312-8D60-2F49-A305-C9DC8BF2B593}"/>
                  </a:ext>
                </a:extLst>
              </p:cNvPr>
              <p:cNvSpPr/>
              <p:nvPr/>
            </p:nvSpPr>
            <p:spPr>
              <a:xfrm>
                <a:off x="22894924" y="1004569"/>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5400 h 58419"/>
                  <a:gd name="connsiteX6" fmla="*/ 25400 w 58420"/>
                  <a:gd name="connsiteY6" fmla="*/ 29210 h 58419"/>
                  <a:gd name="connsiteX7" fmla="*/ 29210 w 58420"/>
                  <a:gd name="connsiteY7" fmla="*/ 33020 h 58419"/>
                  <a:gd name="connsiteX8" fmla="*/ 33020 w 58420"/>
                  <a:gd name="connsiteY8" fmla="*/ 29210 h 58419"/>
                  <a:gd name="connsiteX9" fmla="*/ 29210 w 58420"/>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2700" y="58420"/>
                      <a:pt x="0" y="45085"/>
                      <a:pt x="0" y="29210"/>
                    </a:cubicBezTo>
                    <a:cubicBezTo>
                      <a:pt x="0" y="12700"/>
                      <a:pt x="13335" y="0"/>
                      <a:pt x="29210" y="0"/>
                    </a:cubicBezTo>
                    <a:cubicBezTo>
                      <a:pt x="45720" y="0"/>
                      <a:pt x="58420" y="13335"/>
                      <a:pt x="58420" y="29210"/>
                    </a:cubicBezTo>
                    <a:cubicBezTo>
                      <a:pt x="58420" y="45720"/>
                      <a:pt x="45085" y="58420"/>
                      <a:pt x="29210" y="58420"/>
                    </a:cubicBezTo>
                    <a:close/>
                    <a:moveTo>
                      <a:pt x="29210" y="25400"/>
                    </a:moveTo>
                    <a:cubicBezTo>
                      <a:pt x="26670"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p>
            </p:txBody>
          </p:sp>
        </p:grpSp>
        <p:grpSp>
          <p:nvGrpSpPr>
            <p:cNvPr id="433" name="Graphic 336">
              <a:extLst>
                <a:ext uri="{FF2B5EF4-FFF2-40B4-BE49-F238E27FC236}">
                  <a16:creationId xmlns:a16="http://schemas.microsoft.com/office/drawing/2014/main" id="{DBA09BB9-04FB-C94A-B058-061501FC1543}"/>
                </a:ext>
              </a:extLst>
            </p:cNvPr>
            <p:cNvGrpSpPr/>
            <p:nvPr/>
          </p:nvGrpSpPr>
          <p:grpSpPr>
            <a:xfrm>
              <a:off x="23091140" y="689609"/>
              <a:ext cx="58419" cy="58420"/>
              <a:chOff x="23091140" y="689609"/>
              <a:chExt cx="58419" cy="58420"/>
            </a:xfrm>
            <a:grpFill/>
          </p:grpSpPr>
          <p:sp>
            <p:nvSpPr>
              <p:cNvPr id="450" name="Freeform 449">
                <a:extLst>
                  <a:ext uri="{FF2B5EF4-FFF2-40B4-BE49-F238E27FC236}">
                    <a16:creationId xmlns:a16="http://schemas.microsoft.com/office/drawing/2014/main" id="{98882A61-9D6E-CF46-A762-76507B6EA956}"/>
                  </a:ext>
                </a:extLst>
              </p:cNvPr>
              <p:cNvSpPr/>
              <p:nvPr/>
            </p:nvSpPr>
            <p:spPr>
              <a:xfrm>
                <a:off x="23103840" y="701675"/>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451" name="Freeform 450">
                <a:extLst>
                  <a:ext uri="{FF2B5EF4-FFF2-40B4-BE49-F238E27FC236}">
                    <a16:creationId xmlns:a16="http://schemas.microsoft.com/office/drawing/2014/main" id="{EA50328D-B493-5B4C-9B9C-1B52185B313D}"/>
                  </a:ext>
                </a:extLst>
              </p:cNvPr>
              <p:cNvSpPr/>
              <p:nvPr/>
            </p:nvSpPr>
            <p:spPr>
              <a:xfrm>
                <a:off x="23091140" y="689609"/>
                <a:ext cx="58419" cy="58420"/>
              </a:xfrm>
              <a:custGeom>
                <a:avLst/>
                <a:gdLst>
                  <a:gd name="connsiteX0" fmla="*/ 29210 w 58419"/>
                  <a:gd name="connsiteY0" fmla="*/ 58420 h 58420"/>
                  <a:gd name="connsiteX1" fmla="*/ 0 w 58419"/>
                  <a:gd name="connsiteY1" fmla="*/ 29210 h 58420"/>
                  <a:gd name="connsiteX2" fmla="*/ 29210 w 58419"/>
                  <a:gd name="connsiteY2" fmla="*/ 0 h 58420"/>
                  <a:gd name="connsiteX3" fmla="*/ 58420 w 58419"/>
                  <a:gd name="connsiteY3" fmla="*/ 29210 h 58420"/>
                  <a:gd name="connsiteX4" fmla="*/ 29210 w 58419"/>
                  <a:gd name="connsiteY4" fmla="*/ 58420 h 58420"/>
                  <a:gd name="connsiteX5" fmla="*/ 29210 w 58419"/>
                  <a:gd name="connsiteY5" fmla="*/ 24765 h 58420"/>
                  <a:gd name="connsiteX6" fmla="*/ 25400 w 58419"/>
                  <a:gd name="connsiteY6" fmla="*/ 28575 h 58420"/>
                  <a:gd name="connsiteX7" fmla="*/ 29210 w 58419"/>
                  <a:gd name="connsiteY7" fmla="*/ 32385 h 58420"/>
                  <a:gd name="connsiteX8" fmla="*/ 33020 w 58419"/>
                  <a:gd name="connsiteY8" fmla="*/ 28575 h 58420"/>
                  <a:gd name="connsiteX9" fmla="*/ 29210 w 58419"/>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20">
                    <a:moveTo>
                      <a:pt x="29210" y="58420"/>
                    </a:moveTo>
                    <a:cubicBezTo>
                      <a:pt x="12700" y="58420"/>
                      <a:pt x="0" y="45085"/>
                      <a:pt x="0" y="29210"/>
                    </a:cubicBezTo>
                    <a:cubicBezTo>
                      <a:pt x="0" y="12700"/>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p>
            </p:txBody>
          </p:sp>
        </p:grpSp>
        <p:grpSp>
          <p:nvGrpSpPr>
            <p:cNvPr id="434" name="Graphic 336">
              <a:extLst>
                <a:ext uri="{FF2B5EF4-FFF2-40B4-BE49-F238E27FC236}">
                  <a16:creationId xmlns:a16="http://schemas.microsoft.com/office/drawing/2014/main" id="{218867AC-1C0D-AC40-A7A5-CA6ED5AC1FB5}"/>
                </a:ext>
              </a:extLst>
            </p:cNvPr>
            <p:cNvGrpSpPr/>
            <p:nvPr/>
          </p:nvGrpSpPr>
          <p:grpSpPr>
            <a:xfrm>
              <a:off x="23315930" y="1357630"/>
              <a:ext cx="58441" cy="58419"/>
              <a:chOff x="23315930" y="1357630"/>
              <a:chExt cx="58441" cy="58419"/>
            </a:xfrm>
            <a:grpFill/>
          </p:grpSpPr>
          <p:sp>
            <p:nvSpPr>
              <p:cNvPr id="448" name="Freeform 447">
                <a:extLst>
                  <a:ext uri="{FF2B5EF4-FFF2-40B4-BE49-F238E27FC236}">
                    <a16:creationId xmlns:a16="http://schemas.microsoft.com/office/drawing/2014/main" id="{40A4D0E1-0350-B240-A1D0-34701EE9A9C4}"/>
                  </a:ext>
                </a:extLst>
              </p:cNvPr>
              <p:cNvSpPr/>
              <p:nvPr/>
            </p:nvSpPr>
            <p:spPr>
              <a:xfrm>
                <a:off x="23329265" y="1370293"/>
                <a:ext cx="33019" cy="33056"/>
              </a:xfrm>
              <a:custGeom>
                <a:avLst/>
                <a:gdLst>
                  <a:gd name="connsiteX0" fmla="*/ 33020 w 33019"/>
                  <a:gd name="connsiteY0" fmla="*/ 16547 h 33056"/>
                  <a:gd name="connsiteX1" fmla="*/ 16510 w 33019"/>
                  <a:gd name="connsiteY1" fmla="*/ 33057 h 33056"/>
                  <a:gd name="connsiteX2" fmla="*/ 0 w 33019"/>
                  <a:gd name="connsiteY2" fmla="*/ 16547 h 33056"/>
                  <a:gd name="connsiteX3" fmla="*/ 16510 w 33019"/>
                  <a:gd name="connsiteY3" fmla="*/ 37 h 33056"/>
                  <a:gd name="connsiteX4" fmla="*/ 33020 w 33019"/>
                  <a:gd name="connsiteY4" fmla="*/ 16547 h 33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56">
                    <a:moveTo>
                      <a:pt x="33020" y="16547"/>
                    </a:moveTo>
                    <a:cubicBezTo>
                      <a:pt x="33020" y="26072"/>
                      <a:pt x="25400" y="33057"/>
                      <a:pt x="16510" y="33057"/>
                    </a:cubicBezTo>
                    <a:cubicBezTo>
                      <a:pt x="6985" y="33057"/>
                      <a:pt x="0" y="25437"/>
                      <a:pt x="0" y="16547"/>
                    </a:cubicBezTo>
                    <a:cubicBezTo>
                      <a:pt x="0" y="7022"/>
                      <a:pt x="7620" y="37"/>
                      <a:pt x="16510" y="37"/>
                    </a:cubicBezTo>
                    <a:cubicBezTo>
                      <a:pt x="25400" y="-598"/>
                      <a:pt x="33020" y="7022"/>
                      <a:pt x="33020" y="16547"/>
                    </a:cubicBezTo>
                    <a:close/>
                  </a:path>
                </a:pathLst>
              </a:custGeom>
              <a:grpFill/>
              <a:ln w="6350" cap="flat">
                <a:noFill/>
                <a:prstDash val="solid"/>
                <a:miter/>
              </a:ln>
            </p:spPr>
            <p:txBody>
              <a:bodyPr rtlCol="0" anchor="ctr"/>
              <a:lstStyle/>
              <a:p>
                <a:endParaRPr lang="en-US"/>
              </a:p>
            </p:txBody>
          </p:sp>
          <p:sp>
            <p:nvSpPr>
              <p:cNvPr id="449" name="Freeform 448">
                <a:extLst>
                  <a:ext uri="{FF2B5EF4-FFF2-40B4-BE49-F238E27FC236}">
                    <a16:creationId xmlns:a16="http://schemas.microsoft.com/office/drawing/2014/main" id="{97B2E69E-FD04-C541-A625-B81EAAADE886}"/>
                  </a:ext>
                </a:extLst>
              </p:cNvPr>
              <p:cNvSpPr/>
              <p:nvPr/>
            </p:nvSpPr>
            <p:spPr>
              <a:xfrm>
                <a:off x="23315930" y="1357630"/>
                <a:ext cx="58441" cy="58419"/>
              </a:xfrm>
              <a:custGeom>
                <a:avLst/>
                <a:gdLst>
                  <a:gd name="connsiteX0" fmla="*/ 29210 w 58441"/>
                  <a:gd name="connsiteY0" fmla="*/ 58420 h 58419"/>
                  <a:gd name="connsiteX1" fmla="*/ 0 w 58441"/>
                  <a:gd name="connsiteY1" fmla="*/ 29210 h 58419"/>
                  <a:gd name="connsiteX2" fmla="*/ 29210 w 58441"/>
                  <a:gd name="connsiteY2" fmla="*/ 0 h 58419"/>
                  <a:gd name="connsiteX3" fmla="*/ 58420 w 58441"/>
                  <a:gd name="connsiteY3" fmla="*/ 29210 h 58419"/>
                  <a:gd name="connsiteX4" fmla="*/ 29210 w 58441"/>
                  <a:gd name="connsiteY4" fmla="*/ 58420 h 58419"/>
                  <a:gd name="connsiteX5" fmla="*/ 29210 w 58441"/>
                  <a:gd name="connsiteY5" fmla="*/ 24765 h 58419"/>
                  <a:gd name="connsiteX6" fmla="*/ 25400 w 58441"/>
                  <a:gd name="connsiteY6" fmla="*/ 28575 h 58419"/>
                  <a:gd name="connsiteX7" fmla="*/ 29210 w 58441"/>
                  <a:gd name="connsiteY7" fmla="*/ 32385 h 58419"/>
                  <a:gd name="connsiteX8" fmla="*/ 33020 w 58441"/>
                  <a:gd name="connsiteY8" fmla="*/ 28575 h 58419"/>
                  <a:gd name="connsiteX9" fmla="*/ 29210 w 58441"/>
                  <a:gd name="connsiteY9" fmla="*/ 2476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19">
                    <a:moveTo>
                      <a:pt x="29210" y="58420"/>
                    </a:moveTo>
                    <a:cubicBezTo>
                      <a:pt x="12700" y="58420"/>
                      <a:pt x="0" y="45085"/>
                      <a:pt x="0" y="29210"/>
                    </a:cubicBezTo>
                    <a:cubicBezTo>
                      <a:pt x="0" y="12700"/>
                      <a:pt x="13335" y="0"/>
                      <a:pt x="29210" y="0"/>
                    </a:cubicBezTo>
                    <a:cubicBezTo>
                      <a:pt x="45720" y="0"/>
                      <a:pt x="58420" y="13335"/>
                      <a:pt x="58420" y="29210"/>
                    </a:cubicBezTo>
                    <a:cubicBezTo>
                      <a:pt x="59055" y="45085"/>
                      <a:pt x="45720"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655" y="26670"/>
                      <a:pt x="31750" y="24765"/>
                      <a:pt x="29210" y="24765"/>
                    </a:cubicBezTo>
                    <a:close/>
                  </a:path>
                </a:pathLst>
              </a:custGeom>
              <a:grpFill/>
              <a:ln w="6350" cap="flat">
                <a:noFill/>
                <a:prstDash val="solid"/>
                <a:miter/>
              </a:ln>
            </p:spPr>
            <p:txBody>
              <a:bodyPr rtlCol="0" anchor="ctr"/>
              <a:lstStyle/>
              <a:p>
                <a:endParaRPr lang="en-US"/>
              </a:p>
            </p:txBody>
          </p:sp>
        </p:grpSp>
        <p:grpSp>
          <p:nvGrpSpPr>
            <p:cNvPr id="435" name="Graphic 336">
              <a:extLst>
                <a:ext uri="{FF2B5EF4-FFF2-40B4-BE49-F238E27FC236}">
                  <a16:creationId xmlns:a16="http://schemas.microsoft.com/office/drawing/2014/main" id="{3AB03E68-6763-3145-8C06-7324A3151057}"/>
                </a:ext>
              </a:extLst>
            </p:cNvPr>
            <p:cNvGrpSpPr/>
            <p:nvPr/>
          </p:nvGrpSpPr>
          <p:grpSpPr>
            <a:xfrm>
              <a:off x="23091140" y="1357630"/>
              <a:ext cx="58419" cy="58419"/>
              <a:chOff x="23091140" y="1357630"/>
              <a:chExt cx="58419" cy="58419"/>
            </a:xfrm>
            <a:grpFill/>
          </p:grpSpPr>
          <p:sp>
            <p:nvSpPr>
              <p:cNvPr id="446" name="Freeform 445">
                <a:extLst>
                  <a:ext uri="{FF2B5EF4-FFF2-40B4-BE49-F238E27FC236}">
                    <a16:creationId xmlns:a16="http://schemas.microsoft.com/office/drawing/2014/main" id="{05DF476D-9391-444D-8206-D48D6959DA77}"/>
                  </a:ext>
                </a:extLst>
              </p:cNvPr>
              <p:cNvSpPr/>
              <p:nvPr/>
            </p:nvSpPr>
            <p:spPr>
              <a:xfrm>
                <a:off x="23103840" y="1370293"/>
                <a:ext cx="33019" cy="33056"/>
              </a:xfrm>
              <a:custGeom>
                <a:avLst/>
                <a:gdLst>
                  <a:gd name="connsiteX0" fmla="*/ 33020 w 33019"/>
                  <a:gd name="connsiteY0" fmla="*/ 16547 h 33056"/>
                  <a:gd name="connsiteX1" fmla="*/ 16510 w 33019"/>
                  <a:gd name="connsiteY1" fmla="*/ 33057 h 33056"/>
                  <a:gd name="connsiteX2" fmla="*/ 0 w 33019"/>
                  <a:gd name="connsiteY2" fmla="*/ 16547 h 33056"/>
                  <a:gd name="connsiteX3" fmla="*/ 16510 w 33019"/>
                  <a:gd name="connsiteY3" fmla="*/ 37 h 33056"/>
                  <a:gd name="connsiteX4" fmla="*/ 33020 w 33019"/>
                  <a:gd name="connsiteY4" fmla="*/ 16547 h 33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56">
                    <a:moveTo>
                      <a:pt x="33020" y="16547"/>
                    </a:moveTo>
                    <a:cubicBezTo>
                      <a:pt x="33020" y="26072"/>
                      <a:pt x="25400" y="33057"/>
                      <a:pt x="16510" y="33057"/>
                    </a:cubicBezTo>
                    <a:cubicBezTo>
                      <a:pt x="7620" y="33057"/>
                      <a:pt x="0" y="25437"/>
                      <a:pt x="0" y="16547"/>
                    </a:cubicBezTo>
                    <a:cubicBezTo>
                      <a:pt x="0" y="7022"/>
                      <a:pt x="7620" y="37"/>
                      <a:pt x="16510" y="37"/>
                    </a:cubicBezTo>
                    <a:cubicBezTo>
                      <a:pt x="25400" y="-598"/>
                      <a:pt x="33020" y="7022"/>
                      <a:pt x="33020" y="16547"/>
                    </a:cubicBezTo>
                    <a:close/>
                  </a:path>
                </a:pathLst>
              </a:custGeom>
              <a:grpFill/>
              <a:ln w="6350" cap="flat">
                <a:noFill/>
                <a:prstDash val="solid"/>
                <a:miter/>
              </a:ln>
            </p:spPr>
            <p:txBody>
              <a:bodyPr rtlCol="0" anchor="ctr"/>
              <a:lstStyle/>
              <a:p>
                <a:endParaRPr lang="en-US"/>
              </a:p>
            </p:txBody>
          </p:sp>
          <p:sp>
            <p:nvSpPr>
              <p:cNvPr id="447" name="Freeform 446">
                <a:extLst>
                  <a:ext uri="{FF2B5EF4-FFF2-40B4-BE49-F238E27FC236}">
                    <a16:creationId xmlns:a16="http://schemas.microsoft.com/office/drawing/2014/main" id="{FA1A1403-ADD2-CB47-8ED7-5AE600CD0685}"/>
                  </a:ext>
                </a:extLst>
              </p:cNvPr>
              <p:cNvSpPr/>
              <p:nvPr/>
            </p:nvSpPr>
            <p:spPr>
              <a:xfrm>
                <a:off x="23091140" y="1357630"/>
                <a:ext cx="58419" cy="58419"/>
              </a:xfrm>
              <a:custGeom>
                <a:avLst/>
                <a:gdLst>
                  <a:gd name="connsiteX0" fmla="*/ 29210 w 58419"/>
                  <a:gd name="connsiteY0" fmla="*/ 58420 h 58419"/>
                  <a:gd name="connsiteX1" fmla="*/ 0 w 58419"/>
                  <a:gd name="connsiteY1" fmla="*/ 29210 h 58419"/>
                  <a:gd name="connsiteX2" fmla="*/ 29210 w 58419"/>
                  <a:gd name="connsiteY2" fmla="*/ 0 h 58419"/>
                  <a:gd name="connsiteX3" fmla="*/ 58420 w 58419"/>
                  <a:gd name="connsiteY3" fmla="*/ 29210 h 58419"/>
                  <a:gd name="connsiteX4" fmla="*/ 29210 w 58419"/>
                  <a:gd name="connsiteY4" fmla="*/ 58420 h 58419"/>
                  <a:gd name="connsiteX5" fmla="*/ 29210 w 58419"/>
                  <a:gd name="connsiteY5" fmla="*/ 24765 h 58419"/>
                  <a:gd name="connsiteX6" fmla="*/ 25400 w 58419"/>
                  <a:gd name="connsiteY6" fmla="*/ 28575 h 58419"/>
                  <a:gd name="connsiteX7" fmla="*/ 29210 w 58419"/>
                  <a:gd name="connsiteY7" fmla="*/ 32385 h 58419"/>
                  <a:gd name="connsiteX8" fmla="*/ 33020 w 58419"/>
                  <a:gd name="connsiteY8" fmla="*/ 28575 h 58419"/>
                  <a:gd name="connsiteX9" fmla="*/ 29210 w 58419"/>
                  <a:gd name="connsiteY9" fmla="*/ 2476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19">
                    <a:moveTo>
                      <a:pt x="29210" y="58420"/>
                    </a:moveTo>
                    <a:cubicBezTo>
                      <a:pt x="12700" y="58420"/>
                      <a:pt x="0" y="45085"/>
                      <a:pt x="0" y="29210"/>
                    </a:cubicBezTo>
                    <a:cubicBezTo>
                      <a:pt x="0" y="12700"/>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p>
            </p:txBody>
          </p:sp>
        </p:grpSp>
        <p:grpSp>
          <p:nvGrpSpPr>
            <p:cNvPr id="436" name="Graphic 336">
              <a:extLst>
                <a:ext uri="{FF2B5EF4-FFF2-40B4-BE49-F238E27FC236}">
                  <a16:creationId xmlns:a16="http://schemas.microsoft.com/office/drawing/2014/main" id="{8E2B54DD-72E4-4043-AEBB-A9DC0640189E}"/>
                </a:ext>
              </a:extLst>
            </p:cNvPr>
            <p:cNvGrpSpPr/>
            <p:nvPr/>
          </p:nvGrpSpPr>
          <p:grpSpPr>
            <a:xfrm>
              <a:off x="22678390" y="1199514"/>
              <a:ext cx="58441" cy="58420"/>
              <a:chOff x="22678390" y="1199514"/>
              <a:chExt cx="58441" cy="58420"/>
            </a:xfrm>
            <a:grpFill/>
          </p:grpSpPr>
          <p:sp>
            <p:nvSpPr>
              <p:cNvPr id="444" name="Freeform 443">
                <a:extLst>
                  <a:ext uri="{FF2B5EF4-FFF2-40B4-BE49-F238E27FC236}">
                    <a16:creationId xmlns:a16="http://schemas.microsoft.com/office/drawing/2014/main" id="{39BE24BD-C1E6-6E43-9A9A-196F578C0BD3}"/>
                  </a:ext>
                </a:extLst>
              </p:cNvPr>
              <p:cNvSpPr/>
              <p:nvPr/>
            </p:nvSpPr>
            <p:spPr>
              <a:xfrm>
                <a:off x="22691724" y="121158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445" name="Freeform 444">
                <a:extLst>
                  <a:ext uri="{FF2B5EF4-FFF2-40B4-BE49-F238E27FC236}">
                    <a16:creationId xmlns:a16="http://schemas.microsoft.com/office/drawing/2014/main" id="{A5769DBA-3DED-9148-B705-1C2401B3E623}"/>
                  </a:ext>
                </a:extLst>
              </p:cNvPr>
              <p:cNvSpPr/>
              <p:nvPr/>
            </p:nvSpPr>
            <p:spPr>
              <a:xfrm>
                <a:off x="22678390" y="1199514"/>
                <a:ext cx="58441" cy="58420"/>
              </a:xfrm>
              <a:custGeom>
                <a:avLst/>
                <a:gdLst>
                  <a:gd name="connsiteX0" fmla="*/ 29210 w 58441"/>
                  <a:gd name="connsiteY0" fmla="*/ 58420 h 58420"/>
                  <a:gd name="connsiteX1" fmla="*/ 0 w 58441"/>
                  <a:gd name="connsiteY1" fmla="*/ 29210 h 58420"/>
                  <a:gd name="connsiteX2" fmla="*/ 29210 w 58441"/>
                  <a:gd name="connsiteY2" fmla="*/ 0 h 58420"/>
                  <a:gd name="connsiteX3" fmla="*/ 58420 w 58441"/>
                  <a:gd name="connsiteY3" fmla="*/ 29210 h 58420"/>
                  <a:gd name="connsiteX4" fmla="*/ 29210 w 58441"/>
                  <a:gd name="connsiteY4" fmla="*/ 58420 h 58420"/>
                  <a:gd name="connsiteX5" fmla="*/ 29210 w 58441"/>
                  <a:gd name="connsiteY5" fmla="*/ 24765 h 58420"/>
                  <a:gd name="connsiteX6" fmla="*/ 25400 w 58441"/>
                  <a:gd name="connsiteY6" fmla="*/ 28575 h 58420"/>
                  <a:gd name="connsiteX7" fmla="*/ 29210 w 58441"/>
                  <a:gd name="connsiteY7" fmla="*/ 32385 h 58420"/>
                  <a:gd name="connsiteX8" fmla="*/ 33020 w 58441"/>
                  <a:gd name="connsiteY8" fmla="*/ 28575 h 58420"/>
                  <a:gd name="connsiteX9" fmla="*/ 29210 w 58441"/>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20">
                    <a:moveTo>
                      <a:pt x="29210" y="58420"/>
                    </a:moveTo>
                    <a:cubicBezTo>
                      <a:pt x="12700" y="58420"/>
                      <a:pt x="0" y="45085"/>
                      <a:pt x="0" y="29210"/>
                    </a:cubicBezTo>
                    <a:cubicBezTo>
                      <a:pt x="0" y="12700"/>
                      <a:pt x="13335" y="0"/>
                      <a:pt x="29210" y="0"/>
                    </a:cubicBezTo>
                    <a:cubicBezTo>
                      <a:pt x="45720" y="0"/>
                      <a:pt x="58420" y="13335"/>
                      <a:pt x="58420" y="29210"/>
                    </a:cubicBezTo>
                    <a:cubicBezTo>
                      <a:pt x="59055" y="45085"/>
                      <a:pt x="45720"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750" y="24765"/>
                      <a:pt x="29210" y="24765"/>
                    </a:cubicBezTo>
                    <a:close/>
                  </a:path>
                </a:pathLst>
              </a:custGeom>
              <a:grpFill/>
              <a:ln w="6350" cap="flat">
                <a:noFill/>
                <a:prstDash val="solid"/>
                <a:miter/>
              </a:ln>
            </p:spPr>
            <p:txBody>
              <a:bodyPr rtlCol="0" anchor="ctr"/>
              <a:lstStyle/>
              <a:p>
                <a:endParaRPr lang="en-US"/>
              </a:p>
            </p:txBody>
          </p:sp>
        </p:grpSp>
        <p:grpSp>
          <p:nvGrpSpPr>
            <p:cNvPr id="437" name="Graphic 336">
              <a:extLst>
                <a:ext uri="{FF2B5EF4-FFF2-40B4-BE49-F238E27FC236}">
                  <a16:creationId xmlns:a16="http://schemas.microsoft.com/office/drawing/2014/main" id="{731FC218-FE28-C549-B9A9-07EE2468CEBC}"/>
                </a:ext>
              </a:extLst>
            </p:cNvPr>
            <p:cNvGrpSpPr/>
            <p:nvPr/>
          </p:nvGrpSpPr>
          <p:grpSpPr>
            <a:xfrm>
              <a:off x="22678390" y="1004569"/>
              <a:ext cx="58441" cy="58419"/>
              <a:chOff x="22678390" y="1004569"/>
              <a:chExt cx="58441" cy="58419"/>
            </a:xfrm>
            <a:grpFill/>
          </p:grpSpPr>
          <p:sp>
            <p:nvSpPr>
              <p:cNvPr id="442" name="Freeform 441">
                <a:extLst>
                  <a:ext uri="{FF2B5EF4-FFF2-40B4-BE49-F238E27FC236}">
                    <a16:creationId xmlns:a16="http://schemas.microsoft.com/office/drawing/2014/main" id="{D65DBE84-2C05-ED49-95CA-125E7921915B}"/>
                  </a:ext>
                </a:extLst>
              </p:cNvPr>
              <p:cNvSpPr/>
              <p:nvPr/>
            </p:nvSpPr>
            <p:spPr>
              <a:xfrm>
                <a:off x="22691724" y="1017269"/>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443" name="Freeform 442">
                <a:extLst>
                  <a:ext uri="{FF2B5EF4-FFF2-40B4-BE49-F238E27FC236}">
                    <a16:creationId xmlns:a16="http://schemas.microsoft.com/office/drawing/2014/main" id="{43099631-CD4E-9D40-B454-FFF186760290}"/>
                  </a:ext>
                </a:extLst>
              </p:cNvPr>
              <p:cNvSpPr/>
              <p:nvPr/>
            </p:nvSpPr>
            <p:spPr>
              <a:xfrm>
                <a:off x="22678390" y="1004569"/>
                <a:ext cx="58441" cy="58419"/>
              </a:xfrm>
              <a:custGeom>
                <a:avLst/>
                <a:gdLst>
                  <a:gd name="connsiteX0" fmla="*/ 29210 w 58441"/>
                  <a:gd name="connsiteY0" fmla="*/ 58420 h 58419"/>
                  <a:gd name="connsiteX1" fmla="*/ 0 w 58441"/>
                  <a:gd name="connsiteY1" fmla="*/ 29210 h 58419"/>
                  <a:gd name="connsiteX2" fmla="*/ 29210 w 58441"/>
                  <a:gd name="connsiteY2" fmla="*/ 0 h 58419"/>
                  <a:gd name="connsiteX3" fmla="*/ 58420 w 58441"/>
                  <a:gd name="connsiteY3" fmla="*/ 29210 h 58419"/>
                  <a:gd name="connsiteX4" fmla="*/ 29210 w 58441"/>
                  <a:gd name="connsiteY4" fmla="*/ 58420 h 58419"/>
                  <a:gd name="connsiteX5" fmla="*/ 29210 w 58441"/>
                  <a:gd name="connsiteY5" fmla="*/ 25400 h 58419"/>
                  <a:gd name="connsiteX6" fmla="*/ 25400 w 58441"/>
                  <a:gd name="connsiteY6" fmla="*/ 29210 h 58419"/>
                  <a:gd name="connsiteX7" fmla="*/ 29210 w 58441"/>
                  <a:gd name="connsiteY7" fmla="*/ 33020 h 58419"/>
                  <a:gd name="connsiteX8" fmla="*/ 33020 w 58441"/>
                  <a:gd name="connsiteY8" fmla="*/ 29210 h 58419"/>
                  <a:gd name="connsiteX9" fmla="*/ 29210 w 58441"/>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19">
                    <a:moveTo>
                      <a:pt x="29210" y="58420"/>
                    </a:moveTo>
                    <a:cubicBezTo>
                      <a:pt x="12700" y="58420"/>
                      <a:pt x="0" y="45085"/>
                      <a:pt x="0" y="29210"/>
                    </a:cubicBezTo>
                    <a:cubicBezTo>
                      <a:pt x="0" y="12700"/>
                      <a:pt x="13335" y="0"/>
                      <a:pt x="29210" y="0"/>
                    </a:cubicBezTo>
                    <a:cubicBezTo>
                      <a:pt x="45720" y="0"/>
                      <a:pt x="58420" y="13335"/>
                      <a:pt x="58420" y="29210"/>
                    </a:cubicBezTo>
                    <a:cubicBezTo>
                      <a:pt x="59055" y="45720"/>
                      <a:pt x="45720" y="58420"/>
                      <a:pt x="29210" y="58420"/>
                    </a:cubicBezTo>
                    <a:close/>
                    <a:moveTo>
                      <a:pt x="29210" y="25400"/>
                    </a:moveTo>
                    <a:cubicBezTo>
                      <a:pt x="27305" y="25400"/>
                      <a:pt x="25400" y="27305"/>
                      <a:pt x="25400" y="29210"/>
                    </a:cubicBezTo>
                    <a:cubicBezTo>
                      <a:pt x="25400" y="31115"/>
                      <a:pt x="27305" y="33020"/>
                      <a:pt x="29210" y="33020"/>
                    </a:cubicBezTo>
                    <a:cubicBezTo>
                      <a:pt x="31750" y="33020"/>
                      <a:pt x="33020" y="31115"/>
                      <a:pt x="33020" y="29210"/>
                    </a:cubicBezTo>
                    <a:cubicBezTo>
                      <a:pt x="33020" y="27305"/>
                      <a:pt x="31750" y="25400"/>
                      <a:pt x="29210" y="25400"/>
                    </a:cubicBezTo>
                    <a:close/>
                  </a:path>
                </a:pathLst>
              </a:custGeom>
              <a:grpFill/>
              <a:ln w="6350" cap="flat">
                <a:noFill/>
                <a:prstDash val="solid"/>
                <a:miter/>
              </a:ln>
            </p:spPr>
            <p:txBody>
              <a:bodyPr rtlCol="0" anchor="ctr"/>
              <a:lstStyle/>
              <a:p>
                <a:endParaRPr lang="en-US"/>
              </a:p>
            </p:txBody>
          </p:sp>
        </p:grpSp>
        <p:grpSp>
          <p:nvGrpSpPr>
            <p:cNvPr id="438" name="Graphic 336">
              <a:extLst>
                <a:ext uri="{FF2B5EF4-FFF2-40B4-BE49-F238E27FC236}">
                  <a16:creationId xmlns:a16="http://schemas.microsoft.com/office/drawing/2014/main" id="{6AD6CDA7-364A-914E-B87C-CD9F21E16095}"/>
                </a:ext>
              </a:extLst>
            </p:cNvPr>
            <p:cNvGrpSpPr/>
            <p:nvPr/>
          </p:nvGrpSpPr>
          <p:grpSpPr>
            <a:xfrm>
              <a:off x="22814280" y="805815"/>
              <a:ext cx="58441" cy="58420"/>
              <a:chOff x="22814280" y="805815"/>
              <a:chExt cx="58441" cy="58420"/>
            </a:xfrm>
            <a:grpFill/>
          </p:grpSpPr>
          <p:sp>
            <p:nvSpPr>
              <p:cNvPr id="440" name="Freeform 439">
                <a:extLst>
                  <a:ext uri="{FF2B5EF4-FFF2-40B4-BE49-F238E27FC236}">
                    <a16:creationId xmlns:a16="http://schemas.microsoft.com/office/drawing/2014/main" id="{1996668C-8BBB-D64E-96B2-12A65A5087C2}"/>
                  </a:ext>
                </a:extLst>
              </p:cNvPr>
              <p:cNvSpPr/>
              <p:nvPr/>
            </p:nvSpPr>
            <p:spPr>
              <a:xfrm>
                <a:off x="22827615" y="818514"/>
                <a:ext cx="33019" cy="33020"/>
              </a:xfrm>
              <a:custGeom>
                <a:avLst/>
                <a:gdLst>
                  <a:gd name="connsiteX0" fmla="*/ 33020 w 33019"/>
                  <a:gd name="connsiteY0" fmla="*/ 16510 h 33020"/>
                  <a:gd name="connsiteX1" fmla="*/ 16510 w 33019"/>
                  <a:gd name="connsiteY1" fmla="*/ 33020 h 33020"/>
                  <a:gd name="connsiteX2" fmla="*/ 0 w 33019"/>
                  <a:gd name="connsiteY2" fmla="*/ 16510 h 33020"/>
                  <a:gd name="connsiteX3" fmla="*/ 16510 w 33019"/>
                  <a:gd name="connsiteY3" fmla="*/ 0 h 33020"/>
                  <a:gd name="connsiteX4" fmla="*/ 33020 w 33019"/>
                  <a:gd name="connsiteY4" fmla="*/ 16510 h 3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20">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441" name="Freeform 440">
                <a:extLst>
                  <a:ext uri="{FF2B5EF4-FFF2-40B4-BE49-F238E27FC236}">
                    <a16:creationId xmlns:a16="http://schemas.microsoft.com/office/drawing/2014/main" id="{5C6D04E6-7372-FF41-A579-C7A5CAE5EB9A}"/>
                  </a:ext>
                </a:extLst>
              </p:cNvPr>
              <p:cNvSpPr/>
              <p:nvPr/>
            </p:nvSpPr>
            <p:spPr>
              <a:xfrm>
                <a:off x="22814280" y="805815"/>
                <a:ext cx="58441" cy="58420"/>
              </a:xfrm>
              <a:custGeom>
                <a:avLst/>
                <a:gdLst>
                  <a:gd name="connsiteX0" fmla="*/ 29210 w 58441"/>
                  <a:gd name="connsiteY0" fmla="*/ 58420 h 58420"/>
                  <a:gd name="connsiteX1" fmla="*/ 0 w 58441"/>
                  <a:gd name="connsiteY1" fmla="*/ 29210 h 58420"/>
                  <a:gd name="connsiteX2" fmla="*/ 29210 w 58441"/>
                  <a:gd name="connsiteY2" fmla="*/ 0 h 58420"/>
                  <a:gd name="connsiteX3" fmla="*/ 58420 w 58441"/>
                  <a:gd name="connsiteY3" fmla="*/ 29210 h 58420"/>
                  <a:gd name="connsiteX4" fmla="*/ 29210 w 58441"/>
                  <a:gd name="connsiteY4" fmla="*/ 58420 h 58420"/>
                  <a:gd name="connsiteX5" fmla="*/ 29210 w 58441"/>
                  <a:gd name="connsiteY5" fmla="*/ 25400 h 58420"/>
                  <a:gd name="connsiteX6" fmla="*/ 25400 w 58441"/>
                  <a:gd name="connsiteY6" fmla="*/ 29210 h 58420"/>
                  <a:gd name="connsiteX7" fmla="*/ 29210 w 58441"/>
                  <a:gd name="connsiteY7" fmla="*/ 33020 h 58420"/>
                  <a:gd name="connsiteX8" fmla="*/ 33020 w 58441"/>
                  <a:gd name="connsiteY8" fmla="*/ 29210 h 58420"/>
                  <a:gd name="connsiteX9" fmla="*/ 29210 w 58441"/>
                  <a:gd name="connsiteY9" fmla="*/ 25400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20">
                    <a:moveTo>
                      <a:pt x="29210" y="58420"/>
                    </a:moveTo>
                    <a:cubicBezTo>
                      <a:pt x="12700" y="58420"/>
                      <a:pt x="0" y="45085"/>
                      <a:pt x="0" y="29210"/>
                    </a:cubicBezTo>
                    <a:cubicBezTo>
                      <a:pt x="0" y="12700"/>
                      <a:pt x="13335" y="0"/>
                      <a:pt x="29210" y="0"/>
                    </a:cubicBezTo>
                    <a:cubicBezTo>
                      <a:pt x="45720" y="0"/>
                      <a:pt x="58420" y="13335"/>
                      <a:pt x="58420" y="29210"/>
                    </a:cubicBezTo>
                    <a:cubicBezTo>
                      <a:pt x="59055" y="45720"/>
                      <a:pt x="45720" y="58420"/>
                      <a:pt x="29210" y="58420"/>
                    </a:cubicBezTo>
                    <a:close/>
                    <a:moveTo>
                      <a:pt x="29210" y="25400"/>
                    </a:moveTo>
                    <a:cubicBezTo>
                      <a:pt x="27305" y="25400"/>
                      <a:pt x="25400" y="27305"/>
                      <a:pt x="25400" y="29210"/>
                    </a:cubicBezTo>
                    <a:cubicBezTo>
                      <a:pt x="25400" y="31115"/>
                      <a:pt x="27305" y="33020"/>
                      <a:pt x="29210" y="33020"/>
                    </a:cubicBezTo>
                    <a:cubicBezTo>
                      <a:pt x="31750" y="33020"/>
                      <a:pt x="33020" y="31115"/>
                      <a:pt x="33020" y="29210"/>
                    </a:cubicBezTo>
                    <a:cubicBezTo>
                      <a:pt x="33020" y="27305"/>
                      <a:pt x="31750" y="25400"/>
                      <a:pt x="29210" y="25400"/>
                    </a:cubicBezTo>
                    <a:close/>
                  </a:path>
                </a:pathLst>
              </a:custGeom>
              <a:grpFill/>
              <a:ln w="6350" cap="flat">
                <a:noFill/>
                <a:prstDash val="solid"/>
                <a:miter/>
              </a:ln>
            </p:spPr>
            <p:txBody>
              <a:bodyPr rtlCol="0" anchor="ctr"/>
              <a:lstStyle/>
              <a:p>
                <a:endParaRPr lang="en-US"/>
              </a:p>
            </p:txBody>
          </p:sp>
        </p:grpSp>
        <p:sp>
          <p:nvSpPr>
            <p:cNvPr id="439" name="Freeform 438">
              <a:extLst>
                <a:ext uri="{FF2B5EF4-FFF2-40B4-BE49-F238E27FC236}">
                  <a16:creationId xmlns:a16="http://schemas.microsoft.com/office/drawing/2014/main" id="{378DC271-96AA-9D4F-85B1-89C0B7094C5C}"/>
                </a:ext>
              </a:extLst>
            </p:cNvPr>
            <p:cNvSpPr/>
            <p:nvPr/>
          </p:nvSpPr>
          <p:spPr>
            <a:xfrm>
              <a:off x="22832059" y="829944"/>
              <a:ext cx="526451" cy="563244"/>
            </a:xfrm>
            <a:custGeom>
              <a:avLst/>
              <a:gdLst>
                <a:gd name="connsiteX0" fmla="*/ 299086 w 526451"/>
                <a:gd name="connsiteY0" fmla="*/ 563245 h 563244"/>
                <a:gd name="connsiteX1" fmla="*/ 277495 w 526451"/>
                <a:gd name="connsiteY1" fmla="*/ 549275 h 563244"/>
                <a:gd name="connsiteX2" fmla="*/ 455930 w 526451"/>
                <a:gd name="connsiteY2" fmla="*/ 269875 h 563244"/>
                <a:gd name="connsiteX3" fmla="*/ 296545 w 526451"/>
                <a:gd name="connsiteY3" fmla="*/ 407670 h 563244"/>
                <a:gd name="connsiteX4" fmla="*/ 279400 w 526451"/>
                <a:gd name="connsiteY4" fmla="*/ 407035 h 563244"/>
                <a:gd name="connsiteX5" fmla="*/ 83186 w 526451"/>
                <a:gd name="connsiteY5" fmla="*/ 212725 h 563244"/>
                <a:gd name="connsiteX6" fmla="*/ 80645 w 526451"/>
                <a:gd name="connsiteY6" fmla="*/ 208280 h 563244"/>
                <a:gd name="connsiteX7" fmla="*/ 0 w 526451"/>
                <a:gd name="connsiteY7" fmla="*/ 9525 h 563244"/>
                <a:gd name="connsiteX8" fmla="*/ 23495 w 526451"/>
                <a:gd name="connsiteY8" fmla="*/ 0 h 563244"/>
                <a:gd name="connsiteX9" fmla="*/ 102870 w 526451"/>
                <a:gd name="connsiteY9" fmla="*/ 196215 h 563244"/>
                <a:gd name="connsiteX10" fmla="*/ 288925 w 526451"/>
                <a:gd name="connsiteY10" fmla="*/ 380365 h 563244"/>
                <a:gd name="connsiteX11" fmla="*/ 505461 w 526451"/>
                <a:gd name="connsiteY11" fmla="*/ 193675 h 563244"/>
                <a:gd name="connsiteX12" fmla="*/ 521970 w 526451"/>
                <a:gd name="connsiteY12" fmla="*/ 193675 h 563244"/>
                <a:gd name="connsiteX13" fmla="*/ 524511 w 526451"/>
                <a:gd name="connsiteY13" fmla="*/ 210185 h 563244"/>
                <a:gd name="connsiteX14" fmla="*/ 299086 w 526451"/>
                <a:gd name="connsiteY14" fmla="*/ 563245 h 56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6451" h="563244">
                  <a:moveTo>
                    <a:pt x="299086" y="563245"/>
                  </a:moveTo>
                  <a:lnTo>
                    <a:pt x="277495" y="549275"/>
                  </a:lnTo>
                  <a:lnTo>
                    <a:pt x="455930" y="269875"/>
                  </a:lnTo>
                  <a:lnTo>
                    <a:pt x="296545" y="407670"/>
                  </a:lnTo>
                  <a:cubicBezTo>
                    <a:pt x="291465" y="412115"/>
                    <a:pt x="283845" y="411480"/>
                    <a:pt x="279400" y="407035"/>
                  </a:cubicBezTo>
                  <a:lnTo>
                    <a:pt x="83186" y="212725"/>
                  </a:lnTo>
                  <a:cubicBezTo>
                    <a:pt x="81915" y="211455"/>
                    <a:pt x="81280" y="210185"/>
                    <a:pt x="80645" y="208280"/>
                  </a:cubicBezTo>
                  <a:lnTo>
                    <a:pt x="0" y="9525"/>
                  </a:lnTo>
                  <a:lnTo>
                    <a:pt x="23495" y="0"/>
                  </a:lnTo>
                  <a:lnTo>
                    <a:pt x="102870" y="196215"/>
                  </a:lnTo>
                  <a:lnTo>
                    <a:pt x="288925" y="380365"/>
                  </a:lnTo>
                  <a:lnTo>
                    <a:pt x="505461" y="193675"/>
                  </a:lnTo>
                  <a:cubicBezTo>
                    <a:pt x="510540" y="189865"/>
                    <a:pt x="517525" y="189865"/>
                    <a:pt x="521970" y="193675"/>
                  </a:cubicBezTo>
                  <a:cubicBezTo>
                    <a:pt x="527050" y="197485"/>
                    <a:pt x="527686" y="205105"/>
                    <a:pt x="524511" y="210185"/>
                  </a:cubicBezTo>
                  <a:lnTo>
                    <a:pt x="299086" y="563245"/>
                  </a:lnTo>
                  <a:close/>
                </a:path>
              </a:pathLst>
            </a:custGeom>
            <a:grpFill/>
            <a:ln w="6350" cap="flat">
              <a:noFill/>
              <a:prstDash val="solid"/>
              <a:miter/>
            </a:ln>
          </p:spPr>
          <p:txBody>
            <a:bodyPr rtlCol="0" anchor="ctr"/>
            <a:lstStyle/>
            <a:p>
              <a:endParaRPr lang="en-US"/>
            </a:p>
          </p:txBody>
        </p:sp>
      </p:grpSp>
      <p:sp>
        <p:nvSpPr>
          <p:cNvPr id="472" name="Title 471">
            <a:extLst>
              <a:ext uri="{FF2B5EF4-FFF2-40B4-BE49-F238E27FC236}">
                <a16:creationId xmlns:a16="http://schemas.microsoft.com/office/drawing/2014/main" id="{E00D6AB1-20D4-1D43-8757-BA92A7F01C30}"/>
              </a:ext>
            </a:extLst>
          </p:cNvPr>
          <p:cNvSpPr>
            <a:spLocks noGrp="1"/>
          </p:cNvSpPr>
          <p:nvPr>
            <p:ph type="title"/>
          </p:nvPr>
        </p:nvSpPr>
        <p:spPr/>
        <p:txBody>
          <a:bodyPr/>
          <a:lstStyle/>
          <a:p>
            <a:r>
              <a:rPr lang="en-US" dirty="0"/>
              <a:t>Icon Library</a:t>
            </a:r>
            <a:endParaRPr lang="en-US" b="0" dirty="0">
              <a:highlight>
                <a:srgbClr val="FFFF00"/>
              </a:highlight>
            </a:endParaRPr>
          </a:p>
        </p:txBody>
      </p:sp>
    </p:spTree>
    <p:extLst>
      <p:ext uri="{BB962C8B-B14F-4D97-AF65-F5344CB8AC3E}">
        <p14:creationId xmlns:p14="http://schemas.microsoft.com/office/powerpoint/2010/main" val="3877335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
          <p:cNvSpPr/>
          <p:nvPr/>
        </p:nvSpPr>
        <p:spPr>
          <a:xfrm>
            <a:off x="-2" y="0"/>
            <a:ext cx="4068000" cy="6858000"/>
          </a:xfrm>
          <a:prstGeom prst="rect">
            <a:avLst/>
          </a:prstGeom>
          <a:solidFill>
            <a:schemeClr val="accent1"/>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lang="de-CH" sz="1800" b="0" i="0" u="none" strike="noStrike" cap="none">
              <a:solidFill>
                <a:schemeClr val="lt1"/>
              </a:solidFill>
              <a:latin typeface="Arial"/>
              <a:ea typeface="Arial"/>
              <a:cs typeface="Arial"/>
              <a:sym typeface="Arial"/>
            </a:endParaRPr>
          </a:p>
        </p:txBody>
      </p:sp>
      <p:sp>
        <p:nvSpPr>
          <p:cNvPr id="247" name="Google Shape;247;p4"/>
          <p:cNvSpPr/>
          <p:nvPr/>
        </p:nvSpPr>
        <p:spPr>
          <a:xfrm>
            <a:off x="4061999" y="0"/>
            <a:ext cx="4068000" cy="6858000"/>
          </a:xfrm>
          <a:prstGeom prst="rect">
            <a:avLst/>
          </a:prstGeom>
          <a:solidFill>
            <a:srgbClr val="4154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lang="de-CH" sz="1800" b="0" i="0" u="none" strike="noStrike" cap="none">
              <a:solidFill>
                <a:schemeClr val="lt1"/>
              </a:solidFill>
              <a:latin typeface="Arial"/>
              <a:ea typeface="Arial"/>
              <a:cs typeface="Arial"/>
              <a:sym typeface="Arial"/>
            </a:endParaRPr>
          </a:p>
        </p:txBody>
      </p:sp>
      <p:sp>
        <p:nvSpPr>
          <p:cNvPr id="249" name="Google Shape;249;p4"/>
          <p:cNvSpPr/>
          <p:nvPr/>
        </p:nvSpPr>
        <p:spPr>
          <a:xfrm>
            <a:off x="8124000" y="0"/>
            <a:ext cx="4068000" cy="6858000"/>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lang="de-CH" sz="1800" b="0" i="0" u="none" strike="noStrike" cap="none">
              <a:solidFill>
                <a:srgbClr val="E5E5E9"/>
              </a:solidFill>
              <a:latin typeface="Arial"/>
              <a:ea typeface="Arial"/>
              <a:cs typeface="Arial"/>
              <a:sym typeface="Arial"/>
            </a:endParaRPr>
          </a:p>
        </p:txBody>
      </p:sp>
      <p:sp>
        <p:nvSpPr>
          <p:cNvPr id="131" name="Title 1">
            <a:extLst>
              <a:ext uri="{FF2B5EF4-FFF2-40B4-BE49-F238E27FC236}">
                <a16:creationId xmlns:a16="http://schemas.microsoft.com/office/drawing/2014/main" id="{F49B5C23-EB9F-7649-BC8C-E77DB804B903}"/>
              </a:ext>
            </a:extLst>
          </p:cNvPr>
          <p:cNvSpPr txBox="1">
            <a:spLocks/>
          </p:cNvSpPr>
          <p:nvPr/>
        </p:nvSpPr>
        <p:spPr>
          <a:xfrm>
            <a:off x="533400" y="533400"/>
            <a:ext cx="11125200" cy="609600"/>
          </a:xfrm>
          <a:prstGeom prst="rect">
            <a:avLst/>
          </a:prstGeom>
        </p:spPr>
        <p:txBody>
          <a:bodyPr anchor="ct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GB" dirty="0">
                <a:solidFill>
                  <a:schemeClr val="bg1"/>
                </a:solidFill>
              </a:rPr>
              <a:t>3 Dimensions</a:t>
            </a:r>
          </a:p>
        </p:txBody>
      </p:sp>
      <p:grpSp>
        <p:nvGrpSpPr>
          <p:cNvPr id="132" name="Graphic 9">
            <a:extLst>
              <a:ext uri="{FF2B5EF4-FFF2-40B4-BE49-F238E27FC236}">
                <a16:creationId xmlns:a16="http://schemas.microsoft.com/office/drawing/2014/main" id="{56353AFB-133B-4949-82F4-2E3E35A1790F}"/>
              </a:ext>
            </a:extLst>
          </p:cNvPr>
          <p:cNvGrpSpPr>
            <a:grpSpLocks noChangeAspect="1"/>
          </p:cNvGrpSpPr>
          <p:nvPr/>
        </p:nvGrpSpPr>
        <p:grpSpPr>
          <a:xfrm>
            <a:off x="419100" y="6366367"/>
            <a:ext cx="249134" cy="136828"/>
            <a:chOff x="11484948" y="313034"/>
            <a:chExt cx="401233" cy="220363"/>
          </a:xfrm>
          <a:solidFill>
            <a:schemeClr val="accent1"/>
          </a:solidFill>
        </p:grpSpPr>
        <p:sp>
          <p:nvSpPr>
            <p:cNvPr id="133" name="Freeform 132">
              <a:extLst>
                <a:ext uri="{FF2B5EF4-FFF2-40B4-BE49-F238E27FC236}">
                  <a16:creationId xmlns:a16="http://schemas.microsoft.com/office/drawing/2014/main" id="{C11C508F-D8C4-5749-9D9D-C58F29CF7BFA}"/>
                </a:ext>
              </a:extLst>
            </p:cNvPr>
            <p:cNvSpPr/>
            <p:nvPr/>
          </p:nvSpPr>
          <p:spPr>
            <a:xfrm>
              <a:off x="11652424" y="313034"/>
              <a:ext cx="233757" cy="220363"/>
            </a:xfrm>
            <a:custGeom>
              <a:avLst/>
              <a:gdLst>
                <a:gd name="connsiteX0" fmla="*/ 233757 w 233757"/>
                <a:gd name="connsiteY0" fmla="*/ 220363 h 220363"/>
                <a:gd name="connsiteX1" fmla="*/ 187006 w 233757"/>
                <a:gd name="connsiteY1" fmla="*/ 220363 h 220363"/>
                <a:gd name="connsiteX2" fmla="*/ 187006 w 233757"/>
                <a:gd name="connsiteY2" fmla="*/ 89448 h 220363"/>
                <a:gd name="connsiteX3" fmla="*/ 116879 w 233757"/>
                <a:gd name="connsiteY3" fmla="*/ 159645 h 220363"/>
                <a:gd name="connsiteX4" fmla="*/ 46751 w 233757"/>
                <a:gd name="connsiteY4" fmla="*/ 89448 h 220363"/>
                <a:gd name="connsiteX5" fmla="*/ 46751 w 233757"/>
                <a:gd name="connsiteY5" fmla="*/ 220363 h 220363"/>
                <a:gd name="connsiteX6" fmla="*/ 0 w 233757"/>
                <a:gd name="connsiteY6" fmla="*/ 220363 h 220363"/>
                <a:gd name="connsiteX7" fmla="*/ 0 w 233757"/>
                <a:gd name="connsiteY7" fmla="*/ 0 h 220363"/>
                <a:gd name="connsiteX8" fmla="*/ 24855 w 233757"/>
                <a:gd name="connsiteY8" fmla="*/ 0 h 220363"/>
                <a:gd name="connsiteX9" fmla="*/ 117470 w 233757"/>
                <a:gd name="connsiteY9" fmla="*/ 92706 h 220363"/>
                <a:gd name="connsiteX10" fmla="*/ 208902 w 233757"/>
                <a:gd name="connsiteY10" fmla="*/ 0 h 220363"/>
                <a:gd name="connsiteX11" fmla="*/ 233757 w 233757"/>
                <a:gd name="connsiteY11" fmla="*/ 0 h 220363"/>
                <a:gd name="connsiteX12" fmla="*/ 233757 w 233757"/>
                <a:gd name="connsiteY12" fmla="*/ 220363 h 22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757" h="220363">
                  <a:moveTo>
                    <a:pt x="233757" y="220363"/>
                  </a:moveTo>
                  <a:lnTo>
                    <a:pt x="187006" y="220363"/>
                  </a:lnTo>
                  <a:lnTo>
                    <a:pt x="187006" y="89448"/>
                  </a:lnTo>
                  <a:lnTo>
                    <a:pt x="116879" y="159645"/>
                  </a:lnTo>
                  <a:lnTo>
                    <a:pt x="46751" y="89448"/>
                  </a:lnTo>
                  <a:lnTo>
                    <a:pt x="46751" y="220363"/>
                  </a:lnTo>
                  <a:lnTo>
                    <a:pt x="0" y="220363"/>
                  </a:lnTo>
                  <a:lnTo>
                    <a:pt x="0" y="0"/>
                  </a:lnTo>
                  <a:lnTo>
                    <a:pt x="24855" y="0"/>
                  </a:lnTo>
                  <a:lnTo>
                    <a:pt x="117470" y="92706"/>
                  </a:lnTo>
                  <a:lnTo>
                    <a:pt x="208902" y="0"/>
                  </a:lnTo>
                  <a:lnTo>
                    <a:pt x="233757" y="0"/>
                  </a:lnTo>
                  <a:lnTo>
                    <a:pt x="233757" y="220363"/>
                  </a:lnTo>
                  <a:close/>
                </a:path>
              </a:pathLst>
            </a:custGeom>
            <a:solidFill>
              <a:schemeClr val="bg1"/>
            </a:solidFill>
            <a:ln w="5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4" name="Freeform 133">
              <a:extLst>
                <a:ext uri="{FF2B5EF4-FFF2-40B4-BE49-F238E27FC236}">
                  <a16:creationId xmlns:a16="http://schemas.microsoft.com/office/drawing/2014/main" id="{79CBA0FA-2B26-BC42-89BA-FF428A2EA6E5}"/>
                </a:ext>
              </a:extLst>
            </p:cNvPr>
            <p:cNvSpPr/>
            <p:nvPr/>
          </p:nvSpPr>
          <p:spPr>
            <a:xfrm>
              <a:off x="11484948" y="412552"/>
              <a:ext cx="120725" cy="120844"/>
            </a:xfrm>
            <a:custGeom>
              <a:avLst/>
              <a:gdLst>
                <a:gd name="connsiteX0" fmla="*/ 120725 w 120725"/>
                <a:gd name="connsiteY0" fmla="*/ 0 h 120844"/>
                <a:gd name="connsiteX1" fmla="*/ 0 w 120725"/>
                <a:gd name="connsiteY1" fmla="*/ 0 h 120844"/>
                <a:gd name="connsiteX2" fmla="*/ 120725 w 120725"/>
                <a:gd name="connsiteY2" fmla="*/ 120844 h 120844"/>
                <a:gd name="connsiteX3" fmla="*/ 120725 w 120725"/>
                <a:gd name="connsiteY3" fmla="*/ 0 h 120844"/>
              </a:gdLst>
              <a:ahLst/>
              <a:cxnLst>
                <a:cxn ang="0">
                  <a:pos x="connsiteX0" y="connsiteY0"/>
                </a:cxn>
                <a:cxn ang="0">
                  <a:pos x="connsiteX1" y="connsiteY1"/>
                </a:cxn>
                <a:cxn ang="0">
                  <a:pos x="connsiteX2" y="connsiteY2"/>
                </a:cxn>
                <a:cxn ang="0">
                  <a:pos x="connsiteX3" y="connsiteY3"/>
                </a:cxn>
              </a:cxnLst>
              <a:rect l="l" t="t" r="r" b="b"/>
              <a:pathLst>
                <a:path w="120725" h="120844">
                  <a:moveTo>
                    <a:pt x="120725" y="0"/>
                  </a:moveTo>
                  <a:lnTo>
                    <a:pt x="0" y="0"/>
                  </a:lnTo>
                  <a:lnTo>
                    <a:pt x="120725" y="120844"/>
                  </a:lnTo>
                  <a:lnTo>
                    <a:pt x="120725" y="0"/>
                  </a:lnTo>
                  <a:close/>
                </a:path>
              </a:pathLst>
            </a:custGeom>
            <a:solidFill>
              <a:schemeClr val="accent2"/>
            </a:solidFill>
            <a:ln w="5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135" name="Google Shape;254;p4">
            <a:extLst>
              <a:ext uri="{FF2B5EF4-FFF2-40B4-BE49-F238E27FC236}">
                <a16:creationId xmlns:a16="http://schemas.microsoft.com/office/drawing/2014/main" id="{492D1E48-2730-8948-859E-1654B0F2342E}"/>
              </a:ext>
            </a:extLst>
          </p:cNvPr>
          <p:cNvSpPr txBox="1"/>
          <p:nvPr/>
        </p:nvSpPr>
        <p:spPr>
          <a:xfrm>
            <a:off x="580366" y="3022759"/>
            <a:ext cx="3314797" cy="1277232"/>
          </a:xfrm>
          <a:prstGeom prst="rect">
            <a:avLst/>
          </a:prstGeom>
          <a:noFill/>
          <a:ln>
            <a:noFill/>
          </a:ln>
        </p:spPr>
        <p:txBody>
          <a:bodyPr spcFirstLastPara="1" wrap="square" lIns="0" tIns="45700" rIns="91425" bIns="45700" anchor="t" anchorCtr="0">
            <a:normAutofit/>
          </a:bodyPr>
          <a:lstStyle/>
          <a:p>
            <a:pPr marL="0" marR="0" lvl="0" indent="0" algn="l" rtl="0">
              <a:lnSpc>
                <a:spcPct val="90000"/>
              </a:lnSpc>
              <a:spcBef>
                <a:spcPts val="0"/>
              </a:spcBef>
              <a:spcAft>
                <a:spcPts val="1200"/>
              </a:spcAft>
              <a:buClr>
                <a:schemeClr val="lt1"/>
              </a:buClr>
              <a:buSzPts val="2100"/>
              <a:buFont typeface="Proxima Nova Semibold"/>
              <a:buNone/>
            </a:pPr>
            <a:r>
              <a:rPr lang="en-GB" sz="2400" b="1" dirty="0">
                <a:solidFill>
                  <a:srgbClr val="FFF3CD"/>
                </a:solidFill>
                <a:latin typeface="Proxima Nova Semibold"/>
                <a:ea typeface="Arial"/>
                <a:cs typeface="Arial"/>
                <a:sym typeface="Proxima Nova Semibold"/>
              </a:rPr>
              <a:t>[HEADING]</a:t>
            </a:r>
          </a:p>
          <a:p>
            <a:pPr lvl="0">
              <a:lnSpc>
                <a:spcPct val="90000"/>
              </a:lnSpc>
              <a:spcAft>
                <a:spcPts val="1200"/>
              </a:spcAft>
              <a:buClr>
                <a:schemeClr val="lt1"/>
              </a:buClr>
              <a:buSzPts val="2100"/>
            </a:pPr>
            <a:r>
              <a:rPr lang="en-GB" dirty="0">
                <a:solidFill>
                  <a:schemeClr val="lt1"/>
                </a:solidFill>
                <a:latin typeface="Proxima Nova Semibold"/>
                <a:ea typeface="Arial"/>
                <a:cs typeface="Arial"/>
                <a:sym typeface="Proxima Nova Semibold"/>
              </a:rPr>
              <a:t>[Summary limited </a:t>
            </a:r>
            <a:br>
              <a:rPr lang="en-GB" dirty="0">
                <a:solidFill>
                  <a:schemeClr val="lt1"/>
                </a:solidFill>
                <a:latin typeface="Proxima Nova Semibold"/>
                <a:ea typeface="Arial"/>
                <a:cs typeface="Arial"/>
                <a:sym typeface="Proxima Nova Semibold"/>
              </a:rPr>
            </a:br>
            <a:r>
              <a:rPr lang="en-GB" dirty="0">
                <a:solidFill>
                  <a:schemeClr val="lt1"/>
                </a:solidFill>
                <a:latin typeface="Proxima Nova Semibold"/>
                <a:ea typeface="Arial"/>
                <a:cs typeface="Arial"/>
                <a:sym typeface="Proxima Nova Semibold"/>
              </a:rPr>
              <a:t>to two lines only]</a:t>
            </a:r>
          </a:p>
        </p:txBody>
      </p:sp>
      <p:sp>
        <p:nvSpPr>
          <p:cNvPr id="136" name="Google Shape;255;p4">
            <a:extLst>
              <a:ext uri="{FF2B5EF4-FFF2-40B4-BE49-F238E27FC236}">
                <a16:creationId xmlns:a16="http://schemas.microsoft.com/office/drawing/2014/main" id="{82781E87-123C-D74B-B82B-320D9BB16315}"/>
              </a:ext>
            </a:extLst>
          </p:cNvPr>
          <p:cNvSpPr txBox="1"/>
          <p:nvPr/>
        </p:nvSpPr>
        <p:spPr>
          <a:xfrm>
            <a:off x="4565804" y="3022759"/>
            <a:ext cx="3009495" cy="1277232"/>
          </a:xfrm>
          <a:prstGeom prst="rect">
            <a:avLst/>
          </a:prstGeom>
          <a:noFill/>
          <a:ln>
            <a:noFill/>
          </a:ln>
        </p:spPr>
        <p:txBody>
          <a:bodyPr spcFirstLastPara="1" wrap="square" lIns="0" tIns="45700" rIns="91425" bIns="45700" anchor="t" anchorCtr="0">
            <a:normAutofit/>
          </a:bodyPr>
          <a:lstStyle/>
          <a:p>
            <a:pPr lvl="0">
              <a:lnSpc>
                <a:spcPct val="90000"/>
              </a:lnSpc>
              <a:spcAft>
                <a:spcPts val="1200"/>
              </a:spcAft>
              <a:buClr>
                <a:schemeClr val="lt1"/>
              </a:buClr>
              <a:buSzPts val="2100"/>
            </a:pPr>
            <a:r>
              <a:rPr lang="en-GB" sz="2400" b="1" dirty="0">
                <a:solidFill>
                  <a:srgbClr val="FFF3CD"/>
                </a:solidFill>
                <a:latin typeface="Proxima Nova Semibold"/>
                <a:ea typeface="Arial"/>
                <a:cs typeface="Arial"/>
                <a:sym typeface="Proxima Nova Semibold"/>
              </a:rPr>
              <a:t>[HEADING]</a:t>
            </a:r>
          </a:p>
          <a:p>
            <a:pPr lvl="0">
              <a:lnSpc>
                <a:spcPct val="90000"/>
              </a:lnSpc>
              <a:spcAft>
                <a:spcPts val="1200"/>
              </a:spcAft>
              <a:buClr>
                <a:schemeClr val="lt1"/>
              </a:buClr>
              <a:buSzPts val="2100"/>
            </a:pPr>
            <a:r>
              <a:rPr lang="en-GB" dirty="0">
                <a:solidFill>
                  <a:schemeClr val="lt1"/>
                </a:solidFill>
                <a:latin typeface="Proxima Nova Semibold"/>
                <a:ea typeface="Arial"/>
                <a:cs typeface="Arial"/>
                <a:sym typeface="Proxima Nova Semibold"/>
              </a:rPr>
              <a:t>[Summary limited </a:t>
            </a:r>
            <a:br>
              <a:rPr lang="en-GB" dirty="0">
                <a:solidFill>
                  <a:schemeClr val="lt1"/>
                </a:solidFill>
                <a:latin typeface="Proxima Nova Semibold"/>
                <a:ea typeface="Arial"/>
                <a:cs typeface="Arial"/>
                <a:sym typeface="Proxima Nova Semibold"/>
              </a:rPr>
            </a:br>
            <a:r>
              <a:rPr lang="en-GB" dirty="0">
                <a:solidFill>
                  <a:schemeClr val="lt1"/>
                </a:solidFill>
                <a:latin typeface="Proxima Nova Semibold"/>
                <a:ea typeface="Arial"/>
                <a:cs typeface="Arial"/>
                <a:sym typeface="Proxima Nova Semibold"/>
              </a:rPr>
              <a:t>to two lines only]</a:t>
            </a:r>
          </a:p>
        </p:txBody>
      </p:sp>
      <p:sp>
        <p:nvSpPr>
          <p:cNvPr id="137" name="Google Shape;257;p4">
            <a:extLst>
              <a:ext uri="{FF2B5EF4-FFF2-40B4-BE49-F238E27FC236}">
                <a16:creationId xmlns:a16="http://schemas.microsoft.com/office/drawing/2014/main" id="{97AB05FC-9399-6947-AC79-C2385922754C}"/>
              </a:ext>
            </a:extLst>
          </p:cNvPr>
          <p:cNvSpPr txBox="1"/>
          <p:nvPr/>
        </p:nvSpPr>
        <p:spPr>
          <a:xfrm>
            <a:off x="8602990" y="3022759"/>
            <a:ext cx="3202227" cy="1277232"/>
          </a:xfrm>
          <a:prstGeom prst="rect">
            <a:avLst/>
          </a:prstGeom>
          <a:noFill/>
          <a:ln>
            <a:noFill/>
          </a:ln>
        </p:spPr>
        <p:txBody>
          <a:bodyPr spcFirstLastPara="1" wrap="square" lIns="0" tIns="45700" rIns="91425" bIns="45700" anchor="t" anchorCtr="0">
            <a:normAutofit/>
          </a:bodyPr>
          <a:lstStyle/>
          <a:p>
            <a:pPr lvl="0">
              <a:lnSpc>
                <a:spcPct val="90000"/>
              </a:lnSpc>
              <a:spcAft>
                <a:spcPts val="1200"/>
              </a:spcAft>
              <a:buClr>
                <a:schemeClr val="lt1"/>
              </a:buClr>
              <a:buSzPts val="2100"/>
            </a:pPr>
            <a:r>
              <a:rPr lang="en-GB" sz="2400" b="1" dirty="0">
                <a:solidFill>
                  <a:srgbClr val="FFF3CD"/>
                </a:solidFill>
                <a:latin typeface="Proxima Nova Semibold"/>
                <a:ea typeface="Arial"/>
                <a:cs typeface="Arial"/>
                <a:sym typeface="Proxima Nova Semibold"/>
              </a:rPr>
              <a:t>[HEADING]</a:t>
            </a:r>
          </a:p>
          <a:p>
            <a:pPr lvl="0">
              <a:lnSpc>
                <a:spcPct val="90000"/>
              </a:lnSpc>
              <a:spcAft>
                <a:spcPts val="1200"/>
              </a:spcAft>
              <a:buClr>
                <a:schemeClr val="lt1"/>
              </a:buClr>
              <a:buSzPts val="2100"/>
            </a:pPr>
            <a:r>
              <a:rPr lang="en-GB" dirty="0">
                <a:solidFill>
                  <a:schemeClr val="lt1"/>
                </a:solidFill>
                <a:latin typeface="Proxima Nova Semibold"/>
                <a:ea typeface="Arial"/>
                <a:cs typeface="Arial"/>
                <a:sym typeface="Proxima Nova Semibold"/>
              </a:rPr>
              <a:t>[Summary limited </a:t>
            </a:r>
            <a:br>
              <a:rPr lang="en-GB" dirty="0">
                <a:solidFill>
                  <a:schemeClr val="lt1"/>
                </a:solidFill>
                <a:latin typeface="Proxima Nova Semibold"/>
                <a:ea typeface="Arial"/>
                <a:cs typeface="Arial"/>
                <a:sym typeface="Proxima Nova Semibold"/>
              </a:rPr>
            </a:br>
            <a:r>
              <a:rPr lang="en-GB" dirty="0">
                <a:solidFill>
                  <a:schemeClr val="lt1"/>
                </a:solidFill>
                <a:latin typeface="Proxima Nova Semibold"/>
                <a:ea typeface="Arial"/>
                <a:cs typeface="Arial"/>
                <a:sym typeface="Proxima Nova Semibold"/>
              </a:rPr>
              <a:t>to two lines only]</a:t>
            </a:r>
          </a:p>
        </p:txBody>
      </p:sp>
      <p:sp>
        <p:nvSpPr>
          <p:cNvPr id="138" name="Google Shape;258;p4">
            <a:extLst>
              <a:ext uri="{FF2B5EF4-FFF2-40B4-BE49-F238E27FC236}">
                <a16:creationId xmlns:a16="http://schemas.microsoft.com/office/drawing/2014/main" id="{8C0FEE8A-2892-9341-94E8-46C9F07E168B}"/>
              </a:ext>
            </a:extLst>
          </p:cNvPr>
          <p:cNvSpPr txBox="1"/>
          <p:nvPr/>
        </p:nvSpPr>
        <p:spPr>
          <a:xfrm>
            <a:off x="4565998" y="4258378"/>
            <a:ext cx="3060000" cy="353903"/>
          </a:xfrm>
          <a:prstGeom prst="rect">
            <a:avLst/>
          </a:prstGeom>
          <a:noFill/>
          <a:ln>
            <a:noFill/>
          </a:ln>
        </p:spPr>
        <p:txBody>
          <a:bodyPr spcFirstLastPara="1" wrap="square" lIns="0" tIns="45700" rIns="0" bIns="45700" anchor="t" anchorCtr="0">
            <a:spAutoFit/>
          </a:bodyPr>
          <a:lstStyle/>
          <a:p>
            <a:pPr lvl="0">
              <a:spcAft>
                <a:spcPts val="600"/>
              </a:spcAft>
              <a:buClr>
                <a:srgbClr val="000000"/>
              </a:buClr>
              <a:buSzPts val="1200"/>
            </a:pPr>
            <a:r>
              <a:rPr lang="en-GB" sz="1200" dirty="0">
                <a:solidFill>
                  <a:schemeClr val="lt1"/>
                </a:solidFill>
                <a:ea typeface="Proxima Nova Rg"/>
                <a:cs typeface="Proxima Nova Rg"/>
                <a:sym typeface="Proxima Nova"/>
              </a:rPr>
              <a:t>[Description]</a:t>
            </a:r>
          </a:p>
        </p:txBody>
      </p:sp>
      <p:sp>
        <p:nvSpPr>
          <p:cNvPr id="139" name="Google Shape;259;p4">
            <a:extLst>
              <a:ext uri="{FF2B5EF4-FFF2-40B4-BE49-F238E27FC236}">
                <a16:creationId xmlns:a16="http://schemas.microsoft.com/office/drawing/2014/main" id="{0DC4C26C-2BD8-1648-AC0B-EDDA18605AC4}"/>
              </a:ext>
            </a:extLst>
          </p:cNvPr>
          <p:cNvSpPr txBox="1"/>
          <p:nvPr/>
        </p:nvSpPr>
        <p:spPr>
          <a:xfrm>
            <a:off x="8598543" y="4258378"/>
            <a:ext cx="3060000" cy="353903"/>
          </a:xfrm>
          <a:prstGeom prst="rect">
            <a:avLst/>
          </a:prstGeom>
          <a:noFill/>
          <a:ln>
            <a:noFill/>
          </a:ln>
        </p:spPr>
        <p:txBody>
          <a:bodyPr spcFirstLastPara="1" wrap="square" lIns="0" tIns="45700" rIns="0" bIns="45700" anchor="t" anchorCtr="0">
            <a:spAutoFit/>
          </a:bodyPr>
          <a:lstStyle/>
          <a:p>
            <a:pPr lvl="0">
              <a:spcAft>
                <a:spcPts val="600"/>
              </a:spcAft>
              <a:buClr>
                <a:srgbClr val="000000"/>
              </a:buClr>
              <a:buSzPts val="1200"/>
            </a:pPr>
            <a:r>
              <a:rPr lang="en-GB" sz="1200" dirty="0">
                <a:solidFill>
                  <a:schemeClr val="lt1"/>
                </a:solidFill>
                <a:ea typeface="Proxima Nova Rg"/>
                <a:cs typeface="Proxima Nova Rg"/>
                <a:sym typeface="Proxima Nova"/>
              </a:rPr>
              <a:t>[Description]</a:t>
            </a:r>
          </a:p>
        </p:txBody>
      </p:sp>
      <p:sp>
        <p:nvSpPr>
          <p:cNvPr id="140" name="Google Shape;261;p4">
            <a:extLst>
              <a:ext uri="{FF2B5EF4-FFF2-40B4-BE49-F238E27FC236}">
                <a16:creationId xmlns:a16="http://schemas.microsoft.com/office/drawing/2014/main" id="{5B3012E6-AF6E-C845-80C7-4EC297782D4E}"/>
              </a:ext>
            </a:extLst>
          </p:cNvPr>
          <p:cNvSpPr txBox="1"/>
          <p:nvPr/>
        </p:nvSpPr>
        <p:spPr>
          <a:xfrm>
            <a:off x="580366" y="4258378"/>
            <a:ext cx="3060000" cy="353903"/>
          </a:xfrm>
          <a:prstGeom prst="rect">
            <a:avLst/>
          </a:prstGeom>
          <a:noFill/>
          <a:ln>
            <a:noFill/>
          </a:ln>
        </p:spPr>
        <p:txBody>
          <a:bodyPr spcFirstLastPara="1" wrap="square" lIns="0" tIns="45700" rIns="0" bIns="45700" anchor="t" anchorCtr="0">
            <a:spAutoFit/>
          </a:bodyPr>
          <a:lstStyle/>
          <a:p>
            <a:pPr lvl="0">
              <a:spcAft>
                <a:spcPts val="600"/>
              </a:spcAft>
              <a:buClr>
                <a:srgbClr val="000000"/>
              </a:buClr>
              <a:buSzPts val="1200"/>
            </a:pPr>
            <a:r>
              <a:rPr lang="en-GB" sz="1200" dirty="0">
                <a:solidFill>
                  <a:schemeClr val="lt1"/>
                </a:solidFill>
                <a:ea typeface="Proxima Nova Rg"/>
                <a:cs typeface="Proxima Nova Rg"/>
                <a:sym typeface="Proxima Nova"/>
              </a:rPr>
              <a:t>[Description]</a:t>
            </a:r>
          </a:p>
        </p:txBody>
      </p:sp>
      <p:grpSp>
        <p:nvGrpSpPr>
          <p:cNvPr id="141" name="Group 140">
            <a:extLst>
              <a:ext uri="{FF2B5EF4-FFF2-40B4-BE49-F238E27FC236}">
                <a16:creationId xmlns:a16="http://schemas.microsoft.com/office/drawing/2014/main" id="{A8F2B469-4EAD-A941-A367-37F2A8598F7E}"/>
              </a:ext>
            </a:extLst>
          </p:cNvPr>
          <p:cNvGrpSpPr>
            <a:grpSpLocks noChangeAspect="1"/>
          </p:cNvGrpSpPr>
          <p:nvPr/>
        </p:nvGrpSpPr>
        <p:grpSpPr>
          <a:xfrm>
            <a:off x="577099" y="2036973"/>
            <a:ext cx="744399" cy="639688"/>
            <a:chOff x="19922490" y="5239384"/>
            <a:chExt cx="952500" cy="818516"/>
          </a:xfrm>
          <a:solidFill>
            <a:srgbClr val="FFF3CD"/>
          </a:solidFill>
        </p:grpSpPr>
        <p:sp>
          <p:nvSpPr>
            <p:cNvPr id="142" name="Freeform 141">
              <a:extLst>
                <a:ext uri="{FF2B5EF4-FFF2-40B4-BE49-F238E27FC236}">
                  <a16:creationId xmlns:a16="http://schemas.microsoft.com/office/drawing/2014/main" id="{2B922FCD-2882-1C4D-9CF4-0564DE2A5AF8}"/>
                </a:ext>
              </a:extLst>
            </p:cNvPr>
            <p:cNvSpPr/>
            <p:nvPr/>
          </p:nvSpPr>
          <p:spPr>
            <a:xfrm>
              <a:off x="19922490" y="5511165"/>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43" name="Freeform 142">
              <a:extLst>
                <a:ext uri="{FF2B5EF4-FFF2-40B4-BE49-F238E27FC236}">
                  <a16:creationId xmlns:a16="http://schemas.microsoft.com/office/drawing/2014/main" id="{75D84FB3-DE11-4845-9CBF-41EB6A1DE7B9}"/>
                </a:ext>
              </a:extLst>
            </p:cNvPr>
            <p:cNvSpPr/>
            <p:nvPr/>
          </p:nvSpPr>
          <p:spPr>
            <a:xfrm>
              <a:off x="20213320" y="5239384"/>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3815"/>
                    <a:pt x="12700" y="57150"/>
                    <a:pt x="28575" y="57150"/>
                  </a:cubicBezTo>
                  <a:close/>
                </a:path>
              </a:pathLst>
            </a:custGeom>
            <a:grpFill/>
            <a:ln w="6350" cap="flat">
              <a:noFill/>
              <a:prstDash val="solid"/>
              <a:miter/>
            </a:ln>
          </p:spPr>
          <p:txBody>
            <a:bodyPr rtlCol="0" anchor="ctr"/>
            <a:lstStyle/>
            <a:p>
              <a:endParaRPr lang="en-US"/>
            </a:p>
          </p:txBody>
        </p:sp>
        <p:sp>
          <p:nvSpPr>
            <p:cNvPr id="144" name="Freeform 143">
              <a:extLst>
                <a:ext uri="{FF2B5EF4-FFF2-40B4-BE49-F238E27FC236}">
                  <a16:creationId xmlns:a16="http://schemas.microsoft.com/office/drawing/2014/main" id="{4EB10B33-191F-0A47-AC1C-FAB9AC285F9D}"/>
                </a:ext>
              </a:extLst>
            </p:cNvPr>
            <p:cNvSpPr/>
            <p:nvPr/>
          </p:nvSpPr>
          <p:spPr>
            <a:xfrm>
              <a:off x="20370165" y="5446395"/>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45" name="Freeform 144">
              <a:extLst>
                <a:ext uri="{FF2B5EF4-FFF2-40B4-BE49-F238E27FC236}">
                  <a16:creationId xmlns:a16="http://schemas.microsoft.com/office/drawing/2014/main" id="{624908FB-E4F8-0D4E-8322-E641EE655E99}"/>
                </a:ext>
              </a:extLst>
            </p:cNvPr>
            <p:cNvSpPr/>
            <p:nvPr/>
          </p:nvSpPr>
          <p:spPr>
            <a:xfrm>
              <a:off x="20003134" y="530352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3815"/>
                    <a:pt x="12700" y="57150"/>
                    <a:pt x="28575" y="57150"/>
                  </a:cubicBezTo>
                  <a:close/>
                </a:path>
              </a:pathLst>
            </a:custGeom>
            <a:grpFill/>
            <a:ln w="6350" cap="flat">
              <a:noFill/>
              <a:prstDash val="solid"/>
              <a:miter/>
            </a:ln>
          </p:spPr>
          <p:txBody>
            <a:bodyPr rtlCol="0" anchor="ctr"/>
            <a:lstStyle/>
            <a:p>
              <a:endParaRPr lang="en-US"/>
            </a:p>
          </p:txBody>
        </p:sp>
        <p:sp>
          <p:nvSpPr>
            <p:cNvPr id="146" name="Freeform 145">
              <a:extLst>
                <a:ext uri="{FF2B5EF4-FFF2-40B4-BE49-F238E27FC236}">
                  <a16:creationId xmlns:a16="http://schemas.microsoft.com/office/drawing/2014/main" id="{E4883FEE-8251-B14B-9D85-7E7FD53DE339}"/>
                </a:ext>
              </a:extLst>
            </p:cNvPr>
            <p:cNvSpPr/>
            <p:nvPr/>
          </p:nvSpPr>
          <p:spPr>
            <a:xfrm>
              <a:off x="20737195" y="530352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3815"/>
                    <a:pt x="12700" y="57150"/>
                    <a:pt x="28575" y="57150"/>
                  </a:cubicBezTo>
                  <a:close/>
                </a:path>
              </a:pathLst>
            </a:custGeom>
            <a:grpFill/>
            <a:ln w="6350" cap="flat">
              <a:noFill/>
              <a:prstDash val="solid"/>
              <a:miter/>
            </a:ln>
          </p:spPr>
          <p:txBody>
            <a:bodyPr rtlCol="0" anchor="ctr"/>
            <a:lstStyle/>
            <a:p>
              <a:endParaRPr lang="en-US"/>
            </a:p>
          </p:txBody>
        </p:sp>
        <p:sp>
          <p:nvSpPr>
            <p:cNvPr id="147" name="Freeform 146">
              <a:extLst>
                <a:ext uri="{FF2B5EF4-FFF2-40B4-BE49-F238E27FC236}">
                  <a16:creationId xmlns:a16="http://schemas.microsoft.com/office/drawing/2014/main" id="{6DFFE826-58B7-3148-AF5C-A897FC4ADF38}"/>
                </a:ext>
              </a:extLst>
            </p:cNvPr>
            <p:cNvSpPr/>
            <p:nvPr/>
          </p:nvSpPr>
          <p:spPr>
            <a:xfrm>
              <a:off x="20527645" y="5239384"/>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3815"/>
                    <a:pt x="12700" y="57150"/>
                    <a:pt x="28575" y="57150"/>
                  </a:cubicBezTo>
                  <a:close/>
                </a:path>
              </a:pathLst>
            </a:custGeom>
            <a:grpFill/>
            <a:ln w="6350" cap="flat">
              <a:noFill/>
              <a:prstDash val="solid"/>
              <a:miter/>
            </a:ln>
          </p:spPr>
          <p:txBody>
            <a:bodyPr rtlCol="0" anchor="ctr"/>
            <a:lstStyle/>
            <a:p>
              <a:endParaRPr lang="en-US"/>
            </a:p>
          </p:txBody>
        </p:sp>
        <p:sp>
          <p:nvSpPr>
            <p:cNvPr id="148" name="Freeform 147">
              <a:extLst>
                <a:ext uri="{FF2B5EF4-FFF2-40B4-BE49-F238E27FC236}">
                  <a16:creationId xmlns:a16="http://schemas.microsoft.com/office/drawing/2014/main" id="{25B531AB-A7D5-BE4E-8290-CA8D9EB79E8C}"/>
                </a:ext>
              </a:extLst>
            </p:cNvPr>
            <p:cNvSpPr/>
            <p:nvPr/>
          </p:nvSpPr>
          <p:spPr>
            <a:xfrm>
              <a:off x="20817840" y="5511165"/>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49" name="Freeform 148">
              <a:extLst>
                <a:ext uri="{FF2B5EF4-FFF2-40B4-BE49-F238E27FC236}">
                  <a16:creationId xmlns:a16="http://schemas.microsoft.com/office/drawing/2014/main" id="{41231501-EA89-A64A-9D1D-913A4402EF43}"/>
                </a:ext>
              </a:extLst>
            </p:cNvPr>
            <p:cNvSpPr/>
            <p:nvPr/>
          </p:nvSpPr>
          <p:spPr>
            <a:xfrm>
              <a:off x="20685759" y="577215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50" name="Freeform 149">
              <a:extLst>
                <a:ext uri="{FF2B5EF4-FFF2-40B4-BE49-F238E27FC236}">
                  <a16:creationId xmlns:a16="http://schemas.microsoft.com/office/drawing/2014/main" id="{CE4110A2-1490-824C-A05D-635DEE2F1E14}"/>
                </a:ext>
              </a:extLst>
            </p:cNvPr>
            <p:cNvSpPr/>
            <p:nvPr/>
          </p:nvSpPr>
          <p:spPr>
            <a:xfrm>
              <a:off x="20370165" y="600075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51" name="Freeform 150">
              <a:extLst>
                <a:ext uri="{FF2B5EF4-FFF2-40B4-BE49-F238E27FC236}">
                  <a16:creationId xmlns:a16="http://schemas.microsoft.com/office/drawing/2014/main" id="{E75ACB58-50F6-4A40-BFBC-E1F4525527C5}"/>
                </a:ext>
              </a:extLst>
            </p:cNvPr>
            <p:cNvSpPr/>
            <p:nvPr/>
          </p:nvSpPr>
          <p:spPr>
            <a:xfrm>
              <a:off x="20054570" y="577215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52" name="Freeform 151">
              <a:extLst>
                <a:ext uri="{FF2B5EF4-FFF2-40B4-BE49-F238E27FC236}">
                  <a16:creationId xmlns:a16="http://schemas.microsoft.com/office/drawing/2014/main" id="{DE3AB0CE-CCEF-3B47-B14B-A9C24652C0F8}"/>
                </a:ext>
              </a:extLst>
            </p:cNvPr>
            <p:cNvSpPr/>
            <p:nvPr/>
          </p:nvSpPr>
          <p:spPr>
            <a:xfrm>
              <a:off x="20308570" y="5725795"/>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3335" y="57150"/>
                    <a:pt x="28575" y="57150"/>
                  </a:cubicBezTo>
                  <a:close/>
                </a:path>
              </a:pathLst>
            </a:custGeom>
            <a:grpFill/>
            <a:ln w="6350" cap="flat">
              <a:noFill/>
              <a:prstDash val="solid"/>
              <a:miter/>
            </a:ln>
          </p:spPr>
          <p:txBody>
            <a:bodyPr rtlCol="0" anchor="ctr"/>
            <a:lstStyle/>
            <a:p>
              <a:endParaRPr lang="en-US"/>
            </a:p>
          </p:txBody>
        </p:sp>
        <p:sp>
          <p:nvSpPr>
            <p:cNvPr id="153" name="Freeform 152">
              <a:extLst>
                <a:ext uri="{FF2B5EF4-FFF2-40B4-BE49-F238E27FC236}">
                  <a16:creationId xmlns:a16="http://schemas.microsoft.com/office/drawing/2014/main" id="{6AFF9DFA-9CA3-EB40-BE3A-0864A2244316}"/>
                </a:ext>
              </a:extLst>
            </p:cNvPr>
            <p:cNvSpPr/>
            <p:nvPr/>
          </p:nvSpPr>
          <p:spPr>
            <a:xfrm>
              <a:off x="20575270" y="5544184"/>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3335" y="57150"/>
                    <a:pt x="28575" y="57150"/>
                  </a:cubicBezTo>
                  <a:close/>
                </a:path>
              </a:pathLst>
            </a:custGeom>
            <a:grpFill/>
            <a:ln w="6350" cap="flat">
              <a:noFill/>
              <a:prstDash val="solid"/>
              <a:miter/>
            </a:ln>
          </p:spPr>
          <p:txBody>
            <a:bodyPr rtlCol="0" anchor="ctr"/>
            <a:lstStyle/>
            <a:p>
              <a:endParaRPr lang="en-US"/>
            </a:p>
          </p:txBody>
        </p:sp>
        <p:sp>
          <p:nvSpPr>
            <p:cNvPr id="154" name="Freeform 153">
              <a:extLst>
                <a:ext uri="{FF2B5EF4-FFF2-40B4-BE49-F238E27FC236}">
                  <a16:creationId xmlns:a16="http://schemas.microsoft.com/office/drawing/2014/main" id="{853B5C00-679F-E941-BAC0-A1C8EB0A5D00}"/>
                </a:ext>
              </a:extLst>
            </p:cNvPr>
            <p:cNvSpPr/>
            <p:nvPr/>
          </p:nvSpPr>
          <p:spPr>
            <a:xfrm>
              <a:off x="19938114" y="5254793"/>
              <a:ext cx="921884" cy="787231"/>
            </a:xfrm>
            <a:custGeom>
              <a:avLst/>
              <a:gdLst>
                <a:gd name="connsiteX0" fmla="*/ 460625 w 921884"/>
                <a:gd name="connsiteY0" fmla="*/ 787232 h 787231"/>
                <a:gd name="connsiteX1" fmla="*/ 453005 w 921884"/>
                <a:gd name="connsiteY1" fmla="*/ 784692 h 787231"/>
                <a:gd name="connsiteX2" fmla="*/ 137410 w 921884"/>
                <a:gd name="connsiteY2" fmla="*/ 556092 h 787231"/>
                <a:gd name="connsiteX3" fmla="*/ 133600 w 921884"/>
                <a:gd name="connsiteY3" fmla="*/ 551647 h 787231"/>
                <a:gd name="connsiteX4" fmla="*/ 1520 w 921884"/>
                <a:gd name="connsiteY4" fmla="*/ 290662 h 787231"/>
                <a:gd name="connsiteX5" fmla="*/ 885 w 921884"/>
                <a:gd name="connsiteY5" fmla="*/ 280502 h 787231"/>
                <a:gd name="connsiteX6" fmla="*/ 81530 w 921884"/>
                <a:gd name="connsiteY6" fmla="*/ 72222 h 787231"/>
                <a:gd name="connsiteX7" fmla="*/ 89785 w 921884"/>
                <a:gd name="connsiteY7" fmla="*/ 64602 h 787231"/>
                <a:gd name="connsiteX8" fmla="*/ 299970 w 921884"/>
                <a:gd name="connsiteY8" fmla="*/ 467 h 787231"/>
                <a:gd name="connsiteX9" fmla="*/ 313940 w 921884"/>
                <a:gd name="connsiteY9" fmla="*/ 4912 h 787231"/>
                <a:gd name="connsiteX10" fmla="*/ 460625 w 921884"/>
                <a:gd name="connsiteY10" fmla="*/ 198587 h 787231"/>
                <a:gd name="connsiteX11" fmla="*/ 607945 w 921884"/>
                <a:gd name="connsiteY11" fmla="*/ 4912 h 787231"/>
                <a:gd name="connsiteX12" fmla="*/ 621915 w 921884"/>
                <a:gd name="connsiteY12" fmla="*/ 467 h 787231"/>
                <a:gd name="connsiteX13" fmla="*/ 832100 w 921884"/>
                <a:gd name="connsiteY13" fmla="*/ 64602 h 787231"/>
                <a:gd name="connsiteX14" fmla="*/ 840355 w 921884"/>
                <a:gd name="connsiteY14" fmla="*/ 72222 h 787231"/>
                <a:gd name="connsiteX15" fmla="*/ 921000 w 921884"/>
                <a:gd name="connsiteY15" fmla="*/ 280502 h 787231"/>
                <a:gd name="connsiteX16" fmla="*/ 920365 w 921884"/>
                <a:gd name="connsiteY16" fmla="*/ 290662 h 787231"/>
                <a:gd name="connsiteX17" fmla="*/ 788285 w 921884"/>
                <a:gd name="connsiteY17" fmla="*/ 551647 h 787231"/>
                <a:gd name="connsiteX18" fmla="*/ 784475 w 921884"/>
                <a:gd name="connsiteY18" fmla="*/ 556092 h 787231"/>
                <a:gd name="connsiteX19" fmla="*/ 468880 w 921884"/>
                <a:gd name="connsiteY19" fmla="*/ 784692 h 787231"/>
                <a:gd name="connsiteX20" fmla="*/ 460625 w 921884"/>
                <a:gd name="connsiteY20" fmla="*/ 787232 h 787231"/>
                <a:gd name="connsiteX21" fmla="*/ 154555 w 921884"/>
                <a:gd name="connsiteY21" fmla="*/ 537042 h 787231"/>
                <a:gd name="connsiteX22" fmla="*/ 460625 w 921884"/>
                <a:gd name="connsiteY22" fmla="*/ 758657 h 787231"/>
                <a:gd name="connsiteX23" fmla="*/ 766695 w 921884"/>
                <a:gd name="connsiteY23" fmla="*/ 537042 h 787231"/>
                <a:gd name="connsiteX24" fmla="*/ 894965 w 921884"/>
                <a:gd name="connsiteY24" fmla="*/ 284312 h 787231"/>
                <a:gd name="connsiteX25" fmla="*/ 818765 w 921884"/>
                <a:gd name="connsiteY25" fmla="*/ 87462 h 787231"/>
                <a:gd name="connsiteX26" fmla="*/ 623185 w 921884"/>
                <a:gd name="connsiteY26" fmla="*/ 27772 h 787231"/>
                <a:gd name="connsiteX27" fmla="*/ 471420 w 921884"/>
                <a:gd name="connsiteY27" fmla="*/ 227797 h 787231"/>
                <a:gd name="connsiteX28" fmla="*/ 461260 w 921884"/>
                <a:gd name="connsiteY28" fmla="*/ 232877 h 787231"/>
                <a:gd name="connsiteX29" fmla="*/ 461260 w 921884"/>
                <a:gd name="connsiteY29" fmla="*/ 232877 h 787231"/>
                <a:gd name="connsiteX30" fmla="*/ 451100 w 921884"/>
                <a:gd name="connsiteY30" fmla="*/ 227797 h 787231"/>
                <a:gd name="connsiteX31" fmla="*/ 299335 w 921884"/>
                <a:gd name="connsiteY31" fmla="*/ 27772 h 787231"/>
                <a:gd name="connsiteX32" fmla="*/ 103120 w 921884"/>
                <a:gd name="connsiteY32" fmla="*/ 87462 h 787231"/>
                <a:gd name="connsiteX33" fmla="*/ 26920 w 921884"/>
                <a:gd name="connsiteY33" fmla="*/ 284312 h 787231"/>
                <a:gd name="connsiteX34" fmla="*/ 154555 w 921884"/>
                <a:gd name="connsiteY34" fmla="*/ 537042 h 78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21884" h="787231">
                  <a:moveTo>
                    <a:pt x="460625" y="787232"/>
                  </a:moveTo>
                  <a:cubicBezTo>
                    <a:pt x="458085" y="787232"/>
                    <a:pt x="455545" y="786597"/>
                    <a:pt x="453005" y="784692"/>
                  </a:cubicBezTo>
                  <a:lnTo>
                    <a:pt x="137410" y="556092"/>
                  </a:lnTo>
                  <a:cubicBezTo>
                    <a:pt x="135505" y="554822"/>
                    <a:pt x="134235" y="553552"/>
                    <a:pt x="133600" y="551647"/>
                  </a:cubicBezTo>
                  <a:lnTo>
                    <a:pt x="1520" y="290662"/>
                  </a:lnTo>
                  <a:cubicBezTo>
                    <a:pt x="-385" y="287487"/>
                    <a:pt x="-385" y="283677"/>
                    <a:pt x="885" y="280502"/>
                  </a:cubicBezTo>
                  <a:lnTo>
                    <a:pt x="81530" y="72222"/>
                  </a:lnTo>
                  <a:cubicBezTo>
                    <a:pt x="82800" y="68412"/>
                    <a:pt x="85975" y="65872"/>
                    <a:pt x="89785" y="64602"/>
                  </a:cubicBezTo>
                  <a:lnTo>
                    <a:pt x="299970" y="467"/>
                  </a:lnTo>
                  <a:cubicBezTo>
                    <a:pt x="305050" y="-803"/>
                    <a:pt x="310765" y="467"/>
                    <a:pt x="313940" y="4912"/>
                  </a:cubicBezTo>
                  <a:lnTo>
                    <a:pt x="460625" y="198587"/>
                  </a:lnTo>
                  <a:lnTo>
                    <a:pt x="607945" y="4912"/>
                  </a:lnTo>
                  <a:cubicBezTo>
                    <a:pt x="611120" y="467"/>
                    <a:pt x="616835" y="-803"/>
                    <a:pt x="621915" y="467"/>
                  </a:cubicBezTo>
                  <a:lnTo>
                    <a:pt x="832100" y="64602"/>
                  </a:lnTo>
                  <a:cubicBezTo>
                    <a:pt x="835910" y="65872"/>
                    <a:pt x="839085" y="68412"/>
                    <a:pt x="840355" y="72222"/>
                  </a:cubicBezTo>
                  <a:lnTo>
                    <a:pt x="921000" y="280502"/>
                  </a:lnTo>
                  <a:cubicBezTo>
                    <a:pt x="922270" y="283677"/>
                    <a:pt x="922270" y="287487"/>
                    <a:pt x="920365" y="290662"/>
                  </a:cubicBezTo>
                  <a:lnTo>
                    <a:pt x="788285" y="551647"/>
                  </a:lnTo>
                  <a:cubicBezTo>
                    <a:pt x="787650" y="553552"/>
                    <a:pt x="785745" y="554822"/>
                    <a:pt x="784475" y="556092"/>
                  </a:cubicBezTo>
                  <a:lnTo>
                    <a:pt x="468880" y="784692"/>
                  </a:lnTo>
                  <a:cubicBezTo>
                    <a:pt x="465705" y="785962"/>
                    <a:pt x="463165" y="787232"/>
                    <a:pt x="460625" y="787232"/>
                  </a:cubicBezTo>
                  <a:close/>
                  <a:moveTo>
                    <a:pt x="154555" y="537042"/>
                  </a:moveTo>
                  <a:lnTo>
                    <a:pt x="460625" y="758657"/>
                  </a:lnTo>
                  <a:lnTo>
                    <a:pt x="766695" y="537042"/>
                  </a:lnTo>
                  <a:lnTo>
                    <a:pt x="894965" y="284312"/>
                  </a:lnTo>
                  <a:lnTo>
                    <a:pt x="818765" y="87462"/>
                  </a:lnTo>
                  <a:lnTo>
                    <a:pt x="623185" y="27772"/>
                  </a:lnTo>
                  <a:lnTo>
                    <a:pt x="471420" y="227797"/>
                  </a:lnTo>
                  <a:cubicBezTo>
                    <a:pt x="468880" y="230972"/>
                    <a:pt x="465070" y="232877"/>
                    <a:pt x="461260" y="232877"/>
                  </a:cubicBezTo>
                  <a:lnTo>
                    <a:pt x="461260" y="232877"/>
                  </a:lnTo>
                  <a:cubicBezTo>
                    <a:pt x="457450" y="232877"/>
                    <a:pt x="453640" y="230972"/>
                    <a:pt x="451100" y="227797"/>
                  </a:cubicBezTo>
                  <a:lnTo>
                    <a:pt x="299335" y="27772"/>
                  </a:lnTo>
                  <a:lnTo>
                    <a:pt x="103120" y="87462"/>
                  </a:lnTo>
                  <a:lnTo>
                    <a:pt x="26920" y="284312"/>
                  </a:lnTo>
                  <a:lnTo>
                    <a:pt x="154555" y="537042"/>
                  </a:lnTo>
                  <a:close/>
                </a:path>
              </a:pathLst>
            </a:custGeom>
            <a:grpFill/>
            <a:ln w="6350" cap="flat">
              <a:noFill/>
              <a:prstDash val="solid"/>
              <a:miter/>
            </a:ln>
          </p:spPr>
          <p:txBody>
            <a:bodyPr rtlCol="0" anchor="ctr"/>
            <a:lstStyle/>
            <a:p>
              <a:endParaRPr lang="en-US"/>
            </a:p>
          </p:txBody>
        </p:sp>
        <p:sp>
          <p:nvSpPr>
            <p:cNvPr id="155" name="Freeform 154">
              <a:extLst>
                <a:ext uri="{FF2B5EF4-FFF2-40B4-BE49-F238E27FC236}">
                  <a16:creationId xmlns:a16="http://schemas.microsoft.com/office/drawing/2014/main" id="{A907DBD2-9EA9-CE42-B088-5D5B0E3147B5}"/>
                </a:ext>
              </a:extLst>
            </p:cNvPr>
            <p:cNvSpPr/>
            <p:nvPr/>
          </p:nvSpPr>
          <p:spPr>
            <a:xfrm>
              <a:off x="20071101" y="5255190"/>
              <a:ext cx="777853" cy="786834"/>
            </a:xfrm>
            <a:custGeom>
              <a:avLst/>
              <a:gdLst>
                <a:gd name="connsiteX0" fmla="*/ 327638 w 777853"/>
                <a:gd name="connsiteY0" fmla="*/ 786834 h 786834"/>
                <a:gd name="connsiteX1" fmla="*/ 326368 w 777853"/>
                <a:gd name="connsiteY1" fmla="*/ 786834 h 786834"/>
                <a:gd name="connsiteX2" fmla="*/ 315573 w 777853"/>
                <a:gd name="connsiteY2" fmla="*/ 776674 h 786834"/>
                <a:gd name="connsiteX3" fmla="*/ 257153 w 777853"/>
                <a:gd name="connsiteY3" fmla="*/ 513784 h 786834"/>
                <a:gd name="connsiteX4" fmla="*/ 14583 w 777853"/>
                <a:gd name="connsiteY4" fmla="*/ 557599 h 786834"/>
                <a:gd name="connsiteX5" fmla="*/ 3153 w 777853"/>
                <a:gd name="connsiteY5" fmla="*/ 553789 h 786834"/>
                <a:gd name="connsiteX6" fmla="*/ 613 w 777853"/>
                <a:gd name="connsiteY6" fmla="*/ 541724 h 786834"/>
                <a:gd name="connsiteX7" fmla="*/ 159363 w 777853"/>
                <a:gd name="connsiteY7" fmla="*/ 8959 h 786834"/>
                <a:gd name="connsiteX8" fmla="*/ 172063 w 777853"/>
                <a:gd name="connsiteY8" fmla="*/ 69 h 786834"/>
                <a:gd name="connsiteX9" fmla="*/ 184128 w 777853"/>
                <a:gd name="connsiteY9" fmla="*/ 10229 h 786834"/>
                <a:gd name="connsiteX10" fmla="*/ 276203 w 777853"/>
                <a:gd name="connsiteY10" fmla="*/ 478224 h 786834"/>
                <a:gd name="connsiteX11" fmla="*/ 508613 w 777853"/>
                <a:gd name="connsiteY11" fmla="*/ 319474 h 786834"/>
                <a:gd name="connsiteX12" fmla="*/ 323193 w 777853"/>
                <a:gd name="connsiteY12" fmla="*/ 231209 h 786834"/>
                <a:gd name="connsiteX13" fmla="*/ 333988 w 777853"/>
                <a:gd name="connsiteY13" fmla="*/ 208349 h 786834"/>
                <a:gd name="connsiteX14" fmla="*/ 535918 w 777853"/>
                <a:gd name="connsiteY14" fmla="*/ 304869 h 786834"/>
                <a:gd name="connsiteX15" fmla="*/ 774678 w 777853"/>
                <a:gd name="connsiteY15" fmla="*/ 272484 h 786834"/>
                <a:gd name="connsiteX16" fmla="*/ 777853 w 777853"/>
                <a:gd name="connsiteY16" fmla="*/ 297884 h 786834"/>
                <a:gd name="connsiteX17" fmla="*/ 542268 w 777853"/>
                <a:gd name="connsiteY17" fmla="*/ 329634 h 786834"/>
                <a:gd name="connsiteX18" fmla="*/ 339703 w 777853"/>
                <a:gd name="connsiteY18" fmla="*/ 779849 h 786834"/>
                <a:gd name="connsiteX19" fmla="*/ 327638 w 777853"/>
                <a:gd name="connsiteY19" fmla="*/ 786834 h 786834"/>
                <a:gd name="connsiteX20" fmla="*/ 280648 w 777853"/>
                <a:gd name="connsiteY20" fmla="*/ 504894 h 786834"/>
                <a:gd name="connsiteX21" fmla="*/ 331448 w 777853"/>
                <a:gd name="connsiteY21" fmla="*/ 734129 h 786834"/>
                <a:gd name="connsiteX22" fmla="*/ 502898 w 777853"/>
                <a:gd name="connsiteY22" fmla="*/ 353764 h 786834"/>
                <a:gd name="connsiteX23" fmla="*/ 280648 w 777853"/>
                <a:gd name="connsiteY23" fmla="*/ 504894 h 786834"/>
                <a:gd name="connsiteX24" fmla="*/ 168253 w 777853"/>
                <a:gd name="connsiteY24" fmla="*/ 65474 h 786834"/>
                <a:gd name="connsiteX25" fmla="*/ 29823 w 777853"/>
                <a:gd name="connsiteY25" fmla="*/ 529024 h 786834"/>
                <a:gd name="connsiteX26" fmla="*/ 251438 w 777853"/>
                <a:gd name="connsiteY26" fmla="*/ 489019 h 786834"/>
                <a:gd name="connsiteX27" fmla="*/ 168253 w 777853"/>
                <a:gd name="connsiteY27" fmla="*/ 65474 h 78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77853" h="786834">
                  <a:moveTo>
                    <a:pt x="327638" y="786834"/>
                  </a:moveTo>
                  <a:cubicBezTo>
                    <a:pt x="327003" y="786834"/>
                    <a:pt x="327003" y="786834"/>
                    <a:pt x="326368" y="786834"/>
                  </a:cubicBezTo>
                  <a:cubicBezTo>
                    <a:pt x="320653" y="786199"/>
                    <a:pt x="316208" y="782389"/>
                    <a:pt x="315573" y="776674"/>
                  </a:cubicBezTo>
                  <a:lnTo>
                    <a:pt x="257153" y="513784"/>
                  </a:lnTo>
                  <a:lnTo>
                    <a:pt x="14583" y="557599"/>
                  </a:lnTo>
                  <a:cubicBezTo>
                    <a:pt x="10138" y="558234"/>
                    <a:pt x="5693" y="556964"/>
                    <a:pt x="3153" y="553789"/>
                  </a:cubicBezTo>
                  <a:cubicBezTo>
                    <a:pt x="-22" y="550614"/>
                    <a:pt x="-657" y="546169"/>
                    <a:pt x="613" y="541724"/>
                  </a:cubicBezTo>
                  <a:lnTo>
                    <a:pt x="159363" y="8959"/>
                  </a:lnTo>
                  <a:cubicBezTo>
                    <a:pt x="161268" y="3244"/>
                    <a:pt x="166348" y="-566"/>
                    <a:pt x="172063" y="69"/>
                  </a:cubicBezTo>
                  <a:cubicBezTo>
                    <a:pt x="177778" y="69"/>
                    <a:pt x="182858" y="4514"/>
                    <a:pt x="184128" y="10229"/>
                  </a:cubicBezTo>
                  <a:lnTo>
                    <a:pt x="276203" y="478224"/>
                  </a:lnTo>
                  <a:lnTo>
                    <a:pt x="508613" y="319474"/>
                  </a:lnTo>
                  <a:lnTo>
                    <a:pt x="323193" y="231209"/>
                  </a:lnTo>
                  <a:lnTo>
                    <a:pt x="333988" y="208349"/>
                  </a:lnTo>
                  <a:lnTo>
                    <a:pt x="535918" y="304869"/>
                  </a:lnTo>
                  <a:lnTo>
                    <a:pt x="774678" y="272484"/>
                  </a:lnTo>
                  <a:lnTo>
                    <a:pt x="777853" y="297884"/>
                  </a:lnTo>
                  <a:lnTo>
                    <a:pt x="542268" y="329634"/>
                  </a:lnTo>
                  <a:lnTo>
                    <a:pt x="339703" y="779849"/>
                  </a:lnTo>
                  <a:cubicBezTo>
                    <a:pt x="337163" y="783659"/>
                    <a:pt x="332718" y="786834"/>
                    <a:pt x="327638" y="786834"/>
                  </a:cubicBezTo>
                  <a:close/>
                  <a:moveTo>
                    <a:pt x="280648" y="504894"/>
                  </a:moveTo>
                  <a:lnTo>
                    <a:pt x="331448" y="734129"/>
                  </a:lnTo>
                  <a:lnTo>
                    <a:pt x="502898" y="353764"/>
                  </a:lnTo>
                  <a:lnTo>
                    <a:pt x="280648" y="504894"/>
                  </a:lnTo>
                  <a:close/>
                  <a:moveTo>
                    <a:pt x="168253" y="65474"/>
                  </a:moveTo>
                  <a:lnTo>
                    <a:pt x="29823" y="529024"/>
                  </a:lnTo>
                  <a:lnTo>
                    <a:pt x="251438" y="489019"/>
                  </a:lnTo>
                  <a:lnTo>
                    <a:pt x="168253" y="65474"/>
                  </a:lnTo>
                  <a:close/>
                </a:path>
              </a:pathLst>
            </a:custGeom>
            <a:grpFill/>
            <a:ln w="6350" cap="flat">
              <a:noFill/>
              <a:prstDash val="solid"/>
              <a:miter/>
            </a:ln>
          </p:spPr>
          <p:txBody>
            <a:bodyPr rtlCol="0" anchor="ctr"/>
            <a:lstStyle/>
            <a:p>
              <a:endParaRPr lang="en-US"/>
            </a:p>
          </p:txBody>
        </p:sp>
        <p:sp>
          <p:nvSpPr>
            <p:cNvPr id="156" name="Freeform 155">
              <a:extLst>
                <a:ext uri="{FF2B5EF4-FFF2-40B4-BE49-F238E27FC236}">
                  <a16:creationId xmlns:a16="http://schemas.microsoft.com/office/drawing/2014/main" id="{1749E9E9-9C4D-254C-BE70-2934585AD480}"/>
                </a:ext>
              </a:extLst>
            </p:cNvPr>
            <p:cNvSpPr/>
            <p:nvPr/>
          </p:nvSpPr>
          <p:spPr>
            <a:xfrm>
              <a:off x="20542884" y="5264784"/>
              <a:ext cx="182245" cy="541020"/>
            </a:xfrm>
            <a:custGeom>
              <a:avLst/>
              <a:gdLst>
                <a:gd name="connsiteX0" fmla="*/ 160020 w 182245"/>
                <a:gd name="connsiteY0" fmla="*/ 541020 h 541020"/>
                <a:gd name="connsiteX1" fmla="*/ 49530 w 182245"/>
                <a:gd name="connsiteY1" fmla="*/ 313055 h 541020"/>
                <a:gd name="connsiteX2" fmla="*/ 48261 w 182245"/>
                <a:gd name="connsiteY2" fmla="*/ 309245 h 541020"/>
                <a:gd name="connsiteX3" fmla="*/ 0 w 182245"/>
                <a:gd name="connsiteY3" fmla="*/ 3810 h 541020"/>
                <a:gd name="connsiteX4" fmla="*/ 25400 w 182245"/>
                <a:gd name="connsiteY4" fmla="*/ 0 h 541020"/>
                <a:gd name="connsiteX5" fmla="*/ 73025 w 182245"/>
                <a:gd name="connsiteY5" fmla="*/ 303530 h 541020"/>
                <a:gd name="connsiteX6" fmla="*/ 182245 w 182245"/>
                <a:gd name="connsiteY6" fmla="*/ 529590 h 541020"/>
                <a:gd name="connsiteX7" fmla="*/ 160020 w 182245"/>
                <a:gd name="connsiteY7" fmla="*/ 541020 h 541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245" h="541020">
                  <a:moveTo>
                    <a:pt x="160020" y="541020"/>
                  </a:moveTo>
                  <a:lnTo>
                    <a:pt x="49530" y="313055"/>
                  </a:lnTo>
                  <a:cubicBezTo>
                    <a:pt x="48895" y="311785"/>
                    <a:pt x="48895" y="310515"/>
                    <a:pt x="48261" y="309245"/>
                  </a:cubicBezTo>
                  <a:lnTo>
                    <a:pt x="0" y="3810"/>
                  </a:lnTo>
                  <a:lnTo>
                    <a:pt x="25400" y="0"/>
                  </a:lnTo>
                  <a:lnTo>
                    <a:pt x="73025" y="303530"/>
                  </a:lnTo>
                  <a:lnTo>
                    <a:pt x="182245" y="529590"/>
                  </a:lnTo>
                  <a:lnTo>
                    <a:pt x="160020" y="541020"/>
                  </a:lnTo>
                  <a:close/>
                </a:path>
              </a:pathLst>
            </a:custGeom>
            <a:grpFill/>
            <a:ln w="6350" cap="flat">
              <a:noFill/>
              <a:prstDash val="solid"/>
              <a:miter/>
            </a:ln>
          </p:spPr>
          <p:txBody>
            <a:bodyPr rtlCol="0" anchor="ctr"/>
            <a:lstStyle/>
            <a:p>
              <a:endParaRPr lang="en-US"/>
            </a:p>
          </p:txBody>
        </p:sp>
      </p:grpSp>
      <p:grpSp>
        <p:nvGrpSpPr>
          <p:cNvPr id="157" name="Group 156">
            <a:extLst>
              <a:ext uri="{FF2B5EF4-FFF2-40B4-BE49-F238E27FC236}">
                <a16:creationId xmlns:a16="http://schemas.microsoft.com/office/drawing/2014/main" id="{2FB8FED6-619A-214F-A1B9-46BB47567A9B}"/>
              </a:ext>
            </a:extLst>
          </p:cNvPr>
          <p:cNvGrpSpPr>
            <a:grpSpLocks noChangeAspect="1"/>
          </p:cNvGrpSpPr>
          <p:nvPr/>
        </p:nvGrpSpPr>
        <p:grpSpPr>
          <a:xfrm>
            <a:off x="4565804" y="2058999"/>
            <a:ext cx="595518" cy="605444"/>
            <a:chOff x="18227040" y="1905000"/>
            <a:chExt cx="761999" cy="774700"/>
          </a:xfrm>
          <a:solidFill>
            <a:srgbClr val="FFF3CD"/>
          </a:solidFill>
        </p:grpSpPr>
        <p:sp>
          <p:nvSpPr>
            <p:cNvPr id="158" name="Freeform 157">
              <a:extLst>
                <a:ext uri="{FF2B5EF4-FFF2-40B4-BE49-F238E27FC236}">
                  <a16:creationId xmlns:a16="http://schemas.microsoft.com/office/drawing/2014/main" id="{C7C29CE5-CD11-734A-ABC9-77A5671A1E5F}"/>
                </a:ext>
              </a:extLst>
            </p:cNvPr>
            <p:cNvSpPr/>
            <p:nvPr/>
          </p:nvSpPr>
          <p:spPr>
            <a:xfrm>
              <a:off x="18243020" y="1920239"/>
              <a:ext cx="729403" cy="742950"/>
            </a:xfrm>
            <a:custGeom>
              <a:avLst/>
              <a:gdLst>
                <a:gd name="connsiteX0" fmla="*/ 445665 w 729403"/>
                <a:gd name="connsiteY0" fmla="*/ 742950 h 742950"/>
                <a:gd name="connsiteX1" fmla="*/ 284374 w 729403"/>
                <a:gd name="connsiteY1" fmla="*/ 742950 h 742950"/>
                <a:gd name="connsiteX2" fmla="*/ 272310 w 729403"/>
                <a:gd name="connsiteY2" fmla="*/ 733425 h 742950"/>
                <a:gd name="connsiteX3" fmla="*/ 235479 w 729403"/>
                <a:gd name="connsiteY3" fmla="*/ 595630 h 742950"/>
                <a:gd name="connsiteX4" fmla="*/ 97049 w 729403"/>
                <a:gd name="connsiteY4" fmla="*/ 632460 h 742950"/>
                <a:gd name="connsiteX5" fmla="*/ 83079 w 729403"/>
                <a:gd name="connsiteY5" fmla="*/ 626745 h 742950"/>
                <a:gd name="connsiteX6" fmla="*/ 2435 w 729403"/>
                <a:gd name="connsiteY6" fmla="*/ 487680 h 742950"/>
                <a:gd name="connsiteX7" fmla="*/ 4340 w 729403"/>
                <a:gd name="connsiteY7" fmla="*/ 472440 h 742950"/>
                <a:gd name="connsiteX8" fmla="*/ 104670 w 729403"/>
                <a:gd name="connsiteY8" fmla="*/ 372110 h 742950"/>
                <a:gd name="connsiteX9" fmla="*/ 3704 w 729403"/>
                <a:gd name="connsiteY9" fmla="*/ 271145 h 742950"/>
                <a:gd name="connsiteX10" fmla="*/ 1799 w 729403"/>
                <a:gd name="connsiteY10" fmla="*/ 255905 h 742950"/>
                <a:gd name="connsiteX11" fmla="*/ 82445 w 729403"/>
                <a:gd name="connsiteY11" fmla="*/ 116840 h 742950"/>
                <a:gd name="connsiteX12" fmla="*/ 96415 w 729403"/>
                <a:gd name="connsiteY12" fmla="*/ 111125 h 742950"/>
                <a:gd name="connsiteX13" fmla="*/ 234845 w 729403"/>
                <a:gd name="connsiteY13" fmla="*/ 147320 h 742950"/>
                <a:gd name="connsiteX14" fmla="*/ 271674 w 729403"/>
                <a:gd name="connsiteY14" fmla="*/ 9525 h 742950"/>
                <a:gd name="connsiteX15" fmla="*/ 283740 w 729403"/>
                <a:gd name="connsiteY15" fmla="*/ 0 h 742950"/>
                <a:gd name="connsiteX16" fmla="*/ 445029 w 729403"/>
                <a:gd name="connsiteY16" fmla="*/ 0 h 742950"/>
                <a:gd name="connsiteX17" fmla="*/ 457095 w 729403"/>
                <a:gd name="connsiteY17" fmla="*/ 9525 h 742950"/>
                <a:gd name="connsiteX18" fmla="*/ 493924 w 729403"/>
                <a:gd name="connsiteY18" fmla="*/ 147320 h 742950"/>
                <a:gd name="connsiteX19" fmla="*/ 632354 w 729403"/>
                <a:gd name="connsiteY19" fmla="*/ 111125 h 742950"/>
                <a:gd name="connsiteX20" fmla="*/ 646325 w 729403"/>
                <a:gd name="connsiteY20" fmla="*/ 116840 h 742950"/>
                <a:gd name="connsiteX21" fmla="*/ 726970 w 729403"/>
                <a:gd name="connsiteY21" fmla="*/ 255905 h 742950"/>
                <a:gd name="connsiteX22" fmla="*/ 725065 w 729403"/>
                <a:gd name="connsiteY22" fmla="*/ 271145 h 742950"/>
                <a:gd name="connsiteX23" fmla="*/ 624735 w 729403"/>
                <a:gd name="connsiteY23" fmla="*/ 372110 h 742950"/>
                <a:gd name="connsiteX24" fmla="*/ 725700 w 729403"/>
                <a:gd name="connsiteY24" fmla="*/ 473075 h 742950"/>
                <a:gd name="connsiteX25" fmla="*/ 727604 w 729403"/>
                <a:gd name="connsiteY25" fmla="*/ 488315 h 742950"/>
                <a:gd name="connsiteX26" fmla="*/ 646960 w 729403"/>
                <a:gd name="connsiteY26" fmla="*/ 627380 h 742950"/>
                <a:gd name="connsiteX27" fmla="*/ 632990 w 729403"/>
                <a:gd name="connsiteY27" fmla="*/ 633095 h 742950"/>
                <a:gd name="connsiteX28" fmla="*/ 494560 w 729403"/>
                <a:gd name="connsiteY28" fmla="*/ 596265 h 742950"/>
                <a:gd name="connsiteX29" fmla="*/ 457729 w 729403"/>
                <a:gd name="connsiteY29" fmla="*/ 734060 h 742950"/>
                <a:gd name="connsiteX30" fmla="*/ 445665 w 729403"/>
                <a:gd name="connsiteY30" fmla="*/ 742950 h 742950"/>
                <a:gd name="connsiteX31" fmla="*/ 293899 w 729403"/>
                <a:gd name="connsiteY31" fmla="*/ 717550 h 742950"/>
                <a:gd name="connsiteX32" fmla="*/ 435504 w 729403"/>
                <a:gd name="connsiteY32" fmla="*/ 717550 h 742950"/>
                <a:gd name="connsiteX33" fmla="*/ 472970 w 729403"/>
                <a:gd name="connsiteY33" fmla="*/ 577215 h 742950"/>
                <a:gd name="connsiteX34" fmla="*/ 488210 w 729403"/>
                <a:gd name="connsiteY34" fmla="*/ 568325 h 742950"/>
                <a:gd name="connsiteX35" fmla="*/ 629179 w 729403"/>
                <a:gd name="connsiteY35" fmla="*/ 605790 h 742950"/>
                <a:gd name="connsiteX36" fmla="*/ 699665 w 729403"/>
                <a:gd name="connsiteY36" fmla="*/ 483870 h 742950"/>
                <a:gd name="connsiteX37" fmla="*/ 596160 w 729403"/>
                <a:gd name="connsiteY37" fmla="*/ 381000 h 742950"/>
                <a:gd name="connsiteX38" fmla="*/ 592350 w 729403"/>
                <a:gd name="connsiteY38" fmla="*/ 372110 h 742950"/>
                <a:gd name="connsiteX39" fmla="*/ 596160 w 729403"/>
                <a:gd name="connsiteY39" fmla="*/ 363220 h 742950"/>
                <a:gd name="connsiteX40" fmla="*/ 699665 w 729403"/>
                <a:gd name="connsiteY40" fmla="*/ 260350 h 742950"/>
                <a:gd name="connsiteX41" fmla="*/ 628545 w 729403"/>
                <a:gd name="connsiteY41" fmla="*/ 138430 h 742950"/>
                <a:gd name="connsiteX42" fmla="*/ 487574 w 729403"/>
                <a:gd name="connsiteY42" fmla="*/ 175895 h 742950"/>
                <a:gd name="connsiteX43" fmla="*/ 472335 w 729403"/>
                <a:gd name="connsiteY43" fmla="*/ 167005 h 742950"/>
                <a:gd name="connsiteX44" fmla="*/ 434870 w 729403"/>
                <a:gd name="connsiteY44" fmla="*/ 26670 h 742950"/>
                <a:gd name="connsiteX45" fmla="*/ 293265 w 729403"/>
                <a:gd name="connsiteY45" fmla="*/ 26670 h 742950"/>
                <a:gd name="connsiteX46" fmla="*/ 255799 w 729403"/>
                <a:gd name="connsiteY46" fmla="*/ 167005 h 742950"/>
                <a:gd name="connsiteX47" fmla="*/ 240560 w 729403"/>
                <a:gd name="connsiteY47" fmla="*/ 175895 h 742950"/>
                <a:gd name="connsiteX48" fmla="*/ 99590 w 729403"/>
                <a:gd name="connsiteY48" fmla="*/ 138430 h 742950"/>
                <a:gd name="connsiteX49" fmla="*/ 28470 w 729403"/>
                <a:gd name="connsiteY49" fmla="*/ 260350 h 742950"/>
                <a:gd name="connsiteX50" fmla="*/ 131340 w 729403"/>
                <a:gd name="connsiteY50" fmla="*/ 363220 h 742950"/>
                <a:gd name="connsiteX51" fmla="*/ 135149 w 729403"/>
                <a:gd name="connsiteY51" fmla="*/ 372110 h 742950"/>
                <a:gd name="connsiteX52" fmla="*/ 131340 w 729403"/>
                <a:gd name="connsiteY52" fmla="*/ 381000 h 742950"/>
                <a:gd name="connsiteX53" fmla="*/ 28470 w 729403"/>
                <a:gd name="connsiteY53" fmla="*/ 483870 h 742950"/>
                <a:gd name="connsiteX54" fmla="*/ 99590 w 729403"/>
                <a:gd name="connsiteY54" fmla="*/ 605790 h 742950"/>
                <a:gd name="connsiteX55" fmla="*/ 240560 w 729403"/>
                <a:gd name="connsiteY55" fmla="*/ 568325 h 742950"/>
                <a:gd name="connsiteX56" fmla="*/ 255799 w 729403"/>
                <a:gd name="connsiteY56" fmla="*/ 577215 h 742950"/>
                <a:gd name="connsiteX57" fmla="*/ 293899 w 729403"/>
                <a:gd name="connsiteY57" fmla="*/ 71755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729403" h="742950">
                  <a:moveTo>
                    <a:pt x="445665" y="742950"/>
                  </a:moveTo>
                  <a:lnTo>
                    <a:pt x="284374" y="742950"/>
                  </a:lnTo>
                  <a:cubicBezTo>
                    <a:pt x="278660" y="742950"/>
                    <a:pt x="273579" y="739140"/>
                    <a:pt x="272310" y="733425"/>
                  </a:cubicBezTo>
                  <a:lnTo>
                    <a:pt x="235479" y="595630"/>
                  </a:lnTo>
                  <a:lnTo>
                    <a:pt x="97049" y="632460"/>
                  </a:lnTo>
                  <a:cubicBezTo>
                    <a:pt x="91335" y="633730"/>
                    <a:pt x="85620" y="631825"/>
                    <a:pt x="83079" y="626745"/>
                  </a:cubicBezTo>
                  <a:lnTo>
                    <a:pt x="2435" y="487680"/>
                  </a:lnTo>
                  <a:cubicBezTo>
                    <a:pt x="-740" y="482600"/>
                    <a:pt x="529" y="476250"/>
                    <a:pt x="4340" y="472440"/>
                  </a:cubicBezTo>
                  <a:lnTo>
                    <a:pt x="104670" y="372110"/>
                  </a:lnTo>
                  <a:lnTo>
                    <a:pt x="3704" y="271145"/>
                  </a:lnTo>
                  <a:cubicBezTo>
                    <a:pt x="-105" y="267335"/>
                    <a:pt x="-1376" y="260985"/>
                    <a:pt x="1799" y="255905"/>
                  </a:cubicBezTo>
                  <a:lnTo>
                    <a:pt x="82445" y="116840"/>
                  </a:lnTo>
                  <a:cubicBezTo>
                    <a:pt x="85620" y="111760"/>
                    <a:pt x="91335" y="109220"/>
                    <a:pt x="96415" y="111125"/>
                  </a:cubicBezTo>
                  <a:lnTo>
                    <a:pt x="234845" y="147320"/>
                  </a:lnTo>
                  <a:lnTo>
                    <a:pt x="271674" y="9525"/>
                  </a:lnTo>
                  <a:cubicBezTo>
                    <a:pt x="272945" y="3810"/>
                    <a:pt x="278024" y="0"/>
                    <a:pt x="283740" y="0"/>
                  </a:cubicBezTo>
                  <a:lnTo>
                    <a:pt x="445029" y="0"/>
                  </a:lnTo>
                  <a:cubicBezTo>
                    <a:pt x="450745" y="0"/>
                    <a:pt x="455824" y="3810"/>
                    <a:pt x="457095" y="9525"/>
                  </a:cubicBezTo>
                  <a:lnTo>
                    <a:pt x="493924" y="147320"/>
                  </a:lnTo>
                  <a:lnTo>
                    <a:pt x="632354" y="111125"/>
                  </a:lnTo>
                  <a:cubicBezTo>
                    <a:pt x="638070" y="109855"/>
                    <a:pt x="643785" y="112395"/>
                    <a:pt x="646325" y="116840"/>
                  </a:cubicBezTo>
                  <a:lnTo>
                    <a:pt x="726970" y="255905"/>
                  </a:lnTo>
                  <a:cubicBezTo>
                    <a:pt x="730145" y="260985"/>
                    <a:pt x="728875" y="267335"/>
                    <a:pt x="725065" y="271145"/>
                  </a:cubicBezTo>
                  <a:lnTo>
                    <a:pt x="624735" y="372110"/>
                  </a:lnTo>
                  <a:lnTo>
                    <a:pt x="725700" y="473075"/>
                  </a:lnTo>
                  <a:cubicBezTo>
                    <a:pt x="729510" y="476885"/>
                    <a:pt x="730779" y="483235"/>
                    <a:pt x="727604" y="488315"/>
                  </a:cubicBezTo>
                  <a:lnTo>
                    <a:pt x="646960" y="627380"/>
                  </a:lnTo>
                  <a:cubicBezTo>
                    <a:pt x="643785" y="632460"/>
                    <a:pt x="638070" y="635000"/>
                    <a:pt x="632990" y="633095"/>
                  </a:cubicBezTo>
                  <a:lnTo>
                    <a:pt x="494560" y="596265"/>
                  </a:lnTo>
                  <a:lnTo>
                    <a:pt x="457729" y="734060"/>
                  </a:lnTo>
                  <a:cubicBezTo>
                    <a:pt x="456460" y="739140"/>
                    <a:pt x="451379" y="742950"/>
                    <a:pt x="445665" y="742950"/>
                  </a:cubicBezTo>
                  <a:close/>
                  <a:moveTo>
                    <a:pt x="293899" y="717550"/>
                  </a:moveTo>
                  <a:lnTo>
                    <a:pt x="435504" y="717550"/>
                  </a:lnTo>
                  <a:lnTo>
                    <a:pt x="472970" y="577215"/>
                  </a:lnTo>
                  <a:cubicBezTo>
                    <a:pt x="474874" y="570230"/>
                    <a:pt x="481860" y="566420"/>
                    <a:pt x="488210" y="568325"/>
                  </a:cubicBezTo>
                  <a:lnTo>
                    <a:pt x="629179" y="605790"/>
                  </a:lnTo>
                  <a:lnTo>
                    <a:pt x="699665" y="483870"/>
                  </a:lnTo>
                  <a:lnTo>
                    <a:pt x="596160" y="381000"/>
                  </a:lnTo>
                  <a:cubicBezTo>
                    <a:pt x="593620" y="378460"/>
                    <a:pt x="592350" y="375285"/>
                    <a:pt x="592350" y="372110"/>
                  </a:cubicBezTo>
                  <a:cubicBezTo>
                    <a:pt x="592350" y="368935"/>
                    <a:pt x="593620" y="365760"/>
                    <a:pt x="596160" y="363220"/>
                  </a:cubicBezTo>
                  <a:lnTo>
                    <a:pt x="699665" y="260350"/>
                  </a:lnTo>
                  <a:lnTo>
                    <a:pt x="628545" y="138430"/>
                  </a:lnTo>
                  <a:lnTo>
                    <a:pt x="487574" y="175895"/>
                  </a:lnTo>
                  <a:cubicBezTo>
                    <a:pt x="480590" y="177800"/>
                    <a:pt x="473604" y="173355"/>
                    <a:pt x="472335" y="167005"/>
                  </a:cubicBezTo>
                  <a:lnTo>
                    <a:pt x="434870" y="26670"/>
                  </a:lnTo>
                  <a:lnTo>
                    <a:pt x="293265" y="26670"/>
                  </a:lnTo>
                  <a:lnTo>
                    <a:pt x="255799" y="167005"/>
                  </a:lnTo>
                  <a:cubicBezTo>
                    <a:pt x="253895" y="173990"/>
                    <a:pt x="246910" y="177800"/>
                    <a:pt x="240560" y="175895"/>
                  </a:cubicBezTo>
                  <a:lnTo>
                    <a:pt x="99590" y="138430"/>
                  </a:lnTo>
                  <a:lnTo>
                    <a:pt x="28470" y="260350"/>
                  </a:lnTo>
                  <a:lnTo>
                    <a:pt x="131340" y="363220"/>
                  </a:lnTo>
                  <a:cubicBezTo>
                    <a:pt x="133879" y="365760"/>
                    <a:pt x="135149" y="368935"/>
                    <a:pt x="135149" y="372110"/>
                  </a:cubicBezTo>
                  <a:cubicBezTo>
                    <a:pt x="135149" y="375285"/>
                    <a:pt x="133879" y="378460"/>
                    <a:pt x="131340" y="381000"/>
                  </a:cubicBezTo>
                  <a:lnTo>
                    <a:pt x="28470" y="483870"/>
                  </a:lnTo>
                  <a:lnTo>
                    <a:pt x="99590" y="605790"/>
                  </a:lnTo>
                  <a:lnTo>
                    <a:pt x="240560" y="568325"/>
                  </a:lnTo>
                  <a:cubicBezTo>
                    <a:pt x="247545" y="566420"/>
                    <a:pt x="254529" y="570230"/>
                    <a:pt x="255799" y="577215"/>
                  </a:cubicBezTo>
                  <a:lnTo>
                    <a:pt x="293899" y="717550"/>
                  </a:lnTo>
                  <a:close/>
                </a:path>
              </a:pathLst>
            </a:custGeom>
            <a:grpFill/>
            <a:ln w="6350" cap="flat">
              <a:noFill/>
              <a:prstDash val="solid"/>
              <a:miter/>
            </a:ln>
          </p:spPr>
          <p:txBody>
            <a:bodyPr rtlCol="0" anchor="ctr"/>
            <a:lstStyle/>
            <a:p>
              <a:endParaRPr lang="en-US"/>
            </a:p>
          </p:txBody>
        </p:sp>
        <p:sp>
          <p:nvSpPr>
            <p:cNvPr id="159" name="Freeform 158">
              <a:extLst>
                <a:ext uri="{FF2B5EF4-FFF2-40B4-BE49-F238E27FC236}">
                  <a16:creationId xmlns:a16="http://schemas.microsoft.com/office/drawing/2014/main" id="{D538EA1A-500F-C544-AD24-E404924AE6CC}"/>
                </a:ext>
              </a:extLst>
            </p:cNvPr>
            <p:cNvSpPr/>
            <p:nvPr/>
          </p:nvSpPr>
          <p:spPr>
            <a:xfrm>
              <a:off x="18458158" y="2054860"/>
              <a:ext cx="57171" cy="57150"/>
            </a:xfrm>
            <a:custGeom>
              <a:avLst/>
              <a:gdLst>
                <a:gd name="connsiteX0" fmla="*/ 28597 w 57171"/>
                <a:gd name="connsiteY0" fmla="*/ 57150 h 57150"/>
                <a:gd name="connsiteX1" fmla="*/ 57172 w 57171"/>
                <a:gd name="connsiteY1" fmla="*/ 28575 h 57150"/>
                <a:gd name="connsiteX2" fmla="*/ 28597 w 57171"/>
                <a:gd name="connsiteY2" fmla="*/ 0 h 57150"/>
                <a:gd name="connsiteX3" fmla="*/ 22 w 57171"/>
                <a:gd name="connsiteY3" fmla="*/ 28575 h 57150"/>
                <a:gd name="connsiteX4" fmla="*/ 28597 w 57171"/>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71" h="57150">
                  <a:moveTo>
                    <a:pt x="28597" y="57150"/>
                  </a:moveTo>
                  <a:cubicBezTo>
                    <a:pt x="44472" y="57150"/>
                    <a:pt x="57172" y="44450"/>
                    <a:pt x="57172" y="28575"/>
                  </a:cubicBezTo>
                  <a:cubicBezTo>
                    <a:pt x="57172" y="12700"/>
                    <a:pt x="44472" y="0"/>
                    <a:pt x="28597" y="0"/>
                  </a:cubicBezTo>
                  <a:cubicBezTo>
                    <a:pt x="12722" y="0"/>
                    <a:pt x="22" y="12700"/>
                    <a:pt x="22" y="28575"/>
                  </a:cubicBezTo>
                  <a:cubicBezTo>
                    <a:pt x="-613" y="44450"/>
                    <a:pt x="12722" y="57150"/>
                    <a:pt x="28597" y="57150"/>
                  </a:cubicBezTo>
                  <a:close/>
                </a:path>
              </a:pathLst>
            </a:custGeom>
            <a:grpFill/>
            <a:ln w="6350" cap="flat">
              <a:noFill/>
              <a:prstDash val="solid"/>
              <a:miter/>
            </a:ln>
          </p:spPr>
          <p:txBody>
            <a:bodyPr rtlCol="0" anchor="ctr"/>
            <a:lstStyle/>
            <a:p>
              <a:endParaRPr lang="en-US"/>
            </a:p>
          </p:txBody>
        </p:sp>
        <p:sp>
          <p:nvSpPr>
            <p:cNvPr id="160" name="Freeform 159">
              <a:extLst>
                <a:ext uri="{FF2B5EF4-FFF2-40B4-BE49-F238E27FC236}">
                  <a16:creationId xmlns:a16="http://schemas.microsoft.com/office/drawing/2014/main" id="{30E459C2-5970-5642-AD22-6F4DFE9C9ED1}"/>
                </a:ext>
              </a:extLst>
            </p:cNvPr>
            <p:cNvSpPr/>
            <p:nvPr/>
          </p:nvSpPr>
          <p:spPr>
            <a:xfrm>
              <a:off x="18647388" y="2357120"/>
              <a:ext cx="57171" cy="57150"/>
            </a:xfrm>
            <a:custGeom>
              <a:avLst/>
              <a:gdLst>
                <a:gd name="connsiteX0" fmla="*/ 28597 w 57171"/>
                <a:gd name="connsiteY0" fmla="*/ 57150 h 57150"/>
                <a:gd name="connsiteX1" fmla="*/ 57172 w 57171"/>
                <a:gd name="connsiteY1" fmla="*/ 28575 h 57150"/>
                <a:gd name="connsiteX2" fmla="*/ 28597 w 57171"/>
                <a:gd name="connsiteY2" fmla="*/ 0 h 57150"/>
                <a:gd name="connsiteX3" fmla="*/ 22 w 57171"/>
                <a:gd name="connsiteY3" fmla="*/ 28575 h 57150"/>
                <a:gd name="connsiteX4" fmla="*/ 28597 w 57171"/>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71" h="57150">
                  <a:moveTo>
                    <a:pt x="28597" y="57150"/>
                  </a:moveTo>
                  <a:cubicBezTo>
                    <a:pt x="44472" y="57150"/>
                    <a:pt x="57172" y="44450"/>
                    <a:pt x="57172" y="28575"/>
                  </a:cubicBezTo>
                  <a:cubicBezTo>
                    <a:pt x="57172" y="12700"/>
                    <a:pt x="44472" y="0"/>
                    <a:pt x="28597" y="0"/>
                  </a:cubicBezTo>
                  <a:cubicBezTo>
                    <a:pt x="12722" y="0"/>
                    <a:pt x="22" y="12700"/>
                    <a:pt x="22" y="28575"/>
                  </a:cubicBezTo>
                  <a:cubicBezTo>
                    <a:pt x="-613" y="44450"/>
                    <a:pt x="12722" y="57150"/>
                    <a:pt x="28597" y="57150"/>
                  </a:cubicBezTo>
                  <a:close/>
                </a:path>
              </a:pathLst>
            </a:custGeom>
            <a:grpFill/>
            <a:ln w="6350" cap="flat">
              <a:noFill/>
              <a:prstDash val="solid"/>
              <a:miter/>
            </a:ln>
          </p:spPr>
          <p:txBody>
            <a:bodyPr rtlCol="0" anchor="ctr"/>
            <a:lstStyle/>
            <a:p>
              <a:endParaRPr lang="en-US"/>
            </a:p>
          </p:txBody>
        </p:sp>
        <p:sp>
          <p:nvSpPr>
            <p:cNvPr id="161" name="Freeform 160">
              <a:extLst>
                <a:ext uri="{FF2B5EF4-FFF2-40B4-BE49-F238E27FC236}">
                  <a16:creationId xmlns:a16="http://schemas.microsoft.com/office/drawing/2014/main" id="{60B37FCF-59DC-014B-AD49-6D6BADD581D9}"/>
                </a:ext>
              </a:extLst>
            </p:cNvPr>
            <p:cNvSpPr/>
            <p:nvPr/>
          </p:nvSpPr>
          <p:spPr>
            <a:xfrm>
              <a:off x="18512790" y="235712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62" name="Freeform 161">
              <a:extLst>
                <a:ext uri="{FF2B5EF4-FFF2-40B4-BE49-F238E27FC236}">
                  <a16:creationId xmlns:a16="http://schemas.microsoft.com/office/drawing/2014/main" id="{D2163C4D-EFF4-BE4B-9B3B-FBB50AC0ED66}"/>
                </a:ext>
              </a:extLst>
            </p:cNvPr>
            <p:cNvSpPr/>
            <p:nvPr/>
          </p:nvSpPr>
          <p:spPr>
            <a:xfrm>
              <a:off x="18688685" y="2229485"/>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63" name="Freeform 162">
              <a:extLst>
                <a:ext uri="{FF2B5EF4-FFF2-40B4-BE49-F238E27FC236}">
                  <a16:creationId xmlns:a16="http://schemas.microsoft.com/office/drawing/2014/main" id="{B3D5B94B-ACE9-DD48-A52A-A12B269801BC}"/>
                </a:ext>
              </a:extLst>
            </p:cNvPr>
            <p:cNvSpPr/>
            <p:nvPr/>
          </p:nvSpPr>
          <p:spPr>
            <a:xfrm>
              <a:off x="18471515" y="2229485"/>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64" name="Freeform 163">
              <a:extLst>
                <a:ext uri="{FF2B5EF4-FFF2-40B4-BE49-F238E27FC236}">
                  <a16:creationId xmlns:a16="http://schemas.microsoft.com/office/drawing/2014/main" id="{90CC9349-4E39-6240-8F7A-768359CB0A8D}"/>
                </a:ext>
              </a:extLst>
            </p:cNvPr>
            <p:cNvSpPr/>
            <p:nvPr/>
          </p:nvSpPr>
          <p:spPr>
            <a:xfrm>
              <a:off x="18580099" y="2150745"/>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65" name="Freeform 164">
              <a:extLst>
                <a:ext uri="{FF2B5EF4-FFF2-40B4-BE49-F238E27FC236}">
                  <a16:creationId xmlns:a16="http://schemas.microsoft.com/office/drawing/2014/main" id="{0E7A3971-3A6E-5343-BCE0-12CE43C78450}"/>
                </a:ext>
              </a:extLst>
            </p:cNvPr>
            <p:cNvSpPr/>
            <p:nvPr/>
          </p:nvSpPr>
          <p:spPr>
            <a:xfrm>
              <a:off x="18498798" y="1905000"/>
              <a:ext cx="57171" cy="57150"/>
            </a:xfrm>
            <a:custGeom>
              <a:avLst/>
              <a:gdLst>
                <a:gd name="connsiteX0" fmla="*/ 28597 w 57171"/>
                <a:gd name="connsiteY0" fmla="*/ 57150 h 57150"/>
                <a:gd name="connsiteX1" fmla="*/ 57172 w 57171"/>
                <a:gd name="connsiteY1" fmla="*/ 28575 h 57150"/>
                <a:gd name="connsiteX2" fmla="*/ 28597 w 57171"/>
                <a:gd name="connsiteY2" fmla="*/ 0 h 57150"/>
                <a:gd name="connsiteX3" fmla="*/ 22 w 57171"/>
                <a:gd name="connsiteY3" fmla="*/ 28575 h 57150"/>
                <a:gd name="connsiteX4" fmla="*/ 28597 w 57171"/>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71" h="57150">
                  <a:moveTo>
                    <a:pt x="28597" y="57150"/>
                  </a:moveTo>
                  <a:cubicBezTo>
                    <a:pt x="44472" y="57150"/>
                    <a:pt x="57172" y="44450"/>
                    <a:pt x="57172" y="28575"/>
                  </a:cubicBezTo>
                  <a:cubicBezTo>
                    <a:pt x="57172" y="12700"/>
                    <a:pt x="44472" y="0"/>
                    <a:pt x="28597" y="0"/>
                  </a:cubicBezTo>
                  <a:cubicBezTo>
                    <a:pt x="12722" y="0"/>
                    <a:pt x="22" y="12700"/>
                    <a:pt x="22" y="28575"/>
                  </a:cubicBezTo>
                  <a:cubicBezTo>
                    <a:pt x="-613" y="44450"/>
                    <a:pt x="12722" y="57150"/>
                    <a:pt x="28597" y="57150"/>
                  </a:cubicBezTo>
                  <a:close/>
                </a:path>
              </a:pathLst>
            </a:custGeom>
            <a:grpFill/>
            <a:ln w="6350" cap="flat">
              <a:noFill/>
              <a:prstDash val="solid"/>
              <a:miter/>
            </a:ln>
          </p:spPr>
          <p:txBody>
            <a:bodyPr rtlCol="0" anchor="ctr"/>
            <a:lstStyle/>
            <a:p>
              <a:endParaRPr lang="en-US"/>
            </a:p>
          </p:txBody>
        </p:sp>
        <p:sp>
          <p:nvSpPr>
            <p:cNvPr id="166" name="Freeform 165">
              <a:extLst>
                <a:ext uri="{FF2B5EF4-FFF2-40B4-BE49-F238E27FC236}">
                  <a16:creationId xmlns:a16="http://schemas.microsoft.com/office/drawing/2014/main" id="{939CD02B-99AD-2741-B3E3-E7FC6AF876D7}"/>
                </a:ext>
              </a:extLst>
            </p:cNvPr>
            <p:cNvSpPr/>
            <p:nvPr/>
          </p:nvSpPr>
          <p:spPr>
            <a:xfrm>
              <a:off x="18660110" y="1905635"/>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67" name="Freeform 166">
              <a:extLst>
                <a:ext uri="{FF2B5EF4-FFF2-40B4-BE49-F238E27FC236}">
                  <a16:creationId xmlns:a16="http://schemas.microsoft.com/office/drawing/2014/main" id="{618B895D-1A9F-E743-BBE4-DE1EDEF537DE}"/>
                </a:ext>
              </a:extLst>
            </p:cNvPr>
            <p:cNvSpPr/>
            <p:nvPr/>
          </p:nvSpPr>
          <p:spPr>
            <a:xfrm>
              <a:off x="18498819" y="2621914"/>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68" name="Freeform 167">
              <a:extLst>
                <a:ext uri="{FF2B5EF4-FFF2-40B4-BE49-F238E27FC236}">
                  <a16:creationId xmlns:a16="http://schemas.microsoft.com/office/drawing/2014/main" id="{85AC98D5-1A77-F74A-B983-9E2B10094633}"/>
                </a:ext>
              </a:extLst>
            </p:cNvPr>
            <p:cNvSpPr/>
            <p:nvPr/>
          </p:nvSpPr>
          <p:spPr>
            <a:xfrm>
              <a:off x="18660110" y="262255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69" name="Freeform 168">
              <a:extLst>
                <a:ext uri="{FF2B5EF4-FFF2-40B4-BE49-F238E27FC236}">
                  <a16:creationId xmlns:a16="http://schemas.microsoft.com/office/drawing/2014/main" id="{A5D028AA-CD1B-6449-9C74-EE374F3C2AAA}"/>
                </a:ext>
              </a:extLst>
            </p:cNvPr>
            <p:cNvSpPr/>
            <p:nvPr/>
          </p:nvSpPr>
          <p:spPr>
            <a:xfrm>
              <a:off x="18227040" y="215392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70" name="Freeform 169">
              <a:extLst>
                <a:ext uri="{FF2B5EF4-FFF2-40B4-BE49-F238E27FC236}">
                  <a16:creationId xmlns:a16="http://schemas.microsoft.com/office/drawing/2014/main" id="{E582675F-D5FA-A340-916B-893BAD7EF3C4}"/>
                </a:ext>
              </a:extLst>
            </p:cNvPr>
            <p:cNvSpPr/>
            <p:nvPr/>
          </p:nvSpPr>
          <p:spPr>
            <a:xfrm>
              <a:off x="18308319" y="2014854"/>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71" name="Freeform 170">
              <a:extLst>
                <a:ext uri="{FF2B5EF4-FFF2-40B4-BE49-F238E27FC236}">
                  <a16:creationId xmlns:a16="http://schemas.microsoft.com/office/drawing/2014/main" id="{12C2DE6E-8622-A44A-8687-748AECA82327}"/>
                </a:ext>
              </a:extLst>
            </p:cNvPr>
            <p:cNvSpPr/>
            <p:nvPr/>
          </p:nvSpPr>
          <p:spPr>
            <a:xfrm>
              <a:off x="18850610" y="2512695"/>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72" name="Freeform 171">
              <a:extLst>
                <a:ext uri="{FF2B5EF4-FFF2-40B4-BE49-F238E27FC236}">
                  <a16:creationId xmlns:a16="http://schemas.microsoft.com/office/drawing/2014/main" id="{32F3A98E-DB5C-C743-9E55-53F8E352AA8D}"/>
                </a:ext>
              </a:extLst>
            </p:cNvPr>
            <p:cNvSpPr/>
            <p:nvPr/>
          </p:nvSpPr>
          <p:spPr>
            <a:xfrm>
              <a:off x="18931868" y="2373629"/>
              <a:ext cx="57171" cy="57150"/>
            </a:xfrm>
            <a:custGeom>
              <a:avLst/>
              <a:gdLst>
                <a:gd name="connsiteX0" fmla="*/ 28597 w 57171"/>
                <a:gd name="connsiteY0" fmla="*/ 57150 h 57150"/>
                <a:gd name="connsiteX1" fmla="*/ 57172 w 57171"/>
                <a:gd name="connsiteY1" fmla="*/ 28575 h 57150"/>
                <a:gd name="connsiteX2" fmla="*/ 28597 w 57171"/>
                <a:gd name="connsiteY2" fmla="*/ 0 h 57150"/>
                <a:gd name="connsiteX3" fmla="*/ 22 w 57171"/>
                <a:gd name="connsiteY3" fmla="*/ 28575 h 57150"/>
                <a:gd name="connsiteX4" fmla="*/ 28597 w 57171"/>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71" h="57150">
                  <a:moveTo>
                    <a:pt x="28597" y="57150"/>
                  </a:moveTo>
                  <a:cubicBezTo>
                    <a:pt x="44472" y="57150"/>
                    <a:pt x="57172" y="44450"/>
                    <a:pt x="57172" y="28575"/>
                  </a:cubicBezTo>
                  <a:cubicBezTo>
                    <a:pt x="57172" y="12700"/>
                    <a:pt x="44472" y="0"/>
                    <a:pt x="28597" y="0"/>
                  </a:cubicBezTo>
                  <a:cubicBezTo>
                    <a:pt x="12722" y="0"/>
                    <a:pt x="22" y="12700"/>
                    <a:pt x="22" y="28575"/>
                  </a:cubicBezTo>
                  <a:cubicBezTo>
                    <a:pt x="-613" y="44450"/>
                    <a:pt x="12722" y="57150"/>
                    <a:pt x="28597" y="57150"/>
                  </a:cubicBezTo>
                  <a:close/>
                </a:path>
              </a:pathLst>
            </a:custGeom>
            <a:grpFill/>
            <a:ln w="6350" cap="flat">
              <a:noFill/>
              <a:prstDash val="solid"/>
              <a:miter/>
            </a:ln>
          </p:spPr>
          <p:txBody>
            <a:bodyPr rtlCol="0" anchor="ctr"/>
            <a:lstStyle/>
            <a:p>
              <a:endParaRPr lang="en-US"/>
            </a:p>
          </p:txBody>
        </p:sp>
        <p:sp>
          <p:nvSpPr>
            <p:cNvPr id="173" name="Freeform 172">
              <a:extLst>
                <a:ext uri="{FF2B5EF4-FFF2-40B4-BE49-F238E27FC236}">
                  <a16:creationId xmlns:a16="http://schemas.microsoft.com/office/drawing/2014/main" id="{9F39CE14-E2C0-EE46-B217-E373CCAFDEDC}"/>
                </a:ext>
              </a:extLst>
            </p:cNvPr>
            <p:cNvSpPr/>
            <p:nvPr/>
          </p:nvSpPr>
          <p:spPr>
            <a:xfrm>
              <a:off x="18307685" y="2512695"/>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74" name="Freeform 173">
              <a:extLst>
                <a:ext uri="{FF2B5EF4-FFF2-40B4-BE49-F238E27FC236}">
                  <a16:creationId xmlns:a16="http://schemas.microsoft.com/office/drawing/2014/main" id="{2F730FE6-611C-7941-B204-EB8C5EE6320F}"/>
                </a:ext>
              </a:extLst>
            </p:cNvPr>
            <p:cNvSpPr/>
            <p:nvPr/>
          </p:nvSpPr>
          <p:spPr>
            <a:xfrm>
              <a:off x="18227040" y="2373629"/>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75" name="Freeform 174">
              <a:extLst>
                <a:ext uri="{FF2B5EF4-FFF2-40B4-BE49-F238E27FC236}">
                  <a16:creationId xmlns:a16="http://schemas.microsoft.com/office/drawing/2014/main" id="{D1DBEF08-6777-5B4D-8A79-95086FE34D6E}"/>
                </a:ext>
              </a:extLst>
            </p:cNvPr>
            <p:cNvSpPr/>
            <p:nvPr/>
          </p:nvSpPr>
          <p:spPr>
            <a:xfrm>
              <a:off x="18931868" y="2153920"/>
              <a:ext cx="57171" cy="57150"/>
            </a:xfrm>
            <a:custGeom>
              <a:avLst/>
              <a:gdLst>
                <a:gd name="connsiteX0" fmla="*/ 28597 w 57171"/>
                <a:gd name="connsiteY0" fmla="*/ 57150 h 57150"/>
                <a:gd name="connsiteX1" fmla="*/ 57172 w 57171"/>
                <a:gd name="connsiteY1" fmla="*/ 28575 h 57150"/>
                <a:gd name="connsiteX2" fmla="*/ 28597 w 57171"/>
                <a:gd name="connsiteY2" fmla="*/ 0 h 57150"/>
                <a:gd name="connsiteX3" fmla="*/ 22 w 57171"/>
                <a:gd name="connsiteY3" fmla="*/ 28575 h 57150"/>
                <a:gd name="connsiteX4" fmla="*/ 28597 w 57171"/>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71" h="57150">
                  <a:moveTo>
                    <a:pt x="28597" y="57150"/>
                  </a:moveTo>
                  <a:cubicBezTo>
                    <a:pt x="44472" y="57150"/>
                    <a:pt x="57172" y="44450"/>
                    <a:pt x="57172" y="28575"/>
                  </a:cubicBezTo>
                  <a:cubicBezTo>
                    <a:pt x="57172" y="12700"/>
                    <a:pt x="44472" y="0"/>
                    <a:pt x="28597" y="0"/>
                  </a:cubicBezTo>
                  <a:cubicBezTo>
                    <a:pt x="12722" y="0"/>
                    <a:pt x="22" y="12700"/>
                    <a:pt x="22" y="28575"/>
                  </a:cubicBezTo>
                  <a:cubicBezTo>
                    <a:pt x="-613" y="44450"/>
                    <a:pt x="12722" y="57150"/>
                    <a:pt x="28597" y="57150"/>
                  </a:cubicBezTo>
                  <a:close/>
                </a:path>
              </a:pathLst>
            </a:custGeom>
            <a:grpFill/>
            <a:ln w="6350" cap="flat">
              <a:noFill/>
              <a:prstDash val="solid"/>
              <a:miter/>
            </a:ln>
          </p:spPr>
          <p:txBody>
            <a:bodyPr rtlCol="0" anchor="ctr"/>
            <a:lstStyle/>
            <a:p>
              <a:endParaRPr lang="en-US"/>
            </a:p>
          </p:txBody>
        </p:sp>
        <p:sp>
          <p:nvSpPr>
            <p:cNvPr id="176" name="Freeform 175">
              <a:extLst>
                <a:ext uri="{FF2B5EF4-FFF2-40B4-BE49-F238E27FC236}">
                  <a16:creationId xmlns:a16="http://schemas.microsoft.com/office/drawing/2014/main" id="{0ADAC886-9272-7746-A3AA-0DBE25FB44A0}"/>
                </a:ext>
              </a:extLst>
            </p:cNvPr>
            <p:cNvSpPr/>
            <p:nvPr/>
          </p:nvSpPr>
          <p:spPr>
            <a:xfrm>
              <a:off x="18851223" y="2014854"/>
              <a:ext cx="57171" cy="57150"/>
            </a:xfrm>
            <a:custGeom>
              <a:avLst/>
              <a:gdLst>
                <a:gd name="connsiteX0" fmla="*/ 28597 w 57171"/>
                <a:gd name="connsiteY0" fmla="*/ 57150 h 57150"/>
                <a:gd name="connsiteX1" fmla="*/ 57172 w 57171"/>
                <a:gd name="connsiteY1" fmla="*/ 28575 h 57150"/>
                <a:gd name="connsiteX2" fmla="*/ 28597 w 57171"/>
                <a:gd name="connsiteY2" fmla="*/ 0 h 57150"/>
                <a:gd name="connsiteX3" fmla="*/ 22 w 57171"/>
                <a:gd name="connsiteY3" fmla="*/ 28575 h 57150"/>
                <a:gd name="connsiteX4" fmla="*/ 28597 w 57171"/>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71" h="57150">
                  <a:moveTo>
                    <a:pt x="28597" y="57150"/>
                  </a:moveTo>
                  <a:cubicBezTo>
                    <a:pt x="44472" y="57150"/>
                    <a:pt x="57172" y="44450"/>
                    <a:pt x="57172" y="28575"/>
                  </a:cubicBezTo>
                  <a:cubicBezTo>
                    <a:pt x="57172" y="12700"/>
                    <a:pt x="44472" y="0"/>
                    <a:pt x="28597" y="0"/>
                  </a:cubicBezTo>
                  <a:cubicBezTo>
                    <a:pt x="12722" y="0"/>
                    <a:pt x="22" y="12700"/>
                    <a:pt x="22" y="28575"/>
                  </a:cubicBezTo>
                  <a:cubicBezTo>
                    <a:pt x="-613" y="44450"/>
                    <a:pt x="12722" y="57150"/>
                    <a:pt x="28597" y="57150"/>
                  </a:cubicBezTo>
                  <a:close/>
                </a:path>
              </a:pathLst>
            </a:custGeom>
            <a:grpFill/>
            <a:ln w="6350" cap="flat">
              <a:noFill/>
              <a:prstDash val="solid"/>
              <a:miter/>
            </a:ln>
          </p:spPr>
          <p:txBody>
            <a:bodyPr rtlCol="0" anchor="ctr"/>
            <a:lstStyle/>
            <a:p>
              <a:endParaRPr lang="en-US"/>
            </a:p>
          </p:txBody>
        </p:sp>
        <p:sp>
          <p:nvSpPr>
            <p:cNvPr id="177" name="Freeform 176">
              <a:extLst>
                <a:ext uri="{FF2B5EF4-FFF2-40B4-BE49-F238E27FC236}">
                  <a16:creationId xmlns:a16="http://schemas.microsoft.com/office/drawing/2014/main" id="{112F67BF-ECDE-9B4A-B06D-7A3AB7DE4B92}"/>
                </a:ext>
              </a:extLst>
            </p:cNvPr>
            <p:cNvSpPr/>
            <p:nvPr/>
          </p:nvSpPr>
          <p:spPr>
            <a:xfrm>
              <a:off x="18700115" y="2472689"/>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78" name="Freeform 177">
              <a:extLst>
                <a:ext uri="{FF2B5EF4-FFF2-40B4-BE49-F238E27FC236}">
                  <a16:creationId xmlns:a16="http://schemas.microsoft.com/office/drawing/2014/main" id="{74576A38-8B09-784E-BB4D-564506EBEA30}"/>
                </a:ext>
              </a:extLst>
            </p:cNvPr>
            <p:cNvSpPr/>
            <p:nvPr/>
          </p:nvSpPr>
          <p:spPr>
            <a:xfrm>
              <a:off x="18336894" y="2263775"/>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79" name="Freeform 178">
              <a:extLst>
                <a:ext uri="{FF2B5EF4-FFF2-40B4-BE49-F238E27FC236}">
                  <a16:creationId xmlns:a16="http://schemas.microsoft.com/office/drawing/2014/main" id="{EADB933B-5079-F449-8071-3501300BC2A1}"/>
                </a:ext>
              </a:extLst>
            </p:cNvPr>
            <p:cNvSpPr/>
            <p:nvPr/>
          </p:nvSpPr>
          <p:spPr>
            <a:xfrm>
              <a:off x="18821399" y="2263775"/>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80" name="Freeform 179">
              <a:extLst>
                <a:ext uri="{FF2B5EF4-FFF2-40B4-BE49-F238E27FC236}">
                  <a16:creationId xmlns:a16="http://schemas.microsoft.com/office/drawing/2014/main" id="{FAF84A58-2AAA-CD4C-B39C-E17C935AE64D}"/>
                </a:ext>
              </a:extLst>
            </p:cNvPr>
            <p:cNvSpPr/>
            <p:nvPr/>
          </p:nvSpPr>
          <p:spPr>
            <a:xfrm>
              <a:off x="18458158" y="2472689"/>
              <a:ext cx="57171" cy="57150"/>
            </a:xfrm>
            <a:custGeom>
              <a:avLst/>
              <a:gdLst>
                <a:gd name="connsiteX0" fmla="*/ 28597 w 57171"/>
                <a:gd name="connsiteY0" fmla="*/ 57150 h 57150"/>
                <a:gd name="connsiteX1" fmla="*/ 57172 w 57171"/>
                <a:gd name="connsiteY1" fmla="*/ 28575 h 57150"/>
                <a:gd name="connsiteX2" fmla="*/ 28597 w 57171"/>
                <a:gd name="connsiteY2" fmla="*/ 0 h 57150"/>
                <a:gd name="connsiteX3" fmla="*/ 22 w 57171"/>
                <a:gd name="connsiteY3" fmla="*/ 28575 h 57150"/>
                <a:gd name="connsiteX4" fmla="*/ 28597 w 57171"/>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71" h="57150">
                  <a:moveTo>
                    <a:pt x="28597" y="57150"/>
                  </a:moveTo>
                  <a:cubicBezTo>
                    <a:pt x="44472" y="57150"/>
                    <a:pt x="57172" y="44450"/>
                    <a:pt x="57172" y="28575"/>
                  </a:cubicBezTo>
                  <a:cubicBezTo>
                    <a:pt x="57172" y="12700"/>
                    <a:pt x="44472" y="0"/>
                    <a:pt x="28597" y="0"/>
                  </a:cubicBezTo>
                  <a:cubicBezTo>
                    <a:pt x="12722" y="0"/>
                    <a:pt x="22" y="12700"/>
                    <a:pt x="22" y="28575"/>
                  </a:cubicBezTo>
                  <a:cubicBezTo>
                    <a:pt x="-613" y="44450"/>
                    <a:pt x="12722" y="57150"/>
                    <a:pt x="28597" y="57150"/>
                  </a:cubicBezTo>
                  <a:close/>
                </a:path>
              </a:pathLst>
            </a:custGeom>
            <a:grpFill/>
            <a:ln w="6350" cap="flat">
              <a:noFill/>
              <a:prstDash val="solid"/>
              <a:miter/>
            </a:ln>
          </p:spPr>
          <p:txBody>
            <a:bodyPr rtlCol="0" anchor="ctr"/>
            <a:lstStyle/>
            <a:p>
              <a:endParaRPr lang="en-US"/>
            </a:p>
          </p:txBody>
        </p:sp>
        <p:sp>
          <p:nvSpPr>
            <p:cNvPr id="181" name="Freeform 180">
              <a:extLst>
                <a:ext uri="{FF2B5EF4-FFF2-40B4-BE49-F238E27FC236}">
                  <a16:creationId xmlns:a16="http://schemas.microsoft.com/office/drawing/2014/main" id="{22950035-E159-7841-9B9D-F6E3EE73115F}"/>
                </a:ext>
              </a:extLst>
            </p:cNvPr>
            <p:cNvSpPr/>
            <p:nvPr/>
          </p:nvSpPr>
          <p:spPr>
            <a:xfrm>
              <a:off x="18700115" y="205486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82" name="Freeform 181">
              <a:extLst>
                <a:ext uri="{FF2B5EF4-FFF2-40B4-BE49-F238E27FC236}">
                  <a16:creationId xmlns:a16="http://schemas.microsoft.com/office/drawing/2014/main" id="{8D832568-7B5E-1545-8BD7-ADCB5CDC5DC8}"/>
                </a:ext>
              </a:extLst>
            </p:cNvPr>
            <p:cNvSpPr/>
            <p:nvPr/>
          </p:nvSpPr>
          <p:spPr>
            <a:xfrm>
              <a:off x="18475324" y="2373629"/>
              <a:ext cx="224155" cy="283210"/>
            </a:xfrm>
            <a:custGeom>
              <a:avLst/>
              <a:gdLst>
                <a:gd name="connsiteX0" fmla="*/ 201930 w 224155"/>
                <a:gd name="connsiteY0" fmla="*/ 283210 h 283210"/>
                <a:gd name="connsiteX1" fmla="*/ 67310 w 224155"/>
                <a:gd name="connsiteY1" fmla="*/ 40005 h 283210"/>
                <a:gd name="connsiteX2" fmla="*/ 22860 w 224155"/>
                <a:gd name="connsiteY2" fmla="*/ 133350 h 283210"/>
                <a:gd name="connsiteX3" fmla="*/ 0 w 224155"/>
                <a:gd name="connsiteY3" fmla="*/ 122555 h 283210"/>
                <a:gd name="connsiteX4" fmla="*/ 55245 w 224155"/>
                <a:gd name="connsiteY4" fmla="*/ 6985 h 283210"/>
                <a:gd name="connsiteX5" fmla="*/ 66040 w 224155"/>
                <a:gd name="connsiteY5" fmla="*/ 0 h 283210"/>
                <a:gd name="connsiteX6" fmla="*/ 77470 w 224155"/>
                <a:gd name="connsiteY6" fmla="*/ 6350 h 283210"/>
                <a:gd name="connsiteX7" fmla="*/ 224155 w 224155"/>
                <a:gd name="connsiteY7" fmla="*/ 271145 h 283210"/>
                <a:gd name="connsiteX8" fmla="*/ 201930 w 224155"/>
                <a:gd name="connsiteY8" fmla="*/ 283210 h 283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155" h="283210">
                  <a:moveTo>
                    <a:pt x="201930" y="283210"/>
                  </a:moveTo>
                  <a:lnTo>
                    <a:pt x="67310" y="40005"/>
                  </a:lnTo>
                  <a:lnTo>
                    <a:pt x="22860" y="133350"/>
                  </a:lnTo>
                  <a:lnTo>
                    <a:pt x="0" y="122555"/>
                  </a:lnTo>
                  <a:lnTo>
                    <a:pt x="55245" y="6985"/>
                  </a:lnTo>
                  <a:cubicBezTo>
                    <a:pt x="57150" y="2540"/>
                    <a:pt x="61595" y="0"/>
                    <a:pt x="66040" y="0"/>
                  </a:cubicBezTo>
                  <a:cubicBezTo>
                    <a:pt x="70485" y="0"/>
                    <a:pt x="74930" y="2540"/>
                    <a:pt x="77470" y="6350"/>
                  </a:cubicBezTo>
                  <a:lnTo>
                    <a:pt x="224155" y="271145"/>
                  </a:lnTo>
                  <a:lnTo>
                    <a:pt x="201930" y="283210"/>
                  </a:lnTo>
                  <a:close/>
                </a:path>
              </a:pathLst>
            </a:custGeom>
            <a:grpFill/>
            <a:ln w="6350" cap="flat">
              <a:noFill/>
              <a:prstDash val="solid"/>
              <a:miter/>
            </a:ln>
          </p:spPr>
          <p:txBody>
            <a:bodyPr rtlCol="0" anchor="ctr"/>
            <a:lstStyle/>
            <a:p>
              <a:endParaRPr lang="en-US"/>
            </a:p>
          </p:txBody>
        </p:sp>
        <p:sp>
          <p:nvSpPr>
            <p:cNvPr id="183" name="Freeform 182">
              <a:extLst>
                <a:ext uri="{FF2B5EF4-FFF2-40B4-BE49-F238E27FC236}">
                  <a16:creationId xmlns:a16="http://schemas.microsoft.com/office/drawing/2014/main" id="{C51F6C93-6DA1-B74D-959B-9BA6BD15400B}"/>
                </a:ext>
              </a:extLst>
            </p:cNvPr>
            <p:cNvSpPr/>
            <p:nvPr/>
          </p:nvSpPr>
          <p:spPr>
            <a:xfrm rot="17876624">
              <a:off x="18441234" y="2239454"/>
              <a:ext cx="25399" cy="199388"/>
            </a:xfrm>
            <a:custGeom>
              <a:avLst/>
              <a:gdLst>
                <a:gd name="connsiteX0" fmla="*/ 0 w 25399"/>
                <a:gd name="connsiteY0" fmla="*/ 0 h 199388"/>
                <a:gd name="connsiteX1" fmla="*/ 25400 w 25399"/>
                <a:gd name="connsiteY1" fmla="*/ 0 h 199388"/>
                <a:gd name="connsiteX2" fmla="*/ 25400 w 25399"/>
                <a:gd name="connsiteY2" fmla="*/ 199388 h 199388"/>
                <a:gd name="connsiteX3" fmla="*/ 0 w 25399"/>
                <a:gd name="connsiteY3" fmla="*/ 199388 h 199388"/>
              </a:gdLst>
              <a:ahLst/>
              <a:cxnLst>
                <a:cxn ang="0">
                  <a:pos x="connsiteX0" y="connsiteY0"/>
                </a:cxn>
                <a:cxn ang="0">
                  <a:pos x="connsiteX1" y="connsiteY1"/>
                </a:cxn>
                <a:cxn ang="0">
                  <a:pos x="connsiteX2" y="connsiteY2"/>
                </a:cxn>
                <a:cxn ang="0">
                  <a:pos x="connsiteX3" y="connsiteY3"/>
                </a:cxn>
              </a:cxnLst>
              <a:rect l="l" t="t" r="r" b="b"/>
              <a:pathLst>
                <a:path w="25399" h="199388">
                  <a:moveTo>
                    <a:pt x="0" y="0"/>
                  </a:moveTo>
                  <a:lnTo>
                    <a:pt x="25400" y="0"/>
                  </a:lnTo>
                  <a:lnTo>
                    <a:pt x="25400" y="199388"/>
                  </a:lnTo>
                  <a:lnTo>
                    <a:pt x="0" y="199388"/>
                  </a:lnTo>
                  <a:close/>
                </a:path>
              </a:pathLst>
            </a:custGeom>
            <a:grpFill/>
            <a:ln w="6350" cap="flat">
              <a:noFill/>
              <a:prstDash val="solid"/>
              <a:miter/>
            </a:ln>
          </p:spPr>
          <p:txBody>
            <a:bodyPr rtlCol="0" anchor="ctr"/>
            <a:lstStyle/>
            <a:p>
              <a:endParaRPr lang="en-US"/>
            </a:p>
          </p:txBody>
        </p:sp>
        <p:sp>
          <p:nvSpPr>
            <p:cNvPr id="184" name="Freeform 183">
              <a:extLst>
                <a:ext uri="{FF2B5EF4-FFF2-40B4-BE49-F238E27FC236}">
                  <a16:creationId xmlns:a16="http://schemas.microsoft.com/office/drawing/2014/main" id="{8E0B39D9-8EDA-C847-A67A-0B3204D964E1}"/>
                </a:ext>
              </a:extLst>
            </p:cNvPr>
            <p:cNvSpPr/>
            <p:nvPr/>
          </p:nvSpPr>
          <p:spPr>
            <a:xfrm>
              <a:off x="18487289" y="2166143"/>
              <a:ext cx="243406" cy="231616"/>
            </a:xfrm>
            <a:custGeom>
              <a:avLst/>
              <a:gdLst>
                <a:gd name="connsiteX0" fmla="*/ 188696 w 243406"/>
                <a:gd name="connsiteY0" fmla="*/ 231616 h 231616"/>
                <a:gd name="connsiteX1" fmla="*/ 54076 w 243406"/>
                <a:gd name="connsiteY1" fmla="*/ 231616 h 231616"/>
                <a:gd name="connsiteX2" fmla="*/ 42011 w 243406"/>
                <a:gd name="connsiteY2" fmla="*/ 222726 h 231616"/>
                <a:gd name="connsiteX3" fmla="*/ 736 w 243406"/>
                <a:gd name="connsiteY3" fmla="*/ 95091 h 231616"/>
                <a:gd name="connsiteX4" fmla="*/ 5181 w 243406"/>
                <a:gd name="connsiteY4" fmla="*/ 81121 h 231616"/>
                <a:gd name="connsiteX5" fmla="*/ 114401 w 243406"/>
                <a:gd name="connsiteY5" fmla="*/ 2381 h 231616"/>
                <a:gd name="connsiteX6" fmla="*/ 129006 w 243406"/>
                <a:gd name="connsiteY6" fmla="*/ 2381 h 231616"/>
                <a:gd name="connsiteX7" fmla="*/ 238226 w 243406"/>
                <a:gd name="connsiteY7" fmla="*/ 81121 h 231616"/>
                <a:gd name="connsiteX8" fmla="*/ 242671 w 243406"/>
                <a:gd name="connsiteY8" fmla="*/ 95091 h 231616"/>
                <a:gd name="connsiteX9" fmla="*/ 200761 w 243406"/>
                <a:gd name="connsiteY9" fmla="*/ 222726 h 231616"/>
                <a:gd name="connsiteX10" fmla="*/ 188696 w 243406"/>
                <a:gd name="connsiteY10" fmla="*/ 231616 h 231616"/>
                <a:gd name="connsiteX11" fmla="*/ 62966 w 243406"/>
                <a:gd name="connsiteY11" fmla="*/ 206216 h 231616"/>
                <a:gd name="connsiteX12" fmla="*/ 179171 w 243406"/>
                <a:gd name="connsiteY12" fmla="*/ 206216 h 231616"/>
                <a:gd name="connsiteX13" fmla="*/ 215366 w 243406"/>
                <a:gd name="connsiteY13" fmla="*/ 96361 h 231616"/>
                <a:gd name="connsiteX14" fmla="*/ 121386 w 243406"/>
                <a:gd name="connsiteY14" fmla="*/ 28416 h 231616"/>
                <a:gd name="connsiteX15" fmla="*/ 27406 w 243406"/>
                <a:gd name="connsiteY15" fmla="*/ 96361 h 231616"/>
                <a:gd name="connsiteX16" fmla="*/ 62966 w 243406"/>
                <a:gd name="connsiteY16" fmla="*/ 206216 h 2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3406" h="231616">
                  <a:moveTo>
                    <a:pt x="188696" y="231616"/>
                  </a:moveTo>
                  <a:lnTo>
                    <a:pt x="54076" y="231616"/>
                  </a:lnTo>
                  <a:cubicBezTo>
                    <a:pt x="48361" y="231616"/>
                    <a:pt x="43916" y="227806"/>
                    <a:pt x="42011" y="222726"/>
                  </a:cubicBezTo>
                  <a:lnTo>
                    <a:pt x="736" y="95091"/>
                  </a:lnTo>
                  <a:cubicBezTo>
                    <a:pt x="-1169" y="90011"/>
                    <a:pt x="736" y="84296"/>
                    <a:pt x="5181" y="81121"/>
                  </a:cubicBezTo>
                  <a:lnTo>
                    <a:pt x="114401" y="2381"/>
                  </a:lnTo>
                  <a:cubicBezTo>
                    <a:pt x="118846" y="-794"/>
                    <a:pt x="124561" y="-794"/>
                    <a:pt x="129006" y="2381"/>
                  </a:cubicBezTo>
                  <a:lnTo>
                    <a:pt x="238226" y="81121"/>
                  </a:lnTo>
                  <a:cubicBezTo>
                    <a:pt x="242671" y="84296"/>
                    <a:pt x="244576" y="90011"/>
                    <a:pt x="242671" y="95091"/>
                  </a:cubicBezTo>
                  <a:lnTo>
                    <a:pt x="200761" y="222726"/>
                  </a:lnTo>
                  <a:cubicBezTo>
                    <a:pt x="198856" y="228441"/>
                    <a:pt x="193776" y="231616"/>
                    <a:pt x="188696" y="231616"/>
                  </a:cubicBezTo>
                  <a:close/>
                  <a:moveTo>
                    <a:pt x="62966" y="206216"/>
                  </a:moveTo>
                  <a:lnTo>
                    <a:pt x="179171" y="206216"/>
                  </a:lnTo>
                  <a:lnTo>
                    <a:pt x="215366" y="96361"/>
                  </a:lnTo>
                  <a:lnTo>
                    <a:pt x="121386" y="28416"/>
                  </a:lnTo>
                  <a:lnTo>
                    <a:pt x="27406" y="96361"/>
                  </a:lnTo>
                  <a:lnTo>
                    <a:pt x="62966" y="206216"/>
                  </a:lnTo>
                  <a:close/>
                </a:path>
              </a:pathLst>
            </a:custGeom>
            <a:grpFill/>
            <a:ln w="6350" cap="flat">
              <a:noFill/>
              <a:prstDash val="solid"/>
              <a:miter/>
            </a:ln>
          </p:spPr>
          <p:txBody>
            <a:bodyPr rtlCol="0" anchor="ctr"/>
            <a:lstStyle/>
            <a:p>
              <a:endParaRPr lang="en-US"/>
            </a:p>
          </p:txBody>
        </p:sp>
      </p:grpSp>
      <p:grpSp>
        <p:nvGrpSpPr>
          <p:cNvPr id="185" name="Group 184">
            <a:extLst>
              <a:ext uri="{FF2B5EF4-FFF2-40B4-BE49-F238E27FC236}">
                <a16:creationId xmlns:a16="http://schemas.microsoft.com/office/drawing/2014/main" id="{A0C1A4BE-DF4D-234B-A866-B9234C0C7335}"/>
              </a:ext>
            </a:extLst>
          </p:cNvPr>
          <p:cNvGrpSpPr>
            <a:grpSpLocks noChangeAspect="1"/>
          </p:cNvGrpSpPr>
          <p:nvPr/>
        </p:nvGrpSpPr>
        <p:grpSpPr>
          <a:xfrm>
            <a:off x="8634096" y="2078661"/>
            <a:ext cx="694772" cy="610408"/>
            <a:chOff x="21757640" y="3543300"/>
            <a:chExt cx="888999" cy="781050"/>
          </a:xfrm>
          <a:solidFill>
            <a:srgbClr val="FFF3CD"/>
          </a:solidFill>
        </p:grpSpPr>
        <p:sp>
          <p:nvSpPr>
            <p:cNvPr id="186" name="Freeform 185">
              <a:extLst>
                <a:ext uri="{FF2B5EF4-FFF2-40B4-BE49-F238E27FC236}">
                  <a16:creationId xmlns:a16="http://schemas.microsoft.com/office/drawing/2014/main" id="{7EE298EE-1FBE-D247-99F5-0225E5D0BC01}"/>
                </a:ext>
              </a:extLst>
            </p:cNvPr>
            <p:cNvSpPr/>
            <p:nvPr/>
          </p:nvSpPr>
          <p:spPr>
            <a:xfrm>
              <a:off x="21775420" y="3559333"/>
              <a:ext cx="855344" cy="749141"/>
            </a:xfrm>
            <a:custGeom>
              <a:avLst/>
              <a:gdLst>
                <a:gd name="connsiteX0" fmla="*/ 557530 w 855344"/>
                <a:gd name="connsiteY0" fmla="*/ 749141 h 749141"/>
                <a:gd name="connsiteX1" fmla="*/ 556260 w 855344"/>
                <a:gd name="connsiteY1" fmla="*/ 749141 h 749141"/>
                <a:gd name="connsiteX2" fmla="*/ 456564 w 855344"/>
                <a:gd name="connsiteY2" fmla="*/ 738346 h 749141"/>
                <a:gd name="connsiteX3" fmla="*/ 445770 w 855344"/>
                <a:gd name="connsiteY3" fmla="*/ 729456 h 749141"/>
                <a:gd name="connsiteX4" fmla="*/ 387350 w 855344"/>
                <a:gd name="connsiteY4" fmla="*/ 538321 h 749141"/>
                <a:gd name="connsiteX5" fmla="*/ 228600 w 855344"/>
                <a:gd name="connsiteY5" fmla="*/ 483711 h 749141"/>
                <a:gd name="connsiteX6" fmla="*/ 24130 w 855344"/>
                <a:gd name="connsiteY6" fmla="*/ 433546 h 749141"/>
                <a:gd name="connsiteX7" fmla="*/ 14605 w 855344"/>
                <a:gd name="connsiteY7" fmla="*/ 422116 h 749141"/>
                <a:gd name="connsiteX8" fmla="*/ 0 w 855344"/>
                <a:gd name="connsiteY8" fmla="*/ 206851 h 749141"/>
                <a:gd name="connsiteX9" fmla="*/ 5080 w 855344"/>
                <a:gd name="connsiteY9" fmla="*/ 195421 h 749141"/>
                <a:gd name="connsiteX10" fmla="*/ 196214 w 855344"/>
                <a:gd name="connsiteY10" fmla="*/ 59531 h 749141"/>
                <a:gd name="connsiteX11" fmla="*/ 200025 w 855344"/>
                <a:gd name="connsiteY11" fmla="*/ 57626 h 749141"/>
                <a:gd name="connsiteX12" fmla="*/ 403860 w 855344"/>
                <a:gd name="connsiteY12" fmla="*/ 476 h 749141"/>
                <a:gd name="connsiteX13" fmla="*/ 410210 w 855344"/>
                <a:gd name="connsiteY13" fmla="*/ 476 h 749141"/>
                <a:gd name="connsiteX14" fmla="*/ 687705 w 855344"/>
                <a:gd name="connsiteY14" fmla="*/ 67151 h 749141"/>
                <a:gd name="connsiteX15" fmla="*/ 694689 w 855344"/>
                <a:gd name="connsiteY15" fmla="*/ 70961 h 749141"/>
                <a:gd name="connsiteX16" fmla="*/ 852170 w 855344"/>
                <a:gd name="connsiteY16" fmla="*/ 256381 h 749141"/>
                <a:gd name="connsiteX17" fmla="*/ 855345 w 855344"/>
                <a:gd name="connsiteY17" fmla="*/ 265271 h 749141"/>
                <a:gd name="connsiteX18" fmla="*/ 843280 w 855344"/>
                <a:gd name="connsiteY18" fmla="*/ 441166 h 749141"/>
                <a:gd name="connsiteX19" fmla="*/ 834389 w 855344"/>
                <a:gd name="connsiteY19" fmla="*/ 452596 h 749141"/>
                <a:gd name="connsiteX20" fmla="*/ 738505 w 855344"/>
                <a:gd name="connsiteY20" fmla="*/ 480536 h 749141"/>
                <a:gd name="connsiteX21" fmla="*/ 711835 w 855344"/>
                <a:gd name="connsiteY21" fmla="*/ 562451 h 749141"/>
                <a:gd name="connsiteX22" fmla="*/ 705485 w 855344"/>
                <a:gd name="connsiteY22" fmla="*/ 570071 h 749141"/>
                <a:gd name="connsiteX23" fmla="*/ 592455 w 855344"/>
                <a:gd name="connsiteY23" fmla="*/ 626586 h 749141"/>
                <a:gd name="connsiteX24" fmla="*/ 570230 w 855344"/>
                <a:gd name="connsiteY24" fmla="*/ 739616 h 749141"/>
                <a:gd name="connsiteX25" fmla="*/ 557530 w 855344"/>
                <a:gd name="connsiteY25" fmla="*/ 749141 h 749141"/>
                <a:gd name="connsiteX26" fmla="*/ 467360 w 855344"/>
                <a:gd name="connsiteY26" fmla="*/ 713581 h 749141"/>
                <a:gd name="connsiteX27" fmla="*/ 547370 w 855344"/>
                <a:gd name="connsiteY27" fmla="*/ 722471 h 749141"/>
                <a:gd name="connsiteX28" fmla="*/ 568325 w 855344"/>
                <a:gd name="connsiteY28" fmla="*/ 615156 h 749141"/>
                <a:gd name="connsiteX29" fmla="*/ 575310 w 855344"/>
                <a:gd name="connsiteY29" fmla="*/ 606266 h 749141"/>
                <a:gd name="connsiteX30" fmla="*/ 688975 w 855344"/>
                <a:gd name="connsiteY30" fmla="*/ 549116 h 749141"/>
                <a:gd name="connsiteX31" fmla="*/ 716280 w 855344"/>
                <a:gd name="connsiteY31" fmla="*/ 465931 h 749141"/>
                <a:gd name="connsiteX32" fmla="*/ 724535 w 855344"/>
                <a:gd name="connsiteY32" fmla="*/ 457676 h 749141"/>
                <a:gd name="connsiteX33" fmla="*/ 817880 w 855344"/>
                <a:gd name="connsiteY33" fmla="*/ 430371 h 749141"/>
                <a:gd name="connsiteX34" fmla="*/ 828675 w 855344"/>
                <a:gd name="connsiteY34" fmla="*/ 269081 h 749141"/>
                <a:gd name="connsiteX35" fmla="*/ 676910 w 855344"/>
                <a:gd name="connsiteY35" fmla="*/ 90646 h 749141"/>
                <a:gd name="connsiteX36" fmla="*/ 406400 w 855344"/>
                <a:gd name="connsiteY36" fmla="*/ 25876 h 749141"/>
                <a:gd name="connsiteX37" fmla="*/ 208280 w 855344"/>
                <a:gd name="connsiteY37" fmla="*/ 81121 h 749141"/>
                <a:gd name="connsiteX38" fmla="*/ 24764 w 855344"/>
                <a:gd name="connsiteY38" fmla="*/ 211931 h 749141"/>
                <a:gd name="connsiteX39" fmla="*/ 38735 w 855344"/>
                <a:gd name="connsiteY39" fmla="*/ 411321 h 749141"/>
                <a:gd name="connsiteX40" fmla="*/ 234314 w 855344"/>
                <a:gd name="connsiteY40" fmla="*/ 458946 h 749141"/>
                <a:gd name="connsiteX41" fmla="*/ 235585 w 855344"/>
                <a:gd name="connsiteY41" fmla="*/ 459581 h 749141"/>
                <a:gd name="connsiteX42" fmla="*/ 400685 w 855344"/>
                <a:gd name="connsiteY42" fmla="*/ 516731 h 749141"/>
                <a:gd name="connsiteX43" fmla="*/ 408939 w 855344"/>
                <a:gd name="connsiteY43" fmla="*/ 524986 h 749141"/>
                <a:gd name="connsiteX44" fmla="*/ 467360 w 855344"/>
                <a:gd name="connsiteY44" fmla="*/ 713581 h 74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55344" h="749141">
                  <a:moveTo>
                    <a:pt x="557530" y="749141"/>
                  </a:moveTo>
                  <a:cubicBezTo>
                    <a:pt x="556895" y="749141"/>
                    <a:pt x="556895" y="749141"/>
                    <a:pt x="556260" y="749141"/>
                  </a:cubicBezTo>
                  <a:lnTo>
                    <a:pt x="456564" y="738346"/>
                  </a:lnTo>
                  <a:cubicBezTo>
                    <a:pt x="451485" y="737711"/>
                    <a:pt x="447039" y="734536"/>
                    <a:pt x="445770" y="729456"/>
                  </a:cubicBezTo>
                  <a:lnTo>
                    <a:pt x="387350" y="538321"/>
                  </a:lnTo>
                  <a:lnTo>
                    <a:pt x="228600" y="483711"/>
                  </a:lnTo>
                  <a:lnTo>
                    <a:pt x="24130" y="433546"/>
                  </a:lnTo>
                  <a:cubicBezTo>
                    <a:pt x="19050" y="432276"/>
                    <a:pt x="14605" y="427831"/>
                    <a:pt x="14605" y="422116"/>
                  </a:cubicBezTo>
                  <a:lnTo>
                    <a:pt x="0" y="206851"/>
                  </a:lnTo>
                  <a:cubicBezTo>
                    <a:pt x="0" y="202406"/>
                    <a:pt x="1905" y="197961"/>
                    <a:pt x="5080" y="195421"/>
                  </a:cubicBezTo>
                  <a:lnTo>
                    <a:pt x="196214" y="59531"/>
                  </a:lnTo>
                  <a:cubicBezTo>
                    <a:pt x="197485" y="58896"/>
                    <a:pt x="198755" y="58261"/>
                    <a:pt x="200025" y="57626"/>
                  </a:cubicBezTo>
                  <a:lnTo>
                    <a:pt x="403860" y="476"/>
                  </a:lnTo>
                  <a:cubicBezTo>
                    <a:pt x="405764" y="-159"/>
                    <a:pt x="408305" y="-159"/>
                    <a:pt x="410210" y="476"/>
                  </a:cubicBezTo>
                  <a:lnTo>
                    <a:pt x="687705" y="67151"/>
                  </a:lnTo>
                  <a:cubicBezTo>
                    <a:pt x="690245" y="67786"/>
                    <a:pt x="692785" y="69056"/>
                    <a:pt x="694689" y="70961"/>
                  </a:cubicBezTo>
                  <a:lnTo>
                    <a:pt x="852170" y="256381"/>
                  </a:lnTo>
                  <a:cubicBezTo>
                    <a:pt x="854075" y="258921"/>
                    <a:pt x="855345" y="262096"/>
                    <a:pt x="855345" y="265271"/>
                  </a:cubicBezTo>
                  <a:lnTo>
                    <a:pt x="843280" y="441166"/>
                  </a:lnTo>
                  <a:cubicBezTo>
                    <a:pt x="842645" y="446246"/>
                    <a:pt x="839470" y="450691"/>
                    <a:pt x="834389" y="452596"/>
                  </a:cubicBezTo>
                  <a:lnTo>
                    <a:pt x="738505" y="480536"/>
                  </a:lnTo>
                  <a:lnTo>
                    <a:pt x="711835" y="562451"/>
                  </a:lnTo>
                  <a:cubicBezTo>
                    <a:pt x="710564" y="565626"/>
                    <a:pt x="708660" y="568166"/>
                    <a:pt x="705485" y="570071"/>
                  </a:cubicBezTo>
                  <a:lnTo>
                    <a:pt x="592455" y="626586"/>
                  </a:lnTo>
                  <a:lnTo>
                    <a:pt x="570230" y="739616"/>
                  </a:lnTo>
                  <a:cubicBezTo>
                    <a:pt x="568960" y="744696"/>
                    <a:pt x="563880" y="749141"/>
                    <a:pt x="557530" y="749141"/>
                  </a:cubicBezTo>
                  <a:close/>
                  <a:moveTo>
                    <a:pt x="467360" y="713581"/>
                  </a:moveTo>
                  <a:lnTo>
                    <a:pt x="547370" y="722471"/>
                  </a:lnTo>
                  <a:lnTo>
                    <a:pt x="568325" y="615156"/>
                  </a:lnTo>
                  <a:cubicBezTo>
                    <a:pt x="568960" y="611346"/>
                    <a:pt x="571500" y="608171"/>
                    <a:pt x="575310" y="606266"/>
                  </a:cubicBezTo>
                  <a:lnTo>
                    <a:pt x="688975" y="549116"/>
                  </a:lnTo>
                  <a:lnTo>
                    <a:pt x="716280" y="465931"/>
                  </a:lnTo>
                  <a:cubicBezTo>
                    <a:pt x="717550" y="462121"/>
                    <a:pt x="720725" y="458946"/>
                    <a:pt x="724535" y="457676"/>
                  </a:cubicBezTo>
                  <a:lnTo>
                    <a:pt x="817880" y="430371"/>
                  </a:lnTo>
                  <a:lnTo>
                    <a:pt x="828675" y="269081"/>
                  </a:lnTo>
                  <a:lnTo>
                    <a:pt x="676910" y="90646"/>
                  </a:lnTo>
                  <a:lnTo>
                    <a:pt x="406400" y="25876"/>
                  </a:lnTo>
                  <a:lnTo>
                    <a:pt x="208280" y="81121"/>
                  </a:lnTo>
                  <a:lnTo>
                    <a:pt x="24764" y="211931"/>
                  </a:lnTo>
                  <a:lnTo>
                    <a:pt x="38735" y="411321"/>
                  </a:lnTo>
                  <a:lnTo>
                    <a:pt x="234314" y="458946"/>
                  </a:lnTo>
                  <a:cubicBezTo>
                    <a:pt x="234950" y="458946"/>
                    <a:pt x="234950" y="458946"/>
                    <a:pt x="235585" y="459581"/>
                  </a:cubicBezTo>
                  <a:lnTo>
                    <a:pt x="400685" y="516731"/>
                  </a:lnTo>
                  <a:cubicBezTo>
                    <a:pt x="404495" y="518001"/>
                    <a:pt x="407670" y="521176"/>
                    <a:pt x="408939" y="524986"/>
                  </a:cubicBezTo>
                  <a:lnTo>
                    <a:pt x="467360" y="713581"/>
                  </a:lnTo>
                  <a:close/>
                </a:path>
              </a:pathLst>
            </a:custGeom>
            <a:grpFill/>
            <a:ln w="6350" cap="flat">
              <a:noFill/>
              <a:prstDash val="solid"/>
              <a:miter/>
            </a:ln>
          </p:spPr>
          <p:txBody>
            <a:bodyPr rtlCol="0" anchor="ctr"/>
            <a:lstStyle/>
            <a:p>
              <a:endParaRPr lang="en-US"/>
            </a:p>
          </p:txBody>
        </p:sp>
        <p:sp>
          <p:nvSpPr>
            <p:cNvPr id="187" name="Freeform 186">
              <a:extLst>
                <a:ext uri="{FF2B5EF4-FFF2-40B4-BE49-F238E27FC236}">
                  <a16:creationId xmlns:a16="http://schemas.microsoft.com/office/drawing/2014/main" id="{148C7CD0-B446-094F-95DB-D08BCB832885}"/>
                </a:ext>
              </a:extLst>
            </p:cNvPr>
            <p:cNvSpPr/>
            <p:nvPr/>
          </p:nvSpPr>
          <p:spPr>
            <a:xfrm>
              <a:off x="22475167" y="4001134"/>
              <a:ext cx="57172" cy="57150"/>
            </a:xfrm>
            <a:custGeom>
              <a:avLst/>
              <a:gdLst>
                <a:gd name="connsiteX0" fmla="*/ 28598 w 57172"/>
                <a:gd name="connsiteY0" fmla="*/ 57150 h 57150"/>
                <a:gd name="connsiteX1" fmla="*/ 57173 w 57172"/>
                <a:gd name="connsiteY1" fmla="*/ 28575 h 57150"/>
                <a:gd name="connsiteX2" fmla="*/ 28598 w 57172"/>
                <a:gd name="connsiteY2" fmla="*/ 0 h 57150"/>
                <a:gd name="connsiteX3" fmla="*/ 23 w 57172"/>
                <a:gd name="connsiteY3" fmla="*/ 28575 h 57150"/>
                <a:gd name="connsiteX4" fmla="*/ 28598 w 57172"/>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72" h="57150">
                  <a:moveTo>
                    <a:pt x="28598" y="57150"/>
                  </a:moveTo>
                  <a:cubicBezTo>
                    <a:pt x="44473" y="57150"/>
                    <a:pt x="57173" y="44450"/>
                    <a:pt x="57173" y="28575"/>
                  </a:cubicBezTo>
                  <a:cubicBezTo>
                    <a:pt x="57173" y="12700"/>
                    <a:pt x="44473" y="0"/>
                    <a:pt x="28598" y="0"/>
                  </a:cubicBezTo>
                  <a:cubicBezTo>
                    <a:pt x="12723" y="0"/>
                    <a:pt x="23" y="12700"/>
                    <a:pt x="23" y="28575"/>
                  </a:cubicBezTo>
                  <a:cubicBezTo>
                    <a:pt x="-612" y="44450"/>
                    <a:pt x="12088" y="57150"/>
                    <a:pt x="28598" y="57150"/>
                  </a:cubicBezTo>
                  <a:close/>
                </a:path>
              </a:pathLst>
            </a:custGeom>
            <a:grpFill/>
            <a:ln w="6350" cap="flat">
              <a:noFill/>
              <a:prstDash val="solid"/>
              <a:miter/>
            </a:ln>
          </p:spPr>
          <p:txBody>
            <a:bodyPr rtlCol="0" anchor="ctr"/>
            <a:lstStyle/>
            <a:p>
              <a:endParaRPr lang="en-US"/>
            </a:p>
          </p:txBody>
        </p:sp>
        <p:sp>
          <p:nvSpPr>
            <p:cNvPr id="188" name="Freeform 187">
              <a:extLst>
                <a:ext uri="{FF2B5EF4-FFF2-40B4-BE49-F238E27FC236}">
                  <a16:creationId xmlns:a16="http://schemas.microsoft.com/office/drawing/2014/main" id="{D8A149E1-E673-F842-A5EF-DEBBA2E44337}"/>
                </a:ext>
              </a:extLst>
            </p:cNvPr>
            <p:cNvSpPr/>
            <p:nvPr/>
          </p:nvSpPr>
          <p:spPr>
            <a:xfrm>
              <a:off x="22445980" y="4088765"/>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89" name="Freeform 188">
              <a:extLst>
                <a:ext uri="{FF2B5EF4-FFF2-40B4-BE49-F238E27FC236}">
                  <a16:creationId xmlns:a16="http://schemas.microsoft.com/office/drawing/2014/main" id="{97A65290-096F-4540-AF54-ED3EEBB6BBF4}"/>
                </a:ext>
              </a:extLst>
            </p:cNvPr>
            <p:cNvSpPr/>
            <p:nvPr/>
          </p:nvSpPr>
          <p:spPr>
            <a:xfrm>
              <a:off x="22329117" y="4149090"/>
              <a:ext cx="57172" cy="57150"/>
            </a:xfrm>
            <a:custGeom>
              <a:avLst/>
              <a:gdLst>
                <a:gd name="connsiteX0" fmla="*/ 28598 w 57172"/>
                <a:gd name="connsiteY0" fmla="*/ 57150 h 57150"/>
                <a:gd name="connsiteX1" fmla="*/ 57173 w 57172"/>
                <a:gd name="connsiteY1" fmla="*/ 28575 h 57150"/>
                <a:gd name="connsiteX2" fmla="*/ 28598 w 57172"/>
                <a:gd name="connsiteY2" fmla="*/ 0 h 57150"/>
                <a:gd name="connsiteX3" fmla="*/ 23 w 57172"/>
                <a:gd name="connsiteY3" fmla="*/ 28575 h 57150"/>
                <a:gd name="connsiteX4" fmla="*/ 28598 w 57172"/>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72" h="57150">
                  <a:moveTo>
                    <a:pt x="28598" y="57150"/>
                  </a:moveTo>
                  <a:cubicBezTo>
                    <a:pt x="44473" y="57150"/>
                    <a:pt x="57173" y="44450"/>
                    <a:pt x="57173" y="28575"/>
                  </a:cubicBezTo>
                  <a:cubicBezTo>
                    <a:pt x="57173" y="12700"/>
                    <a:pt x="44473" y="0"/>
                    <a:pt x="28598" y="0"/>
                  </a:cubicBezTo>
                  <a:cubicBezTo>
                    <a:pt x="12723" y="0"/>
                    <a:pt x="23" y="12700"/>
                    <a:pt x="23" y="28575"/>
                  </a:cubicBezTo>
                  <a:cubicBezTo>
                    <a:pt x="-612" y="44450"/>
                    <a:pt x="12088" y="57150"/>
                    <a:pt x="28598" y="57150"/>
                  </a:cubicBezTo>
                  <a:close/>
                </a:path>
              </a:pathLst>
            </a:custGeom>
            <a:grpFill/>
            <a:ln w="6350" cap="flat">
              <a:noFill/>
              <a:prstDash val="solid"/>
              <a:miter/>
            </a:ln>
          </p:spPr>
          <p:txBody>
            <a:bodyPr rtlCol="0" anchor="ctr"/>
            <a:lstStyle/>
            <a:p>
              <a:endParaRPr lang="en-US"/>
            </a:p>
          </p:txBody>
        </p:sp>
        <p:sp>
          <p:nvSpPr>
            <p:cNvPr id="190" name="Freeform 189">
              <a:extLst>
                <a:ext uri="{FF2B5EF4-FFF2-40B4-BE49-F238E27FC236}">
                  <a16:creationId xmlns:a16="http://schemas.microsoft.com/office/drawing/2014/main" id="{4D8DC535-4D64-284F-8562-CF90E1799F25}"/>
                </a:ext>
              </a:extLst>
            </p:cNvPr>
            <p:cNvSpPr/>
            <p:nvPr/>
          </p:nvSpPr>
          <p:spPr>
            <a:xfrm>
              <a:off x="22305009" y="426720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91" name="Freeform 190">
              <a:extLst>
                <a:ext uri="{FF2B5EF4-FFF2-40B4-BE49-F238E27FC236}">
                  <a16:creationId xmlns:a16="http://schemas.microsoft.com/office/drawing/2014/main" id="{C9D141D5-C12F-714C-AD27-2D21DB082F15}"/>
                </a:ext>
              </a:extLst>
            </p:cNvPr>
            <p:cNvSpPr/>
            <p:nvPr/>
          </p:nvSpPr>
          <p:spPr>
            <a:xfrm>
              <a:off x="22204045" y="4258945"/>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92" name="Freeform 191">
              <a:extLst>
                <a:ext uri="{FF2B5EF4-FFF2-40B4-BE49-F238E27FC236}">
                  <a16:creationId xmlns:a16="http://schemas.microsoft.com/office/drawing/2014/main" id="{9384FEB2-CD9C-2440-8C14-7B6DFE08BB97}"/>
                </a:ext>
              </a:extLst>
            </p:cNvPr>
            <p:cNvSpPr/>
            <p:nvPr/>
          </p:nvSpPr>
          <p:spPr>
            <a:xfrm>
              <a:off x="22144990" y="406019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93" name="Freeform 192">
              <a:extLst>
                <a:ext uri="{FF2B5EF4-FFF2-40B4-BE49-F238E27FC236}">
                  <a16:creationId xmlns:a16="http://schemas.microsoft.com/office/drawing/2014/main" id="{42ECB4BA-2D3F-CD48-BC33-E68E9BFE7613}"/>
                </a:ext>
              </a:extLst>
            </p:cNvPr>
            <p:cNvSpPr/>
            <p:nvPr/>
          </p:nvSpPr>
          <p:spPr>
            <a:xfrm>
              <a:off x="21978598" y="4003040"/>
              <a:ext cx="57171" cy="57150"/>
            </a:xfrm>
            <a:custGeom>
              <a:avLst/>
              <a:gdLst>
                <a:gd name="connsiteX0" fmla="*/ 28597 w 57171"/>
                <a:gd name="connsiteY0" fmla="*/ 57150 h 57150"/>
                <a:gd name="connsiteX1" fmla="*/ 57172 w 57171"/>
                <a:gd name="connsiteY1" fmla="*/ 28575 h 57150"/>
                <a:gd name="connsiteX2" fmla="*/ 28597 w 57171"/>
                <a:gd name="connsiteY2" fmla="*/ 0 h 57150"/>
                <a:gd name="connsiteX3" fmla="*/ 22 w 57171"/>
                <a:gd name="connsiteY3" fmla="*/ 28575 h 57150"/>
                <a:gd name="connsiteX4" fmla="*/ 28597 w 57171"/>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71" h="57150">
                  <a:moveTo>
                    <a:pt x="28597" y="57150"/>
                  </a:moveTo>
                  <a:cubicBezTo>
                    <a:pt x="44472" y="57150"/>
                    <a:pt x="57172" y="44450"/>
                    <a:pt x="57172" y="28575"/>
                  </a:cubicBezTo>
                  <a:cubicBezTo>
                    <a:pt x="57172" y="12700"/>
                    <a:pt x="44472" y="0"/>
                    <a:pt x="28597" y="0"/>
                  </a:cubicBezTo>
                  <a:cubicBezTo>
                    <a:pt x="12722" y="0"/>
                    <a:pt x="22" y="12700"/>
                    <a:pt x="22" y="28575"/>
                  </a:cubicBezTo>
                  <a:cubicBezTo>
                    <a:pt x="-614" y="44450"/>
                    <a:pt x="12722" y="57150"/>
                    <a:pt x="28597" y="57150"/>
                  </a:cubicBezTo>
                  <a:close/>
                </a:path>
              </a:pathLst>
            </a:custGeom>
            <a:grpFill/>
            <a:ln w="6350" cap="flat">
              <a:noFill/>
              <a:prstDash val="solid"/>
              <a:miter/>
            </a:ln>
          </p:spPr>
          <p:txBody>
            <a:bodyPr rtlCol="0" anchor="ctr"/>
            <a:lstStyle/>
            <a:p>
              <a:endParaRPr lang="en-US"/>
            </a:p>
          </p:txBody>
        </p:sp>
        <p:sp>
          <p:nvSpPr>
            <p:cNvPr id="194" name="Freeform 193">
              <a:extLst>
                <a:ext uri="{FF2B5EF4-FFF2-40B4-BE49-F238E27FC236}">
                  <a16:creationId xmlns:a16="http://schemas.microsoft.com/office/drawing/2014/main" id="{C965D466-87D3-764B-8D82-6F42FA05985E}"/>
                </a:ext>
              </a:extLst>
            </p:cNvPr>
            <p:cNvSpPr/>
            <p:nvPr/>
          </p:nvSpPr>
          <p:spPr>
            <a:xfrm>
              <a:off x="21774128" y="3952875"/>
              <a:ext cx="57171" cy="57150"/>
            </a:xfrm>
            <a:custGeom>
              <a:avLst/>
              <a:gdLst>
                <a:gd name="connsiteX0" fmla="*/ 28597 w 57171"/>
                <a:gd name="connsiteY0" fmla="*/ 57150 h 57150"/>
                <a:gd name="connsiteX1" fmla="*/ 57172 w 57171"/>
                <a:gd name="connsiteY1" fmla="*/ 28575 h 57150"/>
                <a:gd name="connsiteX2" fmla="*/ 28597 w 57171"/>
                <a:gd name="connsiteY2" fmla="*/ 0 h 57150"/>
                <a:gd name="connsiteX3" fmla="*/ 22 w 57171"/>
                <a:gd name="connsiteY3" fmla="*/ 28575 h 57150"/>
                <a:gd name="connsiteX4" fmla="*/ 28597 w 57171"/>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71" h="57150">
                  <a:moveTo>
                    <a:pt x="28597" y="57150"/>
                  </a:moveTo>
                  <a:cubicBezTo>
                    <a:pt x="44472" y="57150"/>
                    <a:pt x="57172" y="44450"/>
                    <a:pt x="57172" y="28575"/>
                  </a:cubicBezTo>
                  <a:cubicBezTo>
                    <a:pt x="57172" y="12700"/>
                    <a:pt x="44472" y="0"/>
                    <a:pt x="28597" y="0"/>
                  </a:cubicBezTo>
                  <a:cubicBezTo>
                    <a:pt x="12722" y="0"/>
                    <a:pt x="22" y="12700"/>
                    <a:pt x="22" y="28575"/>
                  </a:cubicBezTo>
                  <a:cubicBezTo>
                    <a:pt x="-613" y="44450"/>
                    <a:pt x="12722" y="57150"/>
                    <a:pt x="28597" y="57150"/>
                  </a:cubicBezTo>
                  <a:close/>
                </a:path>
              </a:pathLst>
            </a:custGeom>
            <a:grpFill/>
            <a:ln w="6350" cap="flat">
              <a:noFill/>
              <a:prstDash val="solid"/>
              <a:miter/>
            </a:ln>
          </p:spPr>
          <p:txBody>
            <a:bodyPr rtlCol="0" anchor="ctr"/>
            <a:lstStyle/>
            <a:p>
              <a:endParaRPr lang="en-US"/>
            </a:p>
          </p:txBody>
        </p:sp>
        <p:sp>
          <p:nvSpPr>
            <p:cNvPr id="195" name="Freeform 194">
              <a:extLst>
                <a:ext uri="{FF2B5EF4-FFF2-40B4-BE49-F238E27FC236}">
                  <a16:creationId xmlns:a16="http://schemas.microsoft.com/office/drawing/2014/main" id="{5DA670D7-3BF0-E945-BE89-F6FEEE114269}"/>
                </a:ext>
              </a:extLst>
            </p:cNvPr>
            <p:cNvSpPr/>
            <p:nvPr/>
          </p:nvSpPr>
          <p:spPr>
            <a:xfrm>
              <a:off x="21757640" y="3737609"/>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96" name="Freeform 195">
              <a:extLst>
                <a:ext uri="{FF2B5EF4-FFF2-40B4-BE49-F238E27FC236}">
                  <a16:creationId xmlns:a16="http://schemas.microsoft.com/office/drawing/2014/main" id="{AB6EF588-486B-D94E-9712-80E47159416B}"/>
                </a:ext>
              </a:extLst>
            </p:cNvPr>
            <p:cNvSpPr/>
            <p:nvPr/>
          </p:nvSpPr>
          <p:spPr>
            <a:xfrm>
              <a:off x="21949409" y="360045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197" name="Freeform 196">
              <a:extLst>
                <a:ext uri="{FF2B5EF4-FFF2-40B4-BE49-F238E27FC236}">
                  <a16:creationId xmlns:a16="http://schemas.microsoft.com/office/drawing/2014/main" id="{9385A757-4ED1-D941-BA43-6385CE7EE96B}"/>
                </a:ext>
              </a:extLst>
            </p:cNvPr>
            <p:cNvSpPr/>
            <p:nvPr/>
          </p:nvSpPr>
          <p:spPr>
            <a:xfrm>
              <a:off x="22152587" y="3543300"/>
              <a:ext cx="57171" cy="57150"/>
            </a:xfrm>
            <a:custGeom>
              <a:avLst/>
              <a:gdLst>
                <a:gd name="connsiteX0" fmla="*/ 28597 w 57171"/>
                <a:gd name="connsiteY0" fmla="*/ 57150 h 57150"/>
                <a:gd name="connsiteX1" fmla="*/ 57172 w 57171"/>
                <a:gd name="connsiteY1" fmla="*/ 28575 h 57150"/>
                <a:gd name="connsiteX2" fmla="*/ 28597 w 57171"/>
                <a:gd name="connsiteY2" fmla="*/ 0 h 57150"/>
                <a:gd name="connsiteX3" fmla="*/ 22 w 57171"/>
                <a:gd name="connsiteY3" fmla="*/ 28575 h 57150"/>
                <a:gd name="connsiteX4" fmla="*/ 28597 w 57171"/>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71" h="57150">
                  <a:moveTo>
                    <a:pt x="28597" y="57150"/>
                  </a:moveTo>
                  <a:cubicBezTo>
                    <a:pt x="44472" y="57150"/>
                    <a:pt x="57172" y="44450"/>
                    <a:pt x="57172" y="28575"/>
                  </a:cubicBezTo>
                  <a:cubicBezTo>
                    <a:pt x="57172" y="12700"/>
                    <a:pt x="44472" y="0"/>
                    <a:pt x="28597" y="0"/>
                  </a:cubicBezTo>
                  <a:cubicBezTo>
                    <a:pt x="12722" y="0"/>
                    <a:pt x="22" y="12700"/>
                    <a:pt x="22" y="28575"/>
                  </a:cubicBezTo>
                  <a:cubicBezTo>
                    <a:pt x="-613" y="44450"/>
                    <a:pt x="12722" y="57150"/>
                    <a:pt x="28597" y="57150"/>
                  </a:cubicBezTo>
                  <a:close/>
                </a:path>
              </a:pathLst>
            </a:custGeom>
            <a:grpFill/>
            <a:ln w="6350" cap="flat">
              <a:noFill/>
              <a:prstDash val="solid"/>
              <a:miter/>
            </a:ln>
          </p:spPr>
          <p:txBody>
            <a:bodyPr rtlCol="0" anchor="ctr"/>
            <a:lstStyle/>
            <a:p>
              <a:endParaRPr lang="en-US"/>
            </a:p>
          </p:txBody>
        </p:sp>
        <p:sp>
          <p:nvSpPr>
            <p:cNvPr id="198" name="Freeform 197">
              <a:extLst>
                <a:ext uri="{FF2B5EF4-FFF2-40B4-BE49-F238E27FC236}">
                  <a16:creationId xmlns:a16="http://schemas.microsoft.com/office/drawing/2014/main" id="{A315A60F-B960-264C-9F31-3CF839BF956D}"/>
                </a:ext>
              </a:extLst>
            </p:cNvPr>
            <p:cNvSpPr/>
            <p:nvPr/>
          </p:nvSpPr>
          <p:spPr>
            <a:xfrm>
              <a:off x="22432623" y="3609975"/>
              <a:ext cx="57171" cy="57150"/>
            </a:xfrm>
            <a:custGeom>
              <a:avLst/>
              <a:gdLst>
                <a:gd name="connsiteX0" fmla="*/ 28597 w 57171"/>
                <a:gd name="connsiteY0" fmla="*/ 57150 h 57150"/>
                <a:gd name="connsiteX1" fmla="*/ 57172 w 57171"/>
                <a:gd name="connsiteY1" fmla="*/ 28575 h 57150"/>
                <a:gd name="connsiteX2" fmla="*/ 28597 w 57171"/>
                <a:gd name="connsiteY2" fmla="*/ 0 h 57150"/>
                <a:gd name="connsiteX3" fmla="*/ 22 w 57171"/>
                <a:gd name="connsiteY3" fmla="*/ 28575 h 57150"/>
                <a:gd name="connsiteX4" fmla="*/ 28597 w 57171"/>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71" h="57150">
                  <a:moveTo>
                    <a:pt x="28597" y="57150"/>
                  </a:moveTo>
                  <a:cubicBezTo>
                    <a:pt x="44472" y="57150"/>
                    <a:pt x="57172" y="44450"/>
                    <a:pt x="57172" y="28575"/>
                  </a:cubicBezTo>
                  <a:cubicBezTo>
                    <a:pt x="57172" y="12700"/>
                    <a:pt x="44472" y="0"/>
                    <a:pt x="28597" y="0"/>
                  </a:cubicBezTo>
                  <a:cubicBezTo>
                    <a:pt x="12722" y="0"/>
                    <a:pt x="22" y="12700"/>
                    <a:pt x="22" y="28575"/>
                  </a:cubicBezTo>
                  <a:cubicBezTo>
                    <a:pt x="-614" y="44450"/>
                    <a:pt x="12722" y="57150"/>
                    <a:pt x="28597" y="57150"/>
                  </a:cubicBezTo>
                  <a:close/>
                </a:path>
              </a:pathLst>
            </a:custGeom>
            <a:grpFill/>
            <a:ln w="6350" cap="flat">
              <a:noFill/>
              <a:prstDash val="solid"/>
              <a:miter/>
            </a:ln>
          </p:spPr>
          <p:txBody>
            <a:bodyPr rtlCol="0" anchor="ctr"/>
            <a:lstStyle/>
            <a:p>
              <a:endParaRPr lang="en-US"/>
            </a:p>
          </p:txBody>
        </p:sp>
        <p:sp>
          <p:nvSpPr>
            <p:cNvPr id="199" name="Freeform 198">
              <a:extLst>
                <a:ext uri="{FF2B5EF4-FFF2-40B4-BE49-F238E27FC236}">
                  <a16:creationId xmlns:a16="http://schemas.microsoft.com/office/drawing/2014/main" id="{7D2F5D6A-497A-8E41-879B-42644D3C7A77}"/>
                </a:ext>
              </a:extLst>
            </p:cNvPr>
            <p:cNvSpPr/>
            <p:nvPr/>
          </p:nvSpPr>
          <p:spPr>
            <a:xfrm>
              <a:off x="22589468" y="3796665"/>
              <a:ext cx="57171" cy="57150"/>
            </a:xfrm>
            <a:custGeom>
              <a:avLst/>
              <a:gdLst>
                <a:gd name="connsiteX0" fmla="*/ 28597 w 57171"/>
                <a:gd name="connsiteY0" fmla="*/ 57150 h 57150"/>
                <a:gd name="connsiteX1" fmla="*/ 57172 w 57171"/>
                <a:gd name="connsiteY1" fmla="*/ 28575 h 57150"/>
                <a:gd name="connsiteX2" fmla="*/ 28597 w 57171"/>
                <a:gd name="connsiteY2" fmla="*/ 0 h 57150"/>
                <a:gd name="connsiteX3" fmla="*/ 22 w 57171"/>
                <a:gd name="connsiteY3" fmla="*/ 28575 h 57150"/>
                <a:gd name="connsiteX4" fmla="*/ 28597 w 57171"/>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71" h="57150">
                  <a:moveTo>
                    <a:pt x="28597" y="57150"/>
                  </a:moveTo>
                  <a:cubicBezTo>
                    <a:pt x="44472" y="57150"/>
                    <a:pt x="57172" y="44450"/>
                    <a:pt x="57172" y="28575"/>
                  </a:cubicBezTo>
                  <a:cubicBezTo>
                    <a:pt x="57172" y="12700"/>
                    <a:pt x="44472" y="0"/>
                    <a:pt x="28597" y="0"/>
                  </a:cubicBezTo>
                  <a:cubicBezTo>
                    <a:pt x="12722" y="0"/>
                    <a:pt x="22" y="12700"/>
                    <a:pt x="22" y="28575"/>
                  </a:cubicBezTo>
                  <a:cubicBezTo>
                    <a:pt x="-613" y="44450"/>
                    <a:pt x="12722" y="57150"/>
                    <a:pt x="28597" y="57150"/>
                  </a:cubicBezTo>
                  <a:close/>
                </a:path>
              </a:pathLst>
            </a:custGeom>
            <a:grpFill/>
            <a:ln w="6350" cap="flat">
              <a:noFill/>
              <a:prstDash val="solid"/>
              <a:miter/>
            </a:ln>
          </p:spPr>
          <p:txBody>
            <a:bodyPr rtlCol="0" anchor="ctr"/>
            <a:lstStyle/>
            <a:p>
              <a:endParaRPr lang="en-US"/>
            </a:p>
          </p:txBody>
        </p:sp>
        <p:sp>
          <p:nvSpPr>
            <p:cNvPr id="200" name="Freeform 199">
              <a:extLst>
                <a:ext uri="{FF2B5EF4-FFF2-40B4-BE49-F238E27FC236}">
                  <a16:creationId xmlns:a16="http://schemas.microsoft.com/office/drawing/2014/main" id="{AF225074-B719-A84A-8008-423FA2E5021F}"/>
                </a:ext>
              </a:extLst>
            </p:cNvPr>
            <p:cNvSpPr/>
            <p:nvPr/>
          </p:nvSpPr>
          <p:spPr>
            <a:xfrm>
              <a:off x="22578037" y="3969384"/>
              <a:ext cx="57171" cy="57150"/>
            </a:xfrm>
            <a:custGeom>
              <a:avLst/>
              <a:gdLst>
                <a:gd name="connsiteX0" fmla="*/ 28597 w 57171"/>
                <a:gd name="connsiteY0" fmla="*/ 57150 h 57150"/>
                <a:gd name="connsiteX1" fmla="*/ 57172 w 57171"/>
                <a:gd name="connsiteY1" fmla="*/ 28575 h 57150"/>
                <a:gd name="connsiteX2" fmla="*/ 28597 w 57171"/>
                <a:gd name="connsiteY2" fmla="*/ 0 h 57150"/>
                <a:gd name="connsiteX3" fmla="*/ 22 w 57171"/>
                <a:gd name="connsiteY3" fmla="*/ 28575 h 57150"/>
                <a:gd name="connsiteX4" fmla="*/ 28597 w 57171"/>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71" h="57150">
                  <a:moveTo>
                    <a:pt x="28597" y="57150"/>
                  </a:moveTo>
                  <a:cubicBezTo>
                    <a:pt x="44472" y="57150"/>
                    <a:pt x="57172" y="44450"/>
                    <a:pt x="57172" y="28575"/>
                  </a:cubicBezTo>
                  <a:cubicBezTo>
                    <a:pt x="57172" y="12700"/>
                    <a:pt x="44472" y="0"/>
                    <a:pt x="28597" y="0"/>
                  </a:cubicBezTo>
                  <a:cubicBezTo>
                    <a:pt x="12722" y="0"/>
                    <a:pt x="22" y="12700"/>
                    <a:pt x="22" y="28575"/>
                  </a:cubicBezTo>
                  <a:cubicBezTo>
                    <a:pt x="-613" y="44450"/>
                    <a:pt x="12722" y="57150"/>
                    <a:pt x="28597" y="57150"/>
                  </a:cubicBezTo>
                  <a:close/>
                </a:path>
              </a:pathLst>
            </a:custGeom>
            <a:grpFill/>
            <a:ln w="6350" cap="flat">
              <a:noFill/>
              <a:prstDash val="solid"/>
              <a:miter/>
            </a:ln>
          </p:spPr>
          <p:txBody>
            <a:bodyPr rtlCol="0" anchor="ctr"/>
            <a:lstStyle/>
            <a:p>
              <a:endParaRPr lang="en-US"/>
            </a:p>
          </p:txBody>
        </p:sp>
        <p:sp>
          <p:nvSpPr>
            <p:cNvPr id="201" name="Freeform 200">
              <a:extLst>
                <a:ext uri="{FF2B5EF4-FFF2-40B4-BE49-F238E27FC236}">
                  <a16:creationId xmlns:a16="http://schemas.microsoft.com/office/drawing/2014/main" id="{48ED7C4E-4676-E246-81D2-092B1870BA1D}"/>
                </a:ext>
              </a:extLst>
            </p:cNvPr>
            <p:cNvSpPr/>
            <p:nvPr/>
          </p:nvSpPr>
          <p:spPr>
            <a:xfrm>
              <a:off x="22349459" y="386715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202" name="Freeform 201">
              <a:extLst>
                <a:ext uri="{FF2B5EF4-FFF2-40B4-BE49-F238E27FC236}">
                  <a16:creationId xmlns:a16="http://schemas.microsoft.com/office/drawing/2014/main" id="{8D34A935-AFAE-284A-9B06-99D008C4D0FD}"/>
                </a:ext>
              </a:extLst>
            </p:cNvPr>
            <p:cNvSpPr/>
            <p:nvPr/>
          </p:nvSpPr>
          <p:spPr>
            <a:xfrm>
              <a:off x="22187512" y="3677284"/>
              <a:ext cx="57171" cy="57150"/>
            </a:xfrm>
            <a:custGeom>
              <a:avLst/>
              <a:gdLst>
                <a:gd name="connsiteX0" fmla="*/ 28597 w 57171"/>
                <a:gd name="connsiteY0" fmla="*/ 57150 h 57150"/>
                <a:gd name="connsiteX1" fmla="*/ 57172 w 57171"/>
                <a:gd name="connsiteY1" fmla="*/ 28575 h 57150"/>
                <a:gd name="connsiteX2" fmla="*/ 28597 w 57171"/>
                <a:gd name="connsiteY2" fmla="*/ 0 h 57150"/>
                <a:gd name="connsiteX3" fmla="*/ 22 w 57171"/>
                <a:gd name="connsiteY3" fmla="*/ 28575 h 57150"/>
                <a:gd name="connsiteX4" fmla="*/ 28597 w 57171"/>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71" h="57150">
                  <a:moveTo>
                    <a:pt x="28597" y="57150"/>
                  </a:moveTo>
                  <a:cubicBezTo>
                    <a:pt x="44472" y="57150"/>
                    <a:pt x="57172" y="44450"/>
                    <a:pt x="57172" y="28575"/>
                  </a:cubicBezTo>
                  <a:cubicBezTo>
                    <a:pt x="57172" y="12700"/>
                    <a:pt x="44472" y="0"/>
                    <a:pt x="28597" y="0"/>
                  </a:cubicBezTo>
                  <a:cubicBezTo>
                    <a:pt x="12722" y="0"/>
                    <a:pt x="22" y="12700"/>
                    <a:pt x="22" y="28575"/>
                  </a:cubicBezTo>
                  <a:cubicBezTo>
                    <a:pt x="-613" y="44450"/>
                    <a:pt x="12722" y="57150"/>
                    <a:pt x="28597" y="57150"/>
                  </a:cubicBezTo>
                  <a:close/>
                </a:path>
              </a:pathLst>
            </a:custGeom>
            <a:grpFill/>
            <a:ln w="6350" cap="flat">
              <a:noFill/>
              <a:prstDash val="solid"/>
              <a:miter/>
            </a:ln>
          </p:spPr>
          <p:txBody>
            <a:bodyPr rtlCol="0" anchor="ctr"/>
            <a:lstStyle/>
            <a:p>
              <a:endParaRPr lang="en-US"/>
            </a:p>
          </p:txBody>
        </p:sp>
        <p:sp>
          <p:nvSpPr>
            <p:cNvPr id="203" name="Freeform 202">
              <a:extLst>
                <a:ext uri="{FF2B5EF4-FFF2-40B4-BE49-F238E27FC236}">
                  <a16:creationId xmlns:a16="http://schemas.microsoft.com/office/drawing/2014/main" id="{D715A312-CF56-0B46-B2F7-3D3A6560160B}"/>
                </a:ext>
              </a:extLst>
            </p:cNvPr>
            <p:cNvSpPr/>
            <p:nvPr/>
          </p:nvSpPr>
          <p:spPr>
            <a:xfrm>
              <a:off x="22001480" y="3705859"/>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204" name="Freeform 203">
              <a:extLst>
                <a:ext uri="{FF2B5EF4-FFF2-40B4-BE49-F238E27FC236}">
                  <a16:creationId xmlns:a16="http://schemas.microsoft.com/office/drawing/2014/main" id="{A67C7D10-CAD1-C743-9A2C-6C1F1F195ED1}"/>
                </a:ext>
              </a:extLst>
            </p:cNvPr>
            <p:cNvSpPr/>
            <p:nvPr/>
          </p:nvSpPr>
          <p:spPr>
            <a:xfrm>
              <a:off x="21967824" y="3880484"/>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205" name="Freeform 204">
              <a:extLst>
                <a:ext uri="{FF2B5EF4-FFF2-40B4-BE49-F238E27FC236}">
                  <a16:creationId xmlns:a16="http://schemas.microsoft.com/office/drawing/2014/main" id="{180D6AAF-1EED-414D-966D-D1A2DDAE4352}"/>
                </a:ext>
              </a:extLst>
            </p:cNvPr>
            <p:cNvSpPr/>
            <p:nvPr/>
          </p:nvSpPr>
          <p:spPr>
            <a:xfrm>
              <a:off x="22268158" y="4004945"/>
              <a:ext cx="57171" cy="57150"/>
            </a:xfrm>
            <a:custGeom>
              <a:avLst/>
              <a:gdLst>
                <a:gd name="connsiteX0" fmla="*/ 28597 w 57171"/>
                <a:gd name="connsiteY0" fmla="*/ 57150 h 57150"/>
                <a:gd name="connsiteX1" fmla="*/ 57172 w 57171"/>
                <a:gd name="connsiteY1" fmla="*/ 28575 h 57150"/>
                <a:gd name="connsiteX2" fmla="*/ 28597 w 57171"/>
                <a:gd name="connsiteY2" fmla="*/ 0 h 57150"/>
                <a:gd name="connsiteX3" fmla="*/ 22 w 57171"/>
                <a:gd name="connsiteY3" fmla="*/ 28575 h 57150"/>
                <a:gd name="connsiteX4" fmla="*/ 28597 w 57171"/>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71" h="57150">
                  <a:moveTo>
                    <a:pt x="28597" y="57150"/>
                  </a:moveTo>
                  <a:cubicBezTo>
                    <a:pt x="44472" y="57150"/>
                    <a:pt x="57172" y="44450"/>
                    <a:pt x="57172" y="28575"/>
                  </a:cubicBezTo>
                  <a:cubicBezTo>
                    <a:pt x="57172" y="12700"/>
                    <a:pt x="44472" y="0"/>
                    <a:pt x="28597" y="0"/>
                  </a:cubicBezTo>
                  <a:cubicBezTo>
                    <a:pt x="12722" y="0"/>
                    <a:pt x="22" y="12700"/>
                    <a:pt x="22" y="28575"/>
                  </a:cubicBezTo>
                  <a:cubicBezTo>
                    <a:pt x="-613" y="44450"/>
                    <a:pt x="12722" y="57150"/>
                    <a:pt x="28597" y="57150"/>
                  </a:cubicBezTo>
                  <a:close/>
                </a:path>
              </a:pathLst>
            </a:custGeom>
            <a:grpFill/>
            <a:ln w="6350" cap="flat">
              <a:noFill/>
              <a:prstDash val="solid"/>
              <a:miter/>
            </a:ln>
          </p:spPr>
          <p:txBody>
            <a:bodyPr rtlCol="0" anchor="ctr"/>
            <a:lstStyle/>
            <a:p>
              <a:endParaRPr lang="en-US"/>
            </a:p>
          </p:txBody>
        </p:sp>
        <p:sp>
          <p:nvSpPr>
            <p:cNvPr id="206" name="Freeform 205">
              <a:extLst>
                <a:ext uri="{FF2B5EF4-FFF2-40B4-BE49-F238E27FC236}">
                  <a16:creationId xmlns:a16="http://schemas.microsoft.com/office/drawing/2014/main" id="{F858B524-4E5A-3C42-903A-40C08112CA5D}"/>
                </a:ext>
              </a:extLst>
            </p:cNvPr>
            <p:cNvSpPr/>
            <p:nvPr/>
          </p:nvSpPr>
          <p:spPr>
            <a:xfrm>
              <a:off x="22167828" y="3836034"/>
              <a:ext cx="57171" cy="57150"/>
            </a:xfrm>
            <a:custGeom>
              <a:avLst/>
              <a:gdLst>
                <a:gd name="connsiteX0" fmla="*/ 28597 w 57171"/>
                <a:gd name="connsiteY0" fmla="*/ 57150 h 57150"/>
                <a:gd name="connsiteX1" fmla="*/ 57172 w 57171"/>
                <a:gd name="connsiteY1" fmla="*/ 28575 h 57150"/>
                <a:gd name="connsiteX2" fmla="*/ 28597 w 57171"/>
                <a:gd name="connsiteY2" fmla="*/ 0 h 57150"/>
                <a:gd name="connsiteX3" fmla="*/ 22 w 57171"/>
                <a:gd name="connsiteY3" fmla="*/ 28575 h 57150"/>
                <a:gd name="connsiteX4" fmla="*/ 28597 w 57171"/>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71" h="57150">
                  <a:moveTo>
                    <a:pt x="28597" y="57150"/>
                  </a:moveTo>
                  <a:cubicBezTo>
                    <a:pt x="44472" y="57150"/>
                    <a:pt x="57172" y="44450"/>
                    <a:pt x="57172" y="28575"/>
                  </a:cubicBezTo>
                  <a:cubicBezTo>
                    <a:pt x="57172" y="12700"/>
                    <a:pt x="44472" y="0"/>
                    <a:pt x="28597" y="0"/>
                  </a:cubicBezTo>
                  <a:cubicBezTo>
                    <a:pt x="12722" y="0"/>
                    <a:pt x="22" y="12700"/>
                    <a:pt x="22" y="28575"/>
                  </a:cubicBezTo>
                  <a:cubicBezTo>
                    <a:pt x="-613" y="44450"/>
                    <a:pt x="12722" y="57150"/>
                    <a:pt x="28597" y="57150"/>
                  </a:cubicBezTo>
                  <a:close/>
                </a:path>
              </a:pathLst>
            </a:custGeom>
            <a:grpFill/>
            <a:ln w="6350" cap="flat">
              <a:noFill/>
              <a:prstDash val="solid"/>
              <a:miter/>
            </a:ln>
          </p:spPr>
          <p:txBody>
            <a:bodyPr rtlCol="0" anchor="ctr"/>
            <a:lstStyle/>
            <a:p>
              <a:endParaRPr lang="en-US"/>
            </a:p>
          </p:txBody>
        </p:sp>
        <p:sp>
          <p:nvSpPr>
            <p:cNvPr id="207" name="Freeform 206">
              <a:extLst>
                <a:ext uri="{FF2B5EF4-FFF2-40B4-BE49-F238E27FC236}">
                  <a16:creationId xmlns:a16="http://schemas.microsoft.com/office/drawing/2014/main" id="{9BD1941A-FAE7-F941-B7A6-042AC1347786}"/>
                </a:ext>
              </a:extLst>
            </p:cNvPr>
            <p:cNvSpPr/>
            <p:nvPr/>
          </p:nvSpPr>
          <p:spPr>
            <a:xfrm>
              <a:off x="21789943" y="3616334"/>
              <a:ext cx="684462" cy="377815"/>
            </a:xfrm>
            <a:custGeom>
              <a:avLst/>
              <a:gdLst>
                <a:gd name="connsiteX0" fmla="*/ 12781 w 684462"/>
                <a:gd name="connsiteY0" fmla="*/ 377816 h 377815"/>
                <a:gd name="connsiteX1" fmla="*/ 3256 w 684462"/>
                <a:gd name="connsiteY1" fmla="*/ 373370 h 377815"/>
                <a:gd name="connsiteX2" fmla="*/ 1351 w 684462"/>
                <a:gd name="connsiteY2" fmla="*/ 359400 h 377815"/>
                <a:gd name="connsiteX3" fmla="*/ 177881 w 684462"/>
                <a:gd name="connsiteY3" fmla="*/ 6975 h 377815"/>
                <a:gd name="connsiteX4" fmla="*/ 193121 w 684462"/>
                <a:gd name="connsiteY4" fmla="*/ 625 h 377815"/>
                <a:gd name="connsiteX5" fmla="*/ 427436 w 684462"/>
                <a:gd name="connsiteY5" fmla="*/ 76191 h 377815"/>
                <a:gd name="connsiteX6" fmla="*/ 668101 w 684462"/>
                <a:gd name="connsiteY6" fmla="*/ 10150 h 377815"/>
                <a:gd name="connsiteX7" fmla="*/ 680801 w 684462"/>
                <a:gd name="connsiteY7" fmla="*/ 13325 h 377815"/>
                <a:gd name="connsiteX8" fmla="*/ 683976 w 684462"/>
                <a:gd name="connsiteY8" fmla="*/ 26025 h 377815"/>
                <a:gd name="connsiteX9" fmla="*/ 600791 w 684462"/>
                <a:gd name="connsiteY9" fmla="*/ 283200 h 377815"/>
                <a:gd name="connsiteX10" fmla="*/ 591266 w 684462"/>
                <a:gd name="connsiteY10" fmla="*/ 291456 h 377815"/>
                <a:gd name="connsiteX11" fmla="*/ 579201 w 684462"/>
                <a:gd name="connsiteY11" fmla="*/ 287011 h 377815"/>
                <a:gd name="connsiteX12" fmla="*/ 435691 w 684462"/>
                <a:gd name="connsiteY12" fmla="*/ 118736 h 377815"/>
                <a:gd name="connsiteX13" fmla="*/ 419816 w 684462"/>
                <a:gd name="connsiteY13" fmla="*/ 248911 h 377815"/>
                <a:gd name="connsiteX14" fmla="*/ 412196 w 684462"/>
                <a:gd name="connsiteY14" fmla="*/ 259070 h 377815"/>
                <a:gd name="connsiteX15" fmla="*/ 399496 w 684462"/>
                <a:gd name="connsiteY15" fmla="*/ 257166 h 377815"/>
                <a:gd name="connsiteX16" fmla="*/ 250271 w 684462"/>
                <a:gd name="connsiteY16" fmla="*/ 139691 h 377815"/>
                <a:gd name="connsiteX17" fmla="*/ 220426 w 684462"/>
                <a:gd name="connsiteY17" fmla="*/ 293995 h 377815"/>
                <a:gd name="connsiteX18" fmla="*/ 212171 w 684462"/>
                <a:gd name="connsiteY18" fmla="*/ 303520 h 377815"/>
                <a:gd name="connsiteX19" fmla="*/ 17861 w 684462"/>
                <a:gd name="connsiteY19" fmla="*/ 375911 h 377815"/>
                <a:gd name="connsiteX20" fmla="*/ 12781 w 684462"/>
                <a:gd name="connsiteY20" fmla="*/ 377816 h 377815"/>
                <a:gd name="connsiteX21" fmla="*/ 195661 w 684462"/>
                <a:gd name="connsiteY21" fmla="*/ 27931 h 377815"/>
                <a:gd name="connsiteX22" fmla="*/ 38816 w 684462"/>
                <a:gd name="connsiteY22" fmla="*/ 341620 h 377815"/>
                <a:gd name="connsiteX23" fmla="*/ 196296 w 684462"/>
                <a:gd name="connsiteY23" fmla="*/ 283200 h 377815"/>
                <a:gd name="connsiteX24" fmla="*/ 228681 w 684462"/>
                <a:gd name="connsiteY24" fmla="*/ 115561 h 377815"/>
                <a:gd name="connsiteX25" fmla="*/ 236936 w 684462"/>
                <a:gd name="connsiteY25" fmla="*/ 106036 h 377815"/>
                <a:gd name="connsiteX26" fmla="*/ 249001 w 684462"/>
                <a:gd name="connsiteY26" fmla="*/ 107941 h 377815"/>
                <a:gd name="connsiteX27" fmla="*/ 396956 w 684462"/>
                <a:gd name="connsiteY27" fmla="*/ 224145 h 377815"/>
                <a:gd name="connsiteX28" fmla="*/ 412831 w 684462"/>
                <a:gd name="connsiteY28" fmla="*/ 97145 h 377815"/>
                <a:gd name="connsiteX29" fmla="*/ 195661 w 684462"/>
                <a:gd name="connsiteY29" fmla="*/ 27931 h 377815"/>
                <a:gd name="connsiteX30" fmla="*/ 448391 w 684462"/>
                <a:gd name="connsiteY30" fmla="*/ 96511 h 377815"/>
                <a:gd name="connsiteX31" fmla="*/ 583011 w 684462"/>
                <a:gd name="connsiteY31" fmla="*/ 253991 h 377815"/>
                <a:gd name="connsiteX32" fmla="*/ 651591 w 684462"/>
                <a:gd name="connsiteY32" fmla="*/ 40631 h 377815"/>
                <a:gd name="connsiteX33" fmla="*/ 448391 w 684462"/>
                <a:gd name="connsiteY33" fmla="*/ 96511 h 377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84462" h="377815">
                  <a:moveTo>
                    <a:pt x="12781" y="377816"/>
                  </a:moveTo>
                  <a:cubicBezTo>
                    <a:pt x="8971" y="377816"/>
                    <a:pt x="5796" y="376545"/>
                    <a:pt x="3256" y="373370"/>
                  </a:cubicBezTo>
                  <a:cubicBezTo>
                    <a:pt x="81" y="369561"/>
                    <a:pt x="-1189" y="363845"/>
                    <a:pt x="1351" y="359400"/>
                  </a:cubicBezTo>
                  <a:lnTo>
                    <a:pt x="177881" y="6975"/>
                  </a:lnTo>
                  <a:cubicBezTo>
                    <a:pt x="180421" y="1261"/>
                    <a:pt x="187406" y="-1280"/>
                    <a:pt x="193121" y="625"/>
                  </a:cubicBezTo>
                  <a:lnTo>
                    <a:pt x="427436" y="76191"/>
                  </a:lnTo>
                  <a:lnTo>
                    <a:pt x="668101" y="10150"/>
                  </a:lnTo>
                  <a:cubicBezTo>
                    <a:pt x="672546" y="8881"/>
                    <a:pt x="677626" y="10150"/>
                    <a:pt x="680801" y="13325"/>
                  </a:cubicBezTo>
                  <a:cubicBezTo>
                    <a:pt x="683976" y="16500"/>
                    <a:pt x="685246" y="21581"/>
                    <a:pt x="683976" y="26025"/>
                  </a:cubicBezTo>
                  <a:lnTo>
                    <a:pt x="600791" y="283200"/>
                  </a:lnTo>
                  <a:cubicBezTo>
                    <a:pt x="599521" y="287645"/>
                    <a:pt x="595711" y="290820"/>
                    <a:pt x="591266" y="291456"/>
                  </a:cubicBezTo>
                  <a:cubicBezTo>
                    <a:pt x="586821" y="292091"/>
                    <a:pt x="582376" y="290820"/>
                    <a:pt x="579201" y="287011"/>
                  </a:cubicBezTo>
                  <a:lnTo>
                    <a:pt x="435691" y="118736"/>
                  </a:lnTo>
                  <a:lnTo>
                    <a:pt x="419816" y="248911"/>
                  </a:lnTo>
                  <a:cubicBezTo>
                    <a:pt x="419181" y="253356"/>
                    <a:pt x="416006" y="257166"/>
                    <a:pt x="412196" y="259070"/>
                  </a:cubicBezTo>
                  <a:cubicBezTo>
                    <a:pt x="407751" y="260975"/>
                    <a:pt x="403306" y="260341"/>
                    <a:pt x="399496" y="257166"/>
                  </a:cubicBezTo>
                  <a:lnTo>
                    <a:pt x="250271" y="139691"/>
                  </a:lnTo>
                  <a:lnTo>
                    <a:pt x="220426" y="293995"/>
                  </a:lnTo>
                  <a:cubicBezTo>
                    <a:pt x="219791" y="298441"/>
                    <a:pt x="216616" y="302250"/>
                    <a:pt x="212171" y="303520"/>
                  </a:cubicBezTo>
                  <a:lnTo>
                    <a:pt x="17861" y="375911"/>
                  </a:lnTo>
                  <a:cubicBezTo>
                    <a:pt x="15321" y="377181"/>
                    <a:pt x="14051" y="377816"/>
                    <a:pt x="12781" y="377816"/>
                  </a:cubicBezTo>
                  <a:close/>
                  <a:moveTo>
                    <a:pt x="195661" y="27931"/>
                  </a:moveTo>
                  <a:lnTo>
                    <a:pt x="38816" y="341620"/>
                  </a:lnTo>
                  <a:lnTo>
                    <a:pt x="196296" y="283200"/>
                  </a:lnTo>
                  <a:lnTo>
                    <a:pt x="228681" y="115561"/>
                  </a:lnTo>
                  <a:cubicBezTo>
                    <a:pt x="229316" y="111116"/>
                    <a:pt x="232491" y="107306"/>
                    <a:pt x="236936" y="106036"/>
                  </a:cubicBezTo>
                  <a:cubicBezTo>
                    <a:pt x="241381" y="104766"/>
                    <a:pt x="245826" y="105400"/>
                    <a:pt x="249001" y="107941"/>
                  </a:cubicBezTo>
                  <a:lnTo>
                    <a:pt x="396956" y="224145"/>
                  </a:lnTo>
                  <a:lnTo>
                    <a:pt x="412831" y="97145"/>
                  </a:lnTo>
                  <a:lnTo>
                    <a:pt x="195661" y="27931"/>
                  </a:lnTo>
                  <a:close/>
                  <a:moveTo>
                    <a:pt x="448391" y="96511"/>
                  </a:moveTo>
                  <a:lnTo>
                    <a:pt x="583011" y="253991"/>
                  </a:lnTo>
                  <a:lnTo>
                    <a:pt x="651591" y="40631"/>
                  </a:lnTo>
                  <a:lnTo>
                    <a:pt x="448391" y="96511"/>
                  </a:lnTo>
                  <a:close/>
                </a:path>
              </a:pathLst>
            </a:custGeom>
            <a:grpFill/>
            <a:ln w="6350" cap="flat">
              <a:noFill/>
              <a:prstDash val="solid"/>
              <a:miter/>
            </a:ln>
          </p:spPr>
          <p:txBody>
            <a:bodyPr rtlCol="0" anchor="ctr"/>
            <a:lstStyle/>
            <a:p>
              <a:endParaRPr lang="en-US"/>
            </a:p>
          </p:txBody>
        </p:sp>
        <p:sp>
          <p:nvSpPr>
            <p:cNvPr id="208" name="Freeform 207">
              <a:extLst>
                <a:ext uri="{FF2B5EF4-FFF2-40B4-BE49-F238E27FC236}">
                  <a16:creationId xmlns:a16="http://schemas.microsoft.com/office/drawing/2014/main" id="{83214375-7850-564F-9193-DAAC2CC6C4F0}"/>
                </a:ext>
              </a:extLst>
            </p:cNvPr>
            <p:cNvSpPr/>
            <p:nvPr/>
          </p:nvSpPr>
          <p:spPr>
            <a:xfrm rot="20618296">
              <a:off x="22372973" y="3848531"/>
              <a:ext cx="250189" cy="25399"/>
            </a:xfrm>
            <a:custGeom>
              <a:avLst/>
              <a:gdLst>
                <a:gd name="connsiteX0" fmla="*/ 0 w 250189"/>
                <a:gd name="connsiteY0" fmla="*/ 0 h 25399"/>
                <a:gd name="connsiteX1" fmla="*/ 250190 w 250189"/>
                <a:gd name="connsiteY1" fmla="*/ 0 h 25399"/>
                <a:gd name="connsiteX2" fmla="*/ 250190 w 250189"/>
                <a:gd name="connsiteY2" fmla="*/ 25400 h 25399"/>
                <a:gd name="connsiteX3" fmla="*/ 0 w 250189"/>
                <a:gd name="connsiteY3" fmla="*/ 25400 h 25399"/>
              </a:gdLst>
              <a:ahLst/>
              <a:cxnLst>
                <a:cxn ang="0">
                  <a:pos x="connsiteX0" y="connsiteY0"/>
                </a:cxn>
                <a:cxn ang="0">
                  <a:pos x="connsiteX1" y="connsiteY1"/>
                </a:cxn>
                <a:cxn ang="0">
                  <a:pos x="connsiteX2" y="connsiteY2"/>
                </a:cxn>
                <a:cxn ang="0">
                  <a:pos x="connsiteX3" y="connsiteY3"/>
                </a:cxn>
              </a:cxnLst>
              <a:rect l="l" t="t" r="r" b="b"/>
              <a:pathLst>
                <a:path w="250189" h="25399">
                  <a:moveTo>
                    <a:pt x="0" y="0"/>
                  </a:moveTo>
                  <a:lnTo>
                    <a:pt x="250190" y="0"/>
                  </a:lnTo>
                  <a:lnTo>
                    <a:pt x="250190" y="25400"/>
                  </a:lnTo>
                  <a:lnTo>
                    <a:pt x="0" y="25400"/>
                  </a:lnTo>
                  <a:close/>
                </a:path>
              </a:pathLst>
            </a:custGeom>
            <a:grpFill/>
            <a:ln w="6350" cap="flat">
              <a:noFill/>
              <a:prstDash val="solid"/>
              <a:miter/>
            </a:ln>
          </p:spPr>
          <p:txBody>
            <a:bodyPr rtlCol="0" anchor="ctr"/>
            <a:lstStyle/>
            <a:p>
              <a:endParaRPr lang="en-US"/>
            </a:p>
          </p:txBody>
        </p:sp>
        <p:sp>
          <p:nvSpPr>
            <p:cNvPr id="209" name="Freeform 208">
              <a:extLst>
                <a:ext uri="{FF2B5EF4-FFF2-40B4-BE49-F238E27FC236}">
                  <a16:creationId xmlns:a16="http://schemas.microsoft.com/office/drawing/2014/main" id="{F3A23D8A-B52E-C646-8E8E-DB3BC6E69A70}"/>
                </a:ext>
              </a:extLst>
            </p:cNvPr>
            <p:cNvSpPr/>
            <p:nvPr/>
          </p:nvSpPr>
          <p:spPr>
            <a:xfrm>
              <a:off x="21998305" y="3851828"/>
              <a:ext cx="514350" cy="249636"/>
            </a:xfrm>
            <a:custGeom>
              <a:avLst/>
              <a:gdLst>
                <a:gd name="connsiteX0" fmla="*/ 175260 w 514350"/>
                <a:gd name="connsiteY0" fmla="*/ 249636 h 249636"/>
                <a:gd name="connsiteX1" fmla="*/ 167640 w 514350"/>
                <a:gd name="connsiteY1" fmla="*/ 247096 h 249636"/>
                <a:gd name="connsiteX2" fmla="*/ 162560 w 514350"/>
                <a:gd name="connsiteY2" fmla="*/ 235666 h 249636"/>
                <a:gd name="connsiteX3" fmla="*/ 181610 w 514350"/>
                <a:gd name="connsiteY3" fmla="*/ 43896 h 249636"/>
                <a:gd name="connsiteX4" fmla="*/ 16510 w 514350"/>
                <a:gd name="connsiteY4" fmla="*/ 189311 h 249636"/>
                <a:gd name="connsiteX5" fmla="*/ 0 w 514350"/>
                <a:gd name="connsiteY5" fmla="*/ 170261 h 249636"/>
                <a:gd name="connsiteX6" fmla="*/ 189230 w 514350"/>
                <a:gd name="connsiteY6" fmla="*/ 3256 h 249636"/>
                <a:gd name="connsiteX7" fmla="*/ 203200 w 514350"/>
                <a:gd name="connsiteY7" fmla="*/ 1351 h 249636"/>
                <a:gd name="connsiteX8" fmla="*/ 210185 w 514350"/>
                <a:gd name="connsiteY8" fmla="*/ 14051 h 249636"/>
                <a:gd name="connsiteX9" fmla="*/ 189865 w 514350"/>
                <a:gd name="connsiteY9" fmla="*/ 216616 h 249636"/>
                <a:gd name="connsiteX10" fmla="*/ 288925 w 514350"/>
                <a:gd name="connsiteY10" fmla="*/ 172166 h 249636"/>
                <a:gd name="connsiteX11" fmla="*/ 368300 w 514350"/>
                <a:gd name="connsiteY11" fmla="*/ 37546 h 249636"/>
                <a:gd name="connsiteX12" fmla="*/ 377825 w 514350"/>
                <a:gd name="connsiteY12" fmla="*/ 31196 h 249636"/>
                <a:gd name="connsiteX13" fmla="*/ 388620 w 514350"/>
                <a:gd name="connsiteY13" fmla="*/ 35006 h 249636"/>
                <a:gd name="connsiteX14" fmla="*/ 514350 w 514350"/>
                <a:gd name="connsiteY14" fmla="*/ 168991 h 249636"/>
                <a:gd name="connsiteX15" fmla="*/ 495935 w 514350"/>
                <a:gd name="connsiteY15" fmla="*/ 186136 h 249636"/>
                <a:gd name="connsiteX16" fmla="*/ 382270 w 514350"/>
                <a:gd name="connsiteY16" fmla="*/ 64216 h 249636"/>
                <a:gd name="connsiteX17" fmla="*/ 309245 w 514350"/>
                <a:gd name="connsiteY17" fmla="*/ 188041 h 249636"/>
                <a:gd name="connsiteX18" fmla="*/ 303530 w 514350"/>
                <a:gd name="connsiteY18" fmla="*/ 193121 h 249636"/>
                <a:gd name="connsiteX19" fmla="*/ 180340 w 514350"/>
                <a:gd name="connsiteY19" fmla="*/ 248366 h 249636"/>
                <a:gd name="connsiteX20" fmla="*/ 175260 w 514350"/>
                <a:gd name="connsiteY20" fmla="*/ 249636 h 249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4350" h="249636">
                  <a:moveTo>
                    <a:pt x="175260" y="249636"/>
                  </a:moveTo>
                  <a:cubicBezTo>
                    <a:pt x="172720" y="249636"/>
                    <a:pt x="170180" y="249001"/>
                    <a:pt x="167640" y="247096"/>
                  </a:cubicBezTo>
                  <a:cubicBezTo>
                    <a:pt x="163830" y="244556"/>
                    <a:pt x="161925" y="240111"/>
                    <a:pt x="162560" y="235666"/>
                  </a:cubicBezTo>
                  <a:lnTo>
                    <a:pt x="181610" y="43896"/>
                  </a:lnTo>
                  <a:lnTo>
                    <a:pt x="16510" y="189311"/>
                  </a:lnTo>
                  <a:lnTo>
                    <a:pt x="0" y="170261"/>
                  </a:lnTo>
                  <a:lnTo>
                    <a:pt x="189230" y="3256"/>
                  </a:lnTo>
                  <a:cubicBezTo>
                    <a:pt x="193040" y="81"/>
                    <a:pt x="198755" y="-1189"/>
                    <a:pt x="203200" y="1351"/>
                  </a:cubicBezTo>
                  <a:cubicBezTo>
                    <a:pt x="207645" y="3891"/>
                    <a:pt x="210820" y="8971"/>
                    <a:pt x="210185" y="14051"/>
                  </a:cubicBezTo>
                  <a:lnTo>
                    <a:pt x="189865" y="216616"/>
                  </a:lnTo>
                  <a:lnTo>
                    <a:pt x="288925" y="172166"/>
                  </a:lnTo>
                  <a:lnTo>
                    <a:pt x="368300" y="37546"/>
                  </a:lnTo>
                  <a:cubicBezTo>
                    <a:pt x="370205" y="34371"/>
                    <a:pt x="374015" y="31831"/>
                    <a:pt x="377825" y="31196"/>
                  </a:cubicBezTo>
                  <a:cubicBezTo>
                    <a:pt x="381635" y="30561"/>
                    <a:pt x="385445" y="32466"/>
                    <a:pt x="388620" y="35006"/>
                  </a:cubicBezTo>
                  <a:lnTo>
                    <a:pt x="514350" y="168991"/>
                  </a:lnTo>
                  <a:lnTo>
                    <a:pt x="495935" y="186136"/>
                  </a:lnTo>
                  <a:lnTo>
                    <a:pt x="382270" y="64216"/>
                  </a:lnTo>
                  <a:lnTo>
                    <a:pt x="309245" y="188041"/>
                  </a:lnTo>
                  <a:cubicBezTo>
                    <a:pt x="307975" y="190581"/>
                    <a:pt x="306070" y="191851"/>
                    <a:pt x="303530" y="193121"/>
                  </a:cubicBezTo>
                  <a:lnTo>
                    <a:pt x="180340" y="248366"/>
                  </a:lnTo>
                  <a:cubicBezTo>
                    <a:pt x="179070" y="249636"/>
                    <a:pt x="177165" y="249636"/>
                    <a:pt x="175260" y="249636"/>
                  </a:cubicBezTo>
                  <a:close/>
                </a:path>
              </a:pathLst>
            </a:custGeom>
            <a:grpFill/>
            <a:ln w="6350" cap="flat">
              <a:noFill/>
              <a:prstDash val="solid"/>
              <a:miter/>
            </a:ln>
          </p:spPr>
          <p:txBody>
            <a:bodyPr rtlCol="0" anchor="ctr"/>
            <a:lstStyle/>
            <a:p>
              <a:endParaRPr lang="en-US"/>
            </a:p>
          </p:txBody>
        </p:sp>
        <p:sp>
          <p:nvSpPr>
            <p:cNvPr id="210" name="Freeform 209">
              <a:extLst>
                <a:ext uri="{FF2B5EF4-FFF2-40B4-BE49-F238E27FC236}">
                  <a16:creationId xmlns:a16="http://schemas.microsoft.com/office/drawing/2014/main" id="{4B8AEF50-1E74-6E4B-AE1C-52652533167B}"/>
                </a:ext>
              </a:extLst>
            </p:cNvPr>
            <p:cNvSpPr/>
            <p:nvPr/>
          </p:nvSpPr>
          <p:spPr>
            <a:xfrm>
              <a:off x="22220555" y="4020739"/>
              <a:ext cx="148590" cy="269955"/>
            </a:xfrm>
            <a:custGeom>
              <a:avLst/>
              <a:gdLst>
                <a:gd name="connsiteX0" fmla="*/ 24765 w 148590"/>
                <a:gd name="connsiteY0" fmla="*/ 269956 h 269955"/>
                <a:gd name="connsiteX1" fmla="*/ 0 w 148590"/>
                <a:gd name="connsiteY1" fmla="*/ 263606 h 269955"/>
                <a:gd name="connsiteX2" fmla="*/ 63500 w 148590"/>
                <a:gd name="connsiteY2" fmla="*/ 9606 h 269955"/>
                <a:gd name="connsiteX3" fmla="*/ 74930 w 148590"/>
                <a:gd name="connsiteY3" fmla="*/ 81 h 269955"/>
                <a:gd name="connsiteX4" fmla="*/ 87630 w 148590"/>
                <a:gd name="connsiteY4" fmla="*/ 7701 h 269955"/>
                <a:gd name="connsiteX5" fmla="*/ 148590 w 148590"/>
                <a:gd name="connsiteY5" fmla="*/ 151210 h 269955"/>
                <a:gd name="connsiteX6" fmla="*/ 125095 w 148590"/>
                <a:gd name="connsiteY6" fmla="*/ 161370 h 269955"/>
                <a:gd name="connsiteX7" fmla="*/ 78740 w 148590"/>
                <a:gd name="connsiteY7" fmla="*/ 52151 h 269955"/>
                <a:gd name="connsiteX8" fmla="*/ 24765 w 148590"/>
                <a:gd name="connsiteY8" fmla="*/ 269956 h 269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590" h="269955">
                  <a:moveTo>
                    <a:pt x="24765" y="269956"/>
                  </a:moveTo>
                  <a:lnTo>
                    <a:pt x="0" y="263606"/>
                  </a:lnTo>
                  <a:lnTo>
                    <a:pt x="63500" y="9606"/>
                  </a:lnTo>
                  <a:cubicBezTo>
                    <a:pt x="64770" y="4526"/>
                    <a:pt x="69215" y="715"/>
                    <a:pt x="74930" y="81"/>
                  </a:cubicBezTo>
                  <a:cubicBezTo>
                    <a:pt x="80010" y="-555"/>
                    <a:pt x="85725" y="2620"/>
                    <a:pt x="87630" y="7701"/>
                  </a:cubicBezTo>
                  <a:lnTo>
                    <a:pt x="148590" y="151210"/>
                  </a:lnTo>
                  <a:lnTo>
                    <a:pt x="125095" y="161370"/>
                  </a:lnTo>
                  <a:lnTo>
                    <a:pt x="78740" y="52151"/>
                  </a:lnTo>
                  <a:lnTo>
                    <a:pt x="24765" y="269956"/>
                  </a:lnTo>
                  <a:close/>
                </a:path>
              </a:pathLst>
            </a:custGeom>
            <a:grpFill/>
            <a:ln w="6350" cap="flat">
              <a:noFill/>
              <a:prstDash val="solid"/>
              <a:miter/>
            </a:ln>
          </p:spPr>
          <p:txBody>
            <a:bodyPr rtlCol="0" anchor="ctr"/>
            <a:lstStyle/>
            <a:p>
              <a:endParaRPr lang="en-US"/>
            </a:p>
          </p:txBody>
        </p:sp>
      </p:grpSp>
      <p:pic>
        <p:nvPicPr>
          <p:cNvPr id="216" name="Graphic 215">
            <a:extLst>
              <a:ext uri="{FF2B5EF4-FFF2-40B4-BE49-F238E27FC236}">
                <a16:creationId xmlns:a16="http://schemas.microsoft.com/office/drawing/2014/main" id="{C55C05EE-7EED-FC45-9F22-DF7BD1B7644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55764" y="6390465"/>
            <a:ext cx="1080445" cy="125445"/>
          </a:xfrm>
          <a:prstGeom prst="rect">
            <a:avLst/>
          </a:prstGeom>
        </p:spPr>
      </p:pic>
      <p:sp>
        <p:nvSpPr>
          <p:cNvPr id="217" name="TextBox 216">
            <a:extLst>
              <a:ext uri="{FF2B5EF4-FFF2-40B4-BE49-F238E27FC236}">
                <a16:creationId xmlns:a16="http://schemas.microsoft.com/office/drawing/2014/main" id="{658EA18C-3259-6149-ABD6-DCC6E0317396}"/>
              </a:ext>
            </a:extLst>
          </p:cNvPr>
          <p:cNvSpPr txBox="1"/>
          <p:nvPr/>
        </p:nvSpPr>
        <p:spPr>
          <a:xfrm>
            <a:off x="7796752" y="6248400"/>
            <a:ext cx="4058444" cy="380995"/>
          </a:xfrm>
          <a:prstGeom prst="rect">
            <a:avLst/>
          </a:prstGeom>
          <a:noFill/>
        </p:spPr>
        <p:txBody>
          <a:bodyPr wrap="square"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BDFC0B-CFB1-084E-A5D1-50420B235E65}" type="slidenum">
              <a:rPr kumimoji="0" lang="en-US" sz="800" b="0" i="0" u="none" strike="noStrike" kern="1200" cap="none" spc="0" normalizeH="0" baseline="0" noProof="0" smtClean="0">
                <a:ln>
                  <a:noFill/>
                </a:ln>
                <a:solidFill>
                  <a:schemeClr val="bg1"/>
                </a:solidFill>
                <a:effectLst/>
                <a:uLnTx/>
                <a:uFillTx/>
                <a:latin typeface="+mn-lt"/>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lang="en-US" sz="800" b="0" i="0" dirty="0">
              <a:solidFill>
                <a:schemeClr val="bg1"/>
              </a:solidFill>
              <a:latin typeface="+mn-lt"/>
              <a:ea typeface="Calibri Light" charset="0"/>
              <a:cs typeface="Arial" panose="020B0604020202020204" pitchFamily="34" charset="0"/>
            </a:endParaRPr>
          </a:p>
        </p:txBody>
      </p:sp>
    </p:spTree>
    <p:extLst>
      <p:ext uri="{BB962C8B-B14F-4D97-AF65-F5344CB8AC3E}">
        <p14:creationId xmlns:p14="http://schemas.microsoft.com/office/powerpoint/2010/main" val="4183867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fade">
                                      <p:cBhvr>
                                        <p:cTn id="7" dur="500"/>
                                        <p:tgtEl>
                                          <p:spTgt spid="1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5"/>
                                        </p:tgtEl>
                                        <p:attrNameLst>
                                          <p:attrName>style.visibility</p:attrName>
                                        </p:attrNameLst>
                                      </p:cBhvr>
                                      <p:to>
                                        <p:strVal val="visible"/>
                                      </p:to>
                                    </p:set>
                                    <p:animEffect transition="in" filter="fade">
                                      <p:cBhvr>
                                        <p:cTn id="10" dur="500"/>
                                        <p:tgtEl>
                                          <p:spTgt spid="1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0"/>
                                        </p:tgtEl>
                                        <p:attrNameLst>
                                          <p:attrName>style.visibility</p:attrName>
                                        </p:attrNameLst>
                                      </p:cBhvr>
                                      <p:to>
                                        <p:strVal val="visible"/>
                                      </p:to>
                                    </p:set>
                                    <p:animEffect transition="in" filter="fade">
                                      <p:cBhvr>
                                        <p:cTn id="13" dur="500"/>
                                        <p:tgtEl>
                                          <p:spTgt spid="140"/>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57"/>
                                        </p:tgtEl>
                                        <p:attrNameLst>
                                          <p:attrName>style.visibility</p:attrName>
                                        </p:attrNameLst>
                                      </p:cBhvr>
                                      <p:to>
                                        <p:strVal val="visible"/>
                                      </p:to>
                                    </p:set>
                                    <p:animEffect transition="in" filter="fade">
                                      <p:cBhvr>
                                        <p:cTn id="17" dur="500"/>
                                        <p:tgtEl>
                                          <p:spTgt spid="15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6"/>
                                        </p:tgtEl>
                                        <p:attrNameLst>
                                          <p:attrName>style.visibility</p:attrName>
                                        </p:attrNameLst>
                                      </p:cBhvr>
                                      <p:to>
                                        <p:strVal val="visible"/>
                                      </p:to>
                                    </p:set>
                                    <p:animEffect transition="in" filter="fade">
                                      <p:cBhvr>
                                        <p:cTn id="20" dur="500"/>
                                        <p:tgtEl>
                                          <p:spTgt spid="13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8"/>
                                        </p:tgtEl>
                                        <p:attrNameLst>
                                          <p:attrName>style.visibility</p:attrName>
                                        </p:attrNameLst>
                                      </p:cBhvr>
                                      <p:to>
                                        <p:strVal val="visible"/>
                                      </p:to>
                                    </p:set>
                                    <p:animEffect transition="in" filter="fade">
                                      <p:cBhvr>
                                        <p:cTn id="23" dur="500"/>
                                        <p:tgtEl>
                                          <p:spTgt spid="138"/>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85"/>
                                        </p:tgtEl>
                                        <p:attrNameLst>
                                          <p:attrName>style.visibility</p:attrName>
                                        </p:attrNameLst>
                                      </p:cBhvr>
                                      <p:to>
                                        <p:strVal val="visible"/>
                                      </p:to>
                                    </p:set>
                                    <p:animEffect transition="in" filter="fade">
                                      <p:cBhvr>
                                        <p:cTn id="27" dur="500"/>
                                        <p:tgtEl>
                                          <p:spTgt spid="18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9"/>
                                        </p:tgtEl>
                                        <p:attrNameLst>
                                          <p:attrName>style.visibility</p:attrName>
                                        </p:attrNameLst>
                                      </p:cBhvr>
                                      <p:to>
                                        <p:strVal val="visible"/>
                                      </p:to>
                                    </p:set>
                                    <p:animEffect transition="in" filter="fade">
                                      <p:cBhvr>
                                        <p:cTn id="30" dur="500"/>
                                        <p:tgtEl>
                                          <p:spTgt spid="13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7"/>
                                        </p:tgtEl>
                                        <p:attrNameLst>
                                          <p:attrName>style.visibility</p:attrName>
                                        </p:attrNameLst>
                                      </p:cBhvr>
                                      <p:to>
                                        <p:strVal val="visible"/>
                                      </p:to>
                                    </p:set>
                                    <p:animEffect transition="in" filter="fade">
                                      <p:cBhvr>
                                        <p:cTn id="33"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p:bldP spid="136" grpId="0"/>
      <p:bldP spid="137" grpId="0"/>
      <p:bldP spid="138" grpId="0"/>
      <p:bldP spid="139" grpId="0"/>
      <p:bldP spid="14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03459-8933-044D-A51E-52089820D7D7}"/>
              </a:ext>
            </a:extLst>
          </p:cNvPr>
          <p:cNvSpPr>
            <a:spLocks noGrp="1"/>
          </p:cNvSpPr>
          <p:nvPr>
            <p:ph type="title"/>
          </p:nvPr>
        </p:nvSpPr>
        <p:spPr/>
        <p:txBody>
          <a:bodyPr/>
          <a:lstStyle/>
          <a:p>
            <a:r>
              <a:rPr lang="en-GB"/>
              <a:t>Simple Process</a:t>
            </a:r>
          </a:p>
        </p:txBody>
      </p:sp>
      <p:sp>
        <p:nvSpPr>
          <p:cNvPr id="243" name="Text Placeholder 242">
            <a:extLst>
              <a:ext uri="{FF2B5EF4-FFF2-40B4-BE49-F238E27FC236}">
                <a16:creationId xmlns:a16="http://schemas.microsoft.com/office/drawing/2014/main" id="{E93A8576-93B6-3A4D-BC1E-7ADDD1DEF423}"/>
              </a:ext>
            </a:extLst>
          </p:cNvPr>
          <p:cNvSpPr>
            <a:spLocks noGrp="1"/>
          </p:cNvSpPr>
          <p:nvPr>
            <p:ph type="body" sz="quarter" idx="10"/>
          </p:nvPr>
        </p:nvSpPr>
        <p:spPr>
          <a:xfrm>
            <a:off x="533399" y="1219201"/>
            <a:ext cx="6048127" cy="618868"/>
          </a:xfrm>
        </p:spPr>
        <p:txBody>
          <a:bodyPr>
            <a:normAutofit/>
          </a:bodyPr>
          <a:lstStyle/>
          <a:p>
            <a:pPr marL="0" indent="0">
              <a:buNone/>
            </a:pPr>
            <a:r>
              <a:rPr lang="en-GB" sz="1200" dirty="0"/>
              <a:t>[High-level description of the process]</a:t>
            </a:r>
          </a:p>
        </p:txBody>
      </p:sp>
      <p:sp>
        <p:nvSpPr>
          <p:cNvPr id="3" name="Rectangle 2">
            <a:extLst>
              <a:ext uri="{FF2B5EF4-FFF2-40B4-BE49-F238E27FC236}">
                <a16:creationId xmlns:a16="http://schemas.microsoft.com/office/drawing/2014/main" id="{183CB90F-393D-334A-A86F-FE6B3147561F}"/>
              </a:ext>
            </a:extLst>
          </p:cNvPr>
          <p:cNvSpPr/>
          <p:nvPr/>
        </p:nvSpPr>
        <p:spPr>
          <a:xfrm>
            <a:off x="6270199" y="3088725"/>
            <a:ext cx="2520000" cy="523220"/>
          </a:xfrm>
          <a:prstGeom prst="rect">
            <a:avLst/>
          </a:prstGeom>
          <a:noFill/>
        </p:spPr>
        <p:txBody>
          <a:bodyPr wrap="square">
            <a:spAutoFit/>
          </a:bodyPr>
          <a:lstStyle/>
          <a:p>
            <a:r>
              <a:rPr lang="en-GB" sz="1400" b="1">
                <a:solidFill>
                  <a:srgbClr val="41547D"/>
                </a:solidFill>
              </a:rPr>
              <a:t>[FIRST LINE</a:t>
            </a:r>
          </a:p>
          <a:p>
            <a:r>
              <a:rPr lang="en-GB" sz="1400" b="1">
                <a:solidFill>
                  <a:schemeClr val="accent1"/>
                </a:solidFill>
              </a:rPr>
              <a:t>SECOND LINE]</a:t>
            </a:r>
          </a:p>
        </p:txBody>
      </p:sp>
      <p:sp>
        <p:nvSpPr>
          <p:cNvPr id="11" name="Rectangle 10">
            <a:extLst>
              <a:ext uri="{FF2B5EF4-FFF2-40B4-BE49-F238E27FC236}">
                <a16:creationId xmlns:a16="http://schemas.microsoft.com/office/drawing/2014/main" id="{D7848A65-DBC8-8F43-A8E8-58171C696405}"/>
              </a:ext>
            </a:extLst>
          </p:cNvPr>
          <p:cNvSpPr/>
          <p:nvPr/>
        </p:nvSpPr>
        <p:spPr>
          <a:xfrm>
            <a:off x="3401799" y="3088725"/>
            <a:ext cx="2520000" cy="523220"/>
          </a:xfrm>
          <a:prstGeom prst="rect">
            <a:avLst/>
          </a:prstGeom>
          <a:noFill/>
        </p:spPr>
        <p:txBody>
          <a:bodyPr wrap="square">
            <a:spAutoFit/>
          </a:bodyPr>
          <a:lstStyle/>
          <a:p>
            <a:r>
              <a:rPr lang="en-GB" sz="1400" b="1">
                <a:solidFill>
                  <a:srgbClr val="41547D"/>
                </a:solidFill>
              </a:rPr>
              <a:t>[FIRST LINE</a:t>
            </a:r>
          </a:p>
          <a:p>
            <a:r>
              <a:rPr lang="en-GB" sz="1400" b="1">
                <a:solidFill>
                  <a:schemeClr val="accent1"/>
                </a:solidFill>
              </a:rPr>
              <a:t>SECOND LINE]</a:t>
            </a:r>
          </a:p>
        </p:txBody>
      </p:sp>
      <p:sp>
        <p:nvSpPr>
          <p:cNvPr id="12" name="Rectangle 11">
            <a:extLst>
              <a:ext uri="{FF2B5EF4-FFF2-40B4-BE49-F238E27FC236}">
                <a16:creationId xmlns:a16="http://schemas.microsoft.com/office/drawing/2014/main" id="{9DD5855B-DB87-3041-B300-9D9C187FF48E}"/>
              </a:ext>
            </a:extLst>
          </p:cNvPr>
          <p:cNvSpPr/>
          <p:nvPr/>
        </p:nvSpPr>
        <p:spPr>
          <a:xfrm>
            <a:off x="9138600" y="3088725"/>
            <a:ext cx="2520000" cy="523220"/>
          </a:xfrm>
          <a:prstGeom prst="rect">
            <a:avLst/>
          </a:prstGeom>
          <a:noFill/>
        </p:spPr>
        <p:txBody>
          <a:bodyPr wrap="square">
            <a:spAutoFit/>
          </a:bodyPr>
          <a:lstStyle/>
          <a:p>
            <a:r>
              <a:rPr lang="en-GB" sz="1400" b="1">
                <a:solidFill>
                  <a:srgbClr val="41547D"/>
                </a:solidFill>
              </a:rPr>
              <a:t>[FIRST LINE</a:t>
            </a:r>
          </a:p>
          <a:p>
            <a:r>
              <a:rPr lang="en-GB" sz="1400" b="1">
                <a:solidFill>
                  <a:schemeClr val="accent1"/>
                </a:solidFill>
              </a:rPr>
              <a:t>SECOND LINE]</a:t>
            </a:r>
          </a:p>
        </p:txBody>
      </p:sp>
      <p:sp>
        <p:nvSpPr>
          <p:cNvPr id="20" name="Rectangle 19">
            <a:extLst>
              <a:ext uri="{FF2B5EF4-FFF2-40B4-BE49-F238E27FC236}">
                <a16:creationId xmlns:a16="http://schemas.microsoft.com/office/drawing/2014/main" id="{CE88C5D4-C2EC-054E-8F63-A12DB86EF211}"/>
              </a:ext>
            </a:extLst>
          </p:cNvPr>
          <p:cNvSpPr/>
          <p:nvPr/>
        </p:nvSpPr>
        <p:spPr>
          <a:xfrm>
            <a:off x="533399" y="3088725"/>
            <a:ext cx="2520000" cy="523220"/>
          </a:xfrm>
          <a:prstGeom prst="rect">
            <a:avLst/>
          </a:prstGeom>
          <a:noFill/>
        </p:spPr>
        <p:txBody>
          <a:bodyPr wrap="square">
            <a:spAutoFit/>
          </a:bodyPr>
          <a:lstStyle/>
          <a:p>
            <a:r>
              <a:rPr lang="en-GB" sz="1400" b="1">
                <a:solidFill>
                  <a:srgbClr val="41547D"/>
                </a:solidFill>
              </a:rPr>
              <a:t>[FIRST LINE</a:t>
            </a:r>
          </a:p>
          <a:p>
            <a:r>
              <a:rPr lang="en-GB" sz="1400" b="1">
                <a:solidFill>
                  <a:schemeClr val="accent1"/>
                </a:solidFill>
              </a:rPr>
              <a:t>SECOND LINE]</a:t>
            </a:r>
          </a:p>
        </p:txBody>
      </p:sp>
      <p:grpSp>
        <p:nvGrpSpPr>
          <p:cNvPr id="21" name="Group 20">
            <a:extLst>
              <a:ext uri="{FF2B5EF4-FFF2-40B4-BE49-F238E27FC236}">
                <a16:creationId xmlns:a16="http://schemas.microsoft.com/office/drawing/2014/main" id="{54F8251D-401D-864C-BE80-7E0063E28919}"/>
              </a:ext>
            </a:extLst>
          </p:cNvPr>
          <p:cNvGrpSpPr>
            <a:grpSpLocks noChangeAspect="1"/>
          </p:cNvGrpSpPr>
          <p:nvPr/>
        </p:nvGrpSpPr>
        <p:grpSpPr>
          <a:xfrm>
            <a:off x="655563" y="2441356"/>
            <a:ext cx="294810" cy="491011"/>
            <a:chOff x="13788390" y="419734"/>
            <a:chExt cx="552449" cy="920115"/>
          </a:xfrm>
          <a:solidFill>
            <a:srgbClr val="41547D"/>
          </a:solidFill>
        </p:grpSpPr>
        <p:sp>
          <p:nvSpPr>
            <p:cNvPr id="22" name="Freeform 21">
              <a:extLst>
                <a:ext uri="{FF2B5EF4-FFF2-40B4-BE49-F238E27FC236}">
                  <a16:creationId xmlns:a16="http://schemas.microsoft.com/office/drawing/2014/main" id="{1AFAF696-C537-554F-B93F-CC7D072B08C9}"/>
                </a:ext>
              </a:extLst>
            </p:cNvPr>
            <p:cNvSpPr/>
            <p:nvPr/>
          </p:nvSpPr>
          <p:spPr>
            <a:xfrm>
              <a:off x="13805769" y="435609"/>
              <a:ext cx="518560" cy="887729"/>
            </a:xfrm>
            <a:custGeom>
              <a:avLst/>
              <a:gdLst>
                <a:gd name="connsiteX0" fmla="*/ 505861 w 518560"/>
                <a:gd name="connsiteY0" fmla="*/ 887730 h 887729"/>
                <a:gd name="connsiteX1" fmla="*/ 283611 w 518560"/>
                <a:gd name="connsiteY1" fmla="*/ 887730 h 887729"/>
                <a:gd name="connsiteX2" fmla="*/ 270911 w 518560"/>
                <a:gd name="connsiteY2" fmla="*/ 875030 h 887729"/>
                <a:gd name="connsiteX3" fmla="*/ 270911 w 518560"/>
                <a:gd name="connsiteY3" fmla="*/ 328295 h 887729"/>
                <a:gd name="connsiteX4" fmla="*/ 147721 w 518560"/>
                <a:gd name="connsiteY4" fmla="*/ 452120 h 887729"/>
                <a:gd name="connsiteX5" fmla="*/ 138831 w 518560"/>
                <a:gd name="connsiteY5" fmla="*/ 455930 h 887729"/>
                <a:gd name="connsiteX6" fmla="*/ 129941 w 518560"/>
                <a:gd name="connsiteY6" fmla="*/ 452120 h 887729"/>
                <a:gd name="connsiteX7" fmla="*/ 3576 w 518560"/>
                <a:gd name="connsiteY7" fmla="*/ 318770 h 887729"/>
                <a:gd name="connsiteX8" fmla="*/ 3576 w 518560"/>
                <a:gd name="connsiteY8" fmla="*/ 300990 h 887729"/>
                <a:gd name="connsiteX9" fmla="*/ 304566 w 518560"/>
                <a:gd name="connsiteY9" fmla="*/ 3810 h 887729"/>
                <a:gd name="connsiteX10" fmla="*/ 313456 w 518560"/>
                <a:gd name="connsiteY10" fmla="*/ 0 h 887729"/>
                <a:gd name="connsiteX11" fmla="*/ 505861 w 518560"/>
                <a:gd name="connsiteY11" fmla="*/ 0 h 887729"/>
                <a:gd name="connsiteX12" fmla="*/ 518561 w 518560"/>
                <a:gd name="connsiteY12" fmla="*/ 12700 h 887729"/>
                <a:gd name="connsiteX13" fmla="*/ 518561 w 518560"/>
                <a:gd name="connsiteY13" fmla="*/ 874395 h 887729"/>
                <a:gd name="connsiteX14" fmla="*/ 505861 w 518560"/>
                <a:gd name="connsiteY14" fmla="*/ 887730 h 887729"/>
                <a:gd name="connsiteX15" fmla="*/ 296311 w 518560"/>
                <a:gd name="connsiteY15" fmla="*/ 862330 h 887729"/>
                <a:gd name="connsiteX16" fmla="*/ 493161 w 518560"/>
                <a:gd name="connsiteY16" fmla="*/ 862330 h 887729"/>
                <a:gd name="connsiteX17" fmla="*/ 493161 w 518560"/>
                <a:gd name="connsiteY17" fmla="*/ 25400 h 887729"/>
                <a:gd name="connsiteX18" fmla="*/ 318536 w 518560"/>
                <a:gd name="connsiteY18" fmla="*/ 25400 h 887729"/>
                <a:gd name="connsiteX19" fmla="*/ 29611 w 518560"/>
                <a:gd name="connsiteY19" fmla="*/ 310515 h 887729"/>
                <a:gd name="connsiteX20" fmla="*/ 138196 w 518560"/>
                <a:gd name="connsiteY20" fmla="*/ 425450 h 887729"/>
                <a:gd name="connsiteX21" fmla="*/ 274086 w 518560"/>
                <a:gd name="connsiteY21" fmla="*/ 288290 h 887729"/>
                <a:gd name="connsiteX22" fmla="*/ 288056 w 518560"/>
                <a:gd name="connsiteY22" fmla="*/ 285750 h 887729"/>
                <a:gd name="connsiteX23" fmla="*/ 295676 w 518560"/>
                <a:gd name="connsiteY23" fmla="*/ 297180 h 887729"/>
                <a:gd name="connsiteX24" fmla="*/ 295676 w 518560"/>
                <a:gd name="connsiteY24" fmla="*/ 862330 h 88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8560" h="887729">
                  <a:moveTo>
                    <a:pt x="505861" y="887730"/>
                  </a:moveTo>
                  <a:lnTo>
                    <a:pt x="283611" y="887730"/>
                  </a:lnTo>
                  <a:cubicBezTo>
                    <a:pt x="276626" y="887730"/>
                    <a:pt x="270911" y="882015"/>
                    <a:pt x="270911" y="875030"/>
                  </a:cubicBezTo>
                  <a:lnTo>
                    <a:pt x="270911" y="328295"/>
                  </a:lnTo>
                  <a:lnTo>
                    <a:pt x="147721" y="452120"/>
                  </a:lnTo>
                  <a:cubicBezTo>
                    <a:pt x="145181" y="454660"/>
                    <a:pt x="142006" y="455930"/>
                    <a:pt x="138831" y="455930"/>
                  </a:cubicBezTo>
                  <a:cubicBezTo>
                    <a:pt x="135656" y="455930"/>
                    <a:pt x="131846" y="454660"/>
                    <a:pt x="129941" y="452120"/>
                  </a:cubicBezTo>
                  <a:lnTo>
                    <a:pt x="3576" y="318770"/>
                  </a:lnTo>
                  <a:cubicBezTo>
                    <a:pt x="-1504" y="313690"/>
                    <a:pt x="-869" y="306070"/>
                    <a:pt x="3576" y="300990"/>
                  </a:cubicBezTo>
                  <a:lnTo>
                    <a:pt x="304566" y="3810"/>
                  </a:lnTo>
                  <a:cubicBezTo>
                    <a:pt x="307106" y="1270"/>
                    <a:pt x="310281" y="0"/>
                    <a:pt x="313456" y="0"/>
                  </a:cubicBezTo>
                  <a:lnTo>
                    <a:pt x="505861" y="0"/>
                  </a:lnTo>
                  <a:cubicBezTo>
                    <a:pt x="512846" y="0"/>
                    <a:pt x="518561" y="5715"/>
                    <a:pt x="518561" y="12700"/>
                  </a:cubicBezTo>
                  <a:lnTo>
                    <a:pt x="518561" y="874395"/>
                  </a:lnTo>
                  <a:cubicBezTo>
                    <a:pt x="518561" y="882015"/>
                    <a:pt x="512846" y="887730"/>
                    <a:pt x="505861" y="887730"/>
                  </a:cubicBezTo>
                  <a:close/>
                  <a:moveTo>
                    <a:pt x="296311" y="862330"/>
                  </a:moveTo>
                  <a:lnTo>
                    <a:pt x="493161" y="862330"/>
                  </a:lnTo>
                  <a:lnTo>
                    <a:pt x="493161" y="25400"/>
                  </a:lnTo>
                  <a:lnTo>
                    <a:pt x="318536" y="25400"/>
                  </a:lnTo>
                  <a:lnTo>
                    <a:pt x="29611" y="310515"/>
                  </a:lnTo>
                  <a:lnTo>
                    <a:pt x="138196" y="425450"/>
                  </a:lnTo>
                  <a:lnTo>
                    <a:pt x="274086" y="288290"/>
                  </a:lnTo>
                  <a:cubicBezTo>
                    <a:pt x="277896" y="284480"/>
                    <a:pt x="282976" y="283845"/>
                    <a:pt x="288056" y="285750"/>
                  </a:cubicBezTo>
                  <a:cubicBezTo>
                    <a:pt x="292501" y="287655"/>
                    <a:pt x="295676" y="292100"/>
                    <a:pt x="295676" y="297180"/>
                  </a:cubicBezTo>
                  <a:lnTo>
                    <a:pt x="295676" y="862330"/>
                  </a:lnTo>
                  <a:close/>
                </a:path>
              </a:pathLst>
            </a:custGeom>
            <a:grpFill/>
            <a:ln w="6350" cap="flat">
              <a:noFill/>
              <a:prstDash val="solid"/>
              <a:miter/>
            </a:ln>
          </p:spPr>
          <p:txBody>
            <a:bodyPr rtlCol="0" anchor="ctr"/>
            <a:lstStyle/>
            <a:p>
              <a:endParaRPr lang="en-US"/>
            </a:p>
          </p:txBody>
        </p:sp>
        <p:grpSp>
          <p:nvGrpSpPr>
            <p:cNvPr id="23" name="Graphic 336">
              <a:extLst>
                <a:ext uri="{FF2B5EF4-FFF2-40B4-BE49-F238E27FC236}">
                  <a16:creationId xmlns:a16="http://schemas.microsoft.com/office/drawing/2014/main" id="{D08DB19B-F0C4-9044-AEB1-85C2211813C3}"/>
                </a:ext>
              </a:extLst>
            </p:cNvPr>
            <p:cNvGrpSpPr/>
            <p:nvPr/>
          </p:nvGrpSpPr>
          <p:grpSpPr>
            <a:xfrm>
              <a:off x="14282419" y="419734"/>
              <a:ext cx="58420" cy="58420"/>
              <a:chOff x="14282419" y="419734"/>
              <a:chExt cx="58420" cy="58420"/>
            </a:xfrm>
            <a:grpFill/>
          </p:grpSpPr>
          <p:sp>
            <p:nvSpPr>
              <p:cNvPr id="46" name="Freeform 45">
                <a:extLst>
                  <a:ext uri="{FF2B5EF4-FFF2-40B4-BE49-F238E27FC236}">
                    <a16:creationId xmlns:a16="http://schemas.microsoft.com/office/drawing/2014/main" id="{23BEFF63-931F-B444-B7A9-6FA443612F85}"/>
                  </a:ext>
                </a:extLst>
              </p:cNvPr>
              <p:cNvSpPr/>
              <p:nvPr/>
            </p:nvSpPr>
            <p:spPr>
              <a:xfrm>
                <a:off x="14295119" y="43180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6035"/>
                      <a:pt x="25400" y="33020"/>
                      <a:pt x="16510" y="33020"/>
                    </a:cubicBezTo>
                    <a:cubicBezTo>
                      <a:pt x="6985" y="33020"/>
                      <a:pt x="0" y="25400"/>
                      <a:pt x="0" y="16510"/>
                    </a:cubicBezTo>
                    <a:cubicBezTo>
                      <a:pt x="0" y="7620"/>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11626E22-492F-B444-B024-31D66BDC03FA}"/>
                  </a:ext>
                </a:extLst>
              </p:cNvPr>
              <p:cNvSpPr/>
              <p:nvPr/>
            </p:nvSpPr>
            <p:spPr>
              <a:xfrm>
                <a:off x="14282419" y="419734"/>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4765 h 58420"/>
                  <a:gd name="connsiteX6" fmla="*/ 25400 w 58420"/>
                  <a:gd name="connsiteY6" fmla="*/ 28575 h 58420"/>
                  <a:gd name="connsiteX7" fmla="*/ 29210 w 58420"/>
                  <a:gd name="connsiteY7" fmla="*/ 32385 h 58420"/>
                  <a:gd name="connsiteX8" fmla="*/ 33020 w 58420"/>
                  <a:gd name="connsiteY8" fmla="*/ 28575 h 58420"/>
                  <a:gd name="connsiteX9" fmla="*/ 29210 w 58420"/>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2700" y="58420"/>
                      <a:pt x="0" y="45085"/>
                      <a:pt x="0" y="29210"/>
                    </a:cubicBezTo>
                    <a:cubicBezTo>
                      <a:pt x="0" y="13335"/>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p>
            </p:txBody>
          </p:sp>
        </p:grpSp>
        <p:grpSp>
          <p:nvGrpSpPr>
            <p:cNvPr id="24" name="Graphic 336">
              <a:extLst>
                <a:ext uri="{FF2B5EF4-FFF2-40B4-BE49-F238E27FC236}">
                  <a16:creationId xmlns:a16="http://schemas.microsoft.com/office/drawing/2014/main" id="{DE842155-6B93-2B49-8B55-ACA1CA90ED61}"/>
                </a:ext>
              </a:extLst>
            </p:cNvPr>
            <p:cNvGrpSpPr/>
            <p:nvPr/>
          </p:nvGrpSpPr>
          <p:grpSpPr>
            <a:xfrm>
              <a:off x="14282419" y="987425"/>
              <a:ext cx="58420" cy="58419"/>
              <a:chOff x="14282419" y="987425"/>
              <a:chExt cx="58420" cy="58419"/>
            </a:xfrm>
            <a:grpFill/>
          </p:grpSpPr>
          <p:sp>
            <p:nvSpPr>
              <p:cNvPr id="44" name="Freeform 43">
                <a:extLst>
                  <a:ext uri="{FF2B5EF4-FFF2-40B4-BE49-F238E27FC236}">
                    <a16:creationId xmlns:a16="http://schemas.microsoft.com/office/drawing/2014/main" id="{EC418DAA-84AB-8D46-803D-5B704CDDFEE6}"/>
                  </a:ext>
                </a:extLst>
              </p:cNvPr>
              <p:cNvSpPr/>
              <p:nvPr/>
            </p:nvSpPr>
            <p:spPr>
              <a:xfrm>
                <a:off x="14295119" y="1000087"/>
                <a:ext cx="33020" cy="33056"/>
              </a:xfrm>
              <a:custGeom>
                <a:avLst/>
                <a:gdLst>
                  <a:gd name="connsiteX0" fmla="*/ 33020 w 33020"/>
                  <a:gd name="connsiteY0" fmla="*/ 16547 h 33056"/>
                  <a:gd name="connsiteX1" fmla="*/ 16510 w 33020"/>
                  <a:gd name="connsiteY1" fmla="*/ 33057 h 33056"/>
                  <a:gd name="connsiteX2" fmla="*/ 0 w 33020"/>
                  <a:gd name="connsiteY2" fmla="*/ 16547 h 33056"/>
                  <a:gd name="connsiteX3" fmla="*/ 16510 w 33020"/>
                  <a:gd name="connsiteY3" fmla="*/ 37 h 33056"/>
                  <a:gd name="connsiteX4" fmla="*/ 33020 w 33020"/>
                  <a:gd name="connsiteY4" fmla="*/ 16547 h 33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56">
                    <a:moveTo>
                      <a:pt x="33020" y="16547"/>
                    </a:moveTo>
                    <a:cubicBezTo>
                      <a:pt x="33020" y="26072"/>
                      <a:pt x="25400" y="33057"/>
                      <a:pt x="16510" y="33057"/>
                    </a:cubicBezTo>
                    <a:cubicBezTo>
                      <a:pt x="6985" y="33057"/>
                      <a:pt x="0" y="25437"/>
                      <a:pt x="0" y="16547"/>
                    </a:cubicBezTo>
                    <a:cubicBezTo>
                      <a:pt x="0" y="7022"/>
                      <a:pt x="7620" y="37"/>
                      <a:pt x="16510" y="37"/>
                    </a:cubicBezTo>
                    <a:cubicBezTo>
                      <a:pt x="25400" y="-598"/>
                      <a:pt x="33020" y="7022"/>
                      <a:pt x="33020" y="16547"/>
                    </a:cubicBezTo>
                    <a:close/>
                  </a:path>
                </a:pathLst>
              </a:custGeom>
              <a:grpFill/>
              <a:ln w="6350"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783FCB30-C7CC-824A-9E62-F1A4C2D6C1DC}"/>
                  </a:ext>
                </a:extLst>
              </p:cNvPr>
              <p:cNvSpPr/>
              <p:nvPr/>
            </p:nvSpPr>
            <p:spPr>
              <a:xfrm>
                <a:off x="14282419" y="987425"/>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4765 h 58419"/>
                  <a:gd name="connsiteX6" fmla="*/ 25400 w 58420"/>
                  <a:gd name="connsiteY6" fmla="*/ 28575 h 58419"/>
                  <a:gd name="connsiteX7" fmla="*/ 29210 w 58420"/>
                  <a:gd name="connsiteY7" fmla="*/ 32385 h 58419"/>
                  <a:gd name="connsiteX8" fmla="*/ 33020 w 58420"/>
                  <a:gd name="connsiteY8" fmla="*/ 28575 h 58419"/>
                  <a:gd name="connsiteX9" fmla="*/ 29210 w 58420"/>
                  <a:gd name="connsiteY9" fmla="*/ 2476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2700" y="58420"/>
                      <a:pt x="0" y="45085"/>
                      <a:pt x="0" y="29210"/>
                    </a:cubicBezTo>
                    <a:cubicBezTo>
                      <a:pt x="0" y="12700"/>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p>
            </p:txBody>
          </p:sp>
        </p:grpSp>
        <p:grpSp>
          <p:nvGrpSpPr>
            <p:cNvPr id="25" name="Graphic 336">
              <a:extLst>
                <a:ext uri="{FF2B5EF4-FFF2-40B4-BE49-F238E27FC236}">
                  <a16:creationId xmlns:a16="http://schemas.microsoft.com/office/drawing/2014/main" id="{257FBD38-42DD-5444-B35A-2862920C74E2}"/>
                </a:ext>
              </a:extLst>
            </p:cNvPr>
            <p:cNvGrpSpPr/>
            <p:nvPr/>
          </p:nvGrpSpPr>
          <p:grpSpPr>
            <a:xfrm>
              <a:off x="14282419" y="1281430"/>
              <a:ext cx="58420" cy="58419"/>
              <a:chOff x="14282419" y="1281430"/>
              <a:chExt cx="58420" cy="58419"/>
            </a:xfrm>
            <a:grpFill/>
          </p:grpSpPr>
          <p:sp>
            <p:nvSpPr>
              <p:cNvPr id="42" name="Freeform 41">
                <a:extLst>
                  <a:ext uri="{FF2B5EF4-FFF2-40B4-BE49-F238E27FC236}">
                    <a16:creationId xmlns:a16="http://schemas.microsoft.com/office/drawing/2014/main" id="{62F62C34-ED05-114F-A9DF-5B67F1BE235D}"/>
                  </a:ext>
                </a:extLst>
              </p:cNvPr>
              <p:cNvSpPr/>
              <p:nvPr/>
            </p:nvSpPr>
            <p:spPr>
              <a:xfrm>
                <a:off x="14295119" y="1294093"/>
                <a:ext cx="33020" cy="33056"/>
              </a:xfrm>
              <a:custGeom>
                <a:avLst/>
                <a:gdLst>
                  <a:gd name="connsiteX0" fmla="*/ 33020 w 33020"/>
                  <a:gd name="connsiteY0" fmla="*/ 16547 h 33056"/>
                  <a:gd name="connsiteX1" fmla="*/ 16510 w 33020"/>
                  <a:gd name="connsiteY1" fmla="*/ 33057 h 33056"/>
                  <a:gd name="connsiteX2" fmla="*/ 0 w 33020"/>
                  <a:gd name="connsiteY2" fmla="*/ 16547 h 33056"/>
                  <a:gd name="connsiteX3" fmla="*/ 16510 w 33020"/>
                  <a:gd name="connsiteY3" fmla="*/ 37 h 33056"/>
                  <a:gd name="connsiteX4" fmla="*/ 33020 w 33020"/>
                  <a:gd name="connsiteY4" fmla="*/ 16547 h 33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56">
                    <a:moveTo>
                      <a:pt x="33020" y="16547"/>
                    </a:moveTo>
                    <a:cubicBezTo>
                      <a:pt x="33020" y="26072"/>
                      <a:pt x="25400" y="33057"/>
                      <a:pt x="16510" y="33057"/>
                    </a:cubicBezTo>
                    <a:cubicBezTo>
                      <a:pt x="6985" y="33057"/>
                      <a:pt x="0" y="25437"/>
                      <a:pt x="0" y="16547"/>
                    </a:cubicBezTo>
                    <a:cubicBezTo>
                      <a:pt x="0" y="7022"/>
                      <a:pt x="7620" y="37"/>
                      <a:pt x="16510" y="37"/>
                    </a:cubicBezTo>
                    <a:cubicBezTo>
                      <a:pt x="25400" y="-598"/>
                      <a:pt x="33020" y="7022"/>
                      <a:pt x="33020" y="16547"/>
                    </a:cubicBezTo>
                    <a:close/>
                  </a:path>
                </a:pathLst>
              </a:custGeom>
              <a:grpFill/>
              <a:ln w="6350"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36FAD5D9-1BEA-FC4C-9BA0-58C79ACEBE0B}"/>
                  </a:ext>
                </a:extLst>
              </p:cNvPr>
              <p:cNvSpPr/>
              <p:nvPr/>
            </p:nvSpPr>
            <p:spPr>
              <a:xfrm>
                <a:off x="14282419" y="128143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4765 h 58419"/>
                  <a:gd name="connsiteX6" fmla="*/ 25400 w 58420"/>
                  <a:gd name="connsiteY6" fmla="*/ 28575 h 58419"/>
                  <a:gd name="connsiteX7" fmla="*/ 29210 w 58420"/>
                  <a:gd name="connsiteY7" fmla="*/ 32385 h 58419"/>
                  <a:gd name="connsiteX8" fmla="*/ 33020 w 58420"/>
                  <a:gd name="connsiteY8" fmla="*/ 28575 h 58419"/>
                  <a:gd name="connsiteX9" fmla="*/ 29210 w 58420"/>
                  <a:gd name="connsiteY9" fmla="*/ 2476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2700" y="58420"/>
                      <a:pt x="0" y="45085"/>
                      <a:pt x="0" y="29210"/>
                    </a:cubicBezTo>
                    <a:cubicBezTo>
                      <a:pt x="0" y="12700"/>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p>
            </p:txBody>
          </p:sp>
        </p:grpSp>
        <p:grpSp>
          <p:nvGrpSpPr>
            <p:cNvPr id="26" name="Graphic 336">
              <a:extLst>
                <a:ext uri="{FF2B5EF4-FFF2-40B4-BE49-F238E27FC236}">
                  <a16:creationId xmlns:a16="http://schemas.microsoft.com/office/drawing/2014/main" id="{24183832-E36F-2941-8073-D271E613F92F}"/>
                </a:ext>
              </a:extLst>
            </p:cNvPr>
            <p:cNvGrpSpPr/>
            <p:nvPr/>
          </p:nvGrpSpPr>
          <p:grpSpPr>
            <a:xfrm>
              <a:off x="14058900" y="1281430"/>
              <a:ext cx="58441" cy="58419"/>
              <a:chOff x="14058900" y="1281430"/>
              <a:chExt cx="58441" cy="58419"/>
            </a:xfrm>
            <a:grpFill/>
          </p:grpSpPr>
          <p:sp>
            <p:nvSpPr>
              <p:cNvPr id="40" name="Freeform 39">
                <a:extLst>
                  <a:ext uri="{FF2B5EF4-FFF2-40B4-BE49-F238E27FC236}">
                    <a16:creationId xmlns:a16="http://schemas.microsoft.com/office/drawing/2014/main" id="{336C4BE2-277C-8245-A886-FAC7157B74AD}"/>
                  </a:ext>
                </a:extLst>
              </p:cNvPr>
              <p:cNvSpPr/>
              <p:nvPr/>
            </p:nvSpPr>
            <p:spPr>
              <a:xfrm>
                <a:off x="14072234" y="1294093"/>
                <a:ext cx="33019" cy="33056"/>
              </a:xfrm>
              <a:custGeom>
                <a:avLst/>
                <a:gdLst>
                  <a:gd name="connsiteX0" fmla="*/ 33020 w 33019"/>
                  <a:gd name="connsiteY0" fmla="*/ 16547 h 33056"/>
                  <a:gd name="connsiteX1" fmla="*/ 16510 w 33019"/>
                  <a:gd name="connsiteY1" fmla="*/ 33057 h 33056"/>
                  <a:gd name="connsiteX2" fmla="*/ 0 w 33019"/>
                  <a:gd name="connsiteY2" fmla="*/ 16547 h 33056"/>
                  <a:gd name="connsiteX3" fmla="*/ 16510 w 33019"/>
                  <a:gd name="connsiteY3" fmla="*/ 37 h 33056"/>
                  <a:gd name="connsiteX4" fmla="*/ 33020 w 33019"/>
                  <a:gd name="connsiteY4" fmla="*/ 16547 h 33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56">
                    <a:moveTo>
                      <a:pt x="33020" y="16547"/>
                    </a:moveTo>
                    <a:cubicBezTo>
                      <a:pt x="33020" y="26072"/>
                      <a:pt x="25400" y="33057"/>
                      <a:pt x="16510" y="33057"/>
                    </a:cubicBezTo>
                    <a:cubicBezTo>
                      <a:pt x="6985" y="33057"/>
                      <a:pt x="0" y="25437"/>
                      <a:pt x="0" y="16547"/>
                    </a:cubicBezTo>
                    <a:cubicBezTo>
                      <a:pt x="0" y="7022"/>
                      <a:pt x="7620" y="37"/>
                      <a:pt x="16510" y="37"/>
                    </a:cubicBezTo>
                    <a:cubicBezTo>
                      <a:pt x="25400" y="-598"/>
                      <a:pt x="33020" y="7022"/>
                      <a:pt x="33020" y="16547"/>
                    </a:cubicBezTo>
                    <a:close/>
                  </a:path>
                </a:pathLst>
              </a:custGeom>
              <a:grpFill/>
              <a:ln w="6350"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95D1CC98-85A5-7D4D-8AEF-B25D2DE3E2CA}"/>
                  </a:ext>
                </a:extLst>
              </p:cNvPr>
              <p:cNvSpPr/>
              <p:nvPr/>
            </p:nvSpPr>
            <p:spPr>
              <a:xfrm>
                <a:off x="14058900" y="1281430"/>
                <a:ext cx="58441" cy="58419"/>
              </a:xfrm>
              <a:custGeom>
                <a:avLst/>
                <a:gdLst>
                  <a:gd name="connsiteX0" fmla="*/ 29210 w 58441"/>
                  <a:gd name="connsiteY0" fmla="*/ 58420 h 58419"/>
                  <a:gd name="connsiteX1" fmla="*/ 0 w 58441"/>
                  <a:gd name="connsiteY1" fmla="*/ 29210 h 58419"/>
                  <a:gd name="connsiteX2" fmla="*/ 29210 w 58441"/>
                  <a:gd name="connsiteY2" fmla="*/ 0 h 58419"/>
                  <a:gd name="connsiteX3" fmla="*/ 58420 w 58441"/>
                  <a:gd name="connsiteY3" fmla="*/ 29210 h 58419"/>
                  <a:gd name="connsiteX4" fmla="*/ 29210 w 58441"/>
                  <a:gd name="connsiteY4" fmla="*/ 58420 h 58419"/>
                  <a:gd name="connsiteX5" fmla="*/ 29210 w 58441"/>
                  <a:gd name="connsiteY5" fmla="*/ 24765 h 58419"/>
                  <a:gd name="connsiteX6" fmla="*/ 25400 w 58441"/>
                  <a:gd name="connsiteY6" fmla="*/ 28575 h 58419"/>
                  <a:gd name="connsiteX7" fmla="*/ 29210 w 58441"/>
                  <a:gd name="connsiteY7" fmla="*/ 32385 h 58419"/>
                  <a:gd name="connsiteX8" fmla="*/ 33020 w 58441"/>
                  <a:gd name="connsiteY8" fmla="*/ 28575 h 58419"/>
                  <a:gd name="connsiteX9" fmla="*/ 29210 w 58441"/>
                  <a:gd name="connsiteY9" fmla="*/ 2476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19">
                    <a:moveTo>
                      <a:pt x="29210" y="58420"/>
                    </a:moveTo>
                    <a:cubicBezTo>
                      <a:pt x="12700" y="58420"/>
                      <a:pt x="0" y="45085"/>
                      <a:pt x="0" y="29210"/>
                    </a:cubicBezTo>
                    <a:cubicBezTo>
                      <a:pt x="0" y="12700"/>
                      <a:pt x="13335" y="0"/>
                      <a:pt x="29210" y="0"/>
                    </a:cubicBezTo>
                    <a:cubicBezTo>
                      <a:pt x="45720" y="0"/>
                      <a:pt x="58420" y="13335"/>
                      <a:pt x="58420" y="29210"/>
                    </a:cubicBezTo>
                    <a:cubicBezTo>
                      <a:pt x="59055" y="45085"/>
                      <a:pt x="45720"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655" y="26670"/>
                      <a:pt x="31750" y="24765"/>
                      <a:pt x="29210" y="24765"/>
                    </a:cubicBezTo>
                    <a:close/>
                  </a:path>
                </a:pathLst>
              </a:custGeom>
              <a:grpFill/>
              <a:ln w="6350" cap="flat">
                <a:noFill/>
                <a:prstDash val="solid"/>
                <a:miter/>
              </a:ln>
            </p:spPr>
            <p:txBody>
              <a:bodyPr rtlCol="0" anchor="ctr"/>
              <a:lstStyle/>
              <a:p>
                <a:endParaRPr lang="en-US"/>
              </a:p>
            </p:txBody>
          </p:sp>
        </p:grpSp>
        <p:grpSp>
          <p:nvGrpSpPr>
            <p:cNvPr id="27" name="Graphic 336">
              <a:extLst>
                <a:ext uri="{FF2B5EF4-FFF2-40B4-BE49-F238E27FC236}">
                  <a16:creationId xmlns:a16="http://schemas.microsoft.com/office/drawing/2014/main" id="{976B59DF-44A1-1744-8374-D4874AD7CB3F}"/>
                </a:ext>
              </a:extLst>
            </p:cNvPr>
            <p:cNvGrpSpPr/>
            <p:nvPr/>
          </p:nvGrpSpPr>
          <p:grpSpPr>
            <a:xfrm>
              <a:off x="14058900" y="705484"/>
              <a:ext cx="58441" cy="58420"/>
              <a:chOff x="14058900" y="705484"/>
              <a:chExt cx="58441" cy="58420"/>
            </a:xfrm>
            <a:grpFill/>
          </p:grpSpPr>
          <p:sp>
            <p:nvSpPr>
              <p:cNvPr id="38" name="Freeform 37">
                <a:extLst>
                  <a:ext uri="{FF2B5EF4-FFF2-40B4-BE49-F238E27FC236}">
                    <a16:creationId xmlns:a16="http://schemas.microsoft.com/office/drawing/2014/main" id="{1331B61A-8608-374C-A1CD-802A11240F36}"/>
                  </a:ext>
                </a:extLst>
              </p:cNvPr>
              <p:cNvSpPr/>
              <p:nvPr/>
            </p:nvSpPr>
            <p:spPr>
              <a:xfrm>
                <a:off x="14072234" y="718147"/>
                <a:ext cx="33019" cy="33057"/>
              </a:xfrm>
              <a:custGeom>
                <a:avLst/>
                <a:gdLst>
                  <a:gd name="connsiteX0" fmla="*/ 33020 w 33019"/>
                  <a:gd name="connsiteY0" fmla="*/ 16547 h 33057"/>
                  <a:gd name="connsiteX1" fmla="*/ 16510 w 33019"/>
                  <a:gd name="connsiteY1" fmla="*/ 33057 h 33057"/>
                  <a:gd name="connsiteX2" fmla="*/ 0 w 33019"/>
                  <a:gd name="connsiteY2" fmla="*/ 16547 h 33057"/>
                  <a:gd name="connsiteX3" fmla="*/ 16510 w 33019"/>
                  <a:gd name="connsiteY3" fmla="*/ 37 h 33057"/>
                  <a:gd name="connsiteX4" fmla="*/ 33020 w 33019"/>
                  <a:gd name="connsiteY4" fmla="*/ 16547 h 33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57">
                    <a:moveTo>
                      <a:pt x="33020" y="16547"/>
                    </a:moveTo>
                    <a:cubicBezTo>
                      <a:pt x="33020" y="26072"/>
                      <a:pt x="25400" y="33057"/>
                      <a:pt x="16510" y="33057"/>
                    </a:cubicBezTo>
                    <a:cubicBezTo>
                      <a:pt x="6985" y="33057"/>
                      <a:pt x="0" y="25437"/>
                      <a:pt x="0" y="16547"/>
                    </a:cubicBezTo>
                    <a:cubicBezTo>
                      <a:pt x="0" y="7022"/>
                      <a:pt x="7620" y="37"/>
                      <a:pt x="16510" y="37"/>
                    </a:cubicBezTo>
                    <a:cubicBezTo>
                      <a:pt x="25400" y="-598"/>
                      <a:pt x="33020" y="7022"/>
                      <a:pt x="33020" y="16547"/>
                    </a:cubicBezTo>
                    <a:close/>
                  </a:path>
                </a:pathLst>
              </a:custGeom>
              <a:grpFill/>
              <a:ln w="6350"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F0275B88-E9F9-DA46-8BC5-408B8C086662}"/>
                  </a:ext>
                </a:extLst>
              </p:cNvPr>
              <p:cNvSpPr/>
              <p:nvPr/>
            </p:nvSpPr>
            <p:spPr>
              <a:xfrm>
                <a:off x="14058900" y="705484"/>
                <a:ext cx="58441" cy="58420"/>
              </a:xfrm>
              <a:custGeom>
                <a:avLst/>
                <a:gdLst>
                  <a:gd name="connsiteX0" fmla="*/ 29210 w 58441"/>
                  <a:gd name="connsiteY0" fmla="*/ 58420 h 58420"/>
                  <a:gd name="connsiteX1" fmla="*/ 0 w 58441"/>
                  <a:gd name="connsiteY1" fmla="*/ 29210 h 58420"/>
                  <a:gd name="connsiteX2" fmla="*/ 29210 w 58441"/>
                  <a:gd name="connsiteY2" fmla="*/ 0 h 58420"/>
                  <a:gd name="connsiteX3" fmla="*/ 58420 w 58441"/>
                  <a:gd name="connsiteY3" fmla="*/ 29210 h 58420"/>
                  <a:gd name="connsiteX4" fmla="*/ 29210 w 58441"/>
                  <a:gd name="connsiteY4" fmla="*/ 58420 h 58420"/>
                  <a:gd name="connsiteX5" fmla="*/ 29210 w 58441"/>
                  <a:gd name="connsiteY5" fmla="*/ 24765 h 58420"/>
                  <a:gd name="connsiteX6" fmla="*/ 25400 w 58441"/>
                  <a:gd name="connsiteY6" fmla="*/ 28575 h 58420"/>
                  <a:gd name="connsiteX7" fmla="*/ 29210 w 58441"/>
                  <a:gd name="connsiteY7" fmla="*/ 32385 h 58420"/>
                  <a:gd name="connsiteX8" fmla="*/ 33020 w 58441"/>
                  <a:gd name="connsiteY8" fmla="*/ 28575 h 58420"/>
                  <a:gd name="connsiteX9" fmla="*/ 29210 w 58441"/>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20">
                    <a:moveTo>
                      <a:pt x="29210" y="58420"/>
                    </a:moveTo>
                    <a:cubicBezTo>
                      <a:pt x="12700" y="58420"/>
                      <a:pt x="0" y="45085"/>
                      <a:pt x="0" y="29210"/>
                    </a:cubicBezTo>
                    <a:cubicBezTo>
                      <a:pt x="0" y="12700"/>
                      <a:pt x="13335" y="0"/>
                      <a:pt x="29210" y="0"/>
                    </a:cubicBezTo>
                    <a:cubicBezTo>
                      <a:pt x="45720" y="0"/>
                      <a:pt x="58420" y="13335"/>
                      <a:pt x="58420" y="29210"/>
                    </a:cubicBezTo>
                    <a:cubicBezTo>
                      <a:pt x="59055" y="45085"/>
                      <a:pt x="45720"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020" y="26670"/>
                      <a:pt x="31750" y="24765"/>
                      <a:pt x="29210" y="24765"/>
                    </a:cubicBezTo>
                    <a:close/>
                  </a:path>
                </a:pathLst>
              </a:custGeom>
              <a:grpFill/>
              <a:ln w="6350" cap="flat">
                <a:noFill/>
                <a:prstDash val="solid"/>
                <a:miter/>
              </a:ln>
            </p:spPr>
            <p:txBody>
              <a:bodyPr rtlCol="0" anchor="ctr"/>
              <a:lstStyle/>
              <a:p>
                <a:endParaRPr lang="en-US"/>
              </a:p>
            </p:txBody>
          </p:sp>
        </p:grpSp>
        <p:grpSp>
          <p:nvGrpSpPr>
            <p:cNvPr id="28" name="Graphic 336">
              <a:extLst>
                <a:ext uri="{FF2B5EF4-FFF2-40B4-BE49-F238E27FC236}">
                  <a16:creationId xmlns:a16="http://schemas.microsoft.com/office/drawing/2014/main" id="{4CDF52F4-8723-4F4C-B6EC-4F217B8192F0}"/>
                </a:ext>
              </a:extLst>
            </p:cNvPr>
            <p:cNvGrpSpPr/>
            <p:nvPr/>
          </p:nvGrpSpPr>
          <p:grpSpPr>
            <a:xfrm>
              <a:off x="13915390" y="850264"/>
              <a:ext cx="58419" cy="58420"/>
              <a:chOff x="13915390" y="850264"/>
              <a:chExt cx="58419" cy="58420"/>
            </a:xfrm>
            <a:grpFill/>
          </p:grpSpPr>
          <p:sp>
            <p:nvSpPr>
              <p:cNvPr id="36" name="Freeform 35">
                <a:extLst>
                  <a:ext uri="{FF2B5EF4-FFF2-40B4-BE49-F238E27FC236}">
                    <a16:creationId xmlns:a16="http://schemas.microsoft.com/office/drawing/2014/main" id="{A9ED030B-7998-EA4A-B048-3DBED1ED9BC0}"/>
                  </a:ext>
                </a:extLst>
              </p:cNvPr>
              <p:cNvSpPr/>
              <p:nvPr/>
            </p:nvSpPr>
            <p:spPr>
              <a:xfrm>
                <a:off x="13928090" y="862964"/>
                <a:ext cx="33019" cy="33020"/>
              </a:xfrm>
              <a:custGeom>
                <a:avLst/>
                <a:gdLst>
                  <a:gd name="connsiteX0" fmla="*/ 33020 w 33019"/>
                  <a:gd name="connsiteY0" fmla="*/ 16510 h 33020"/>
                  <a:gd name="connsiteX1" fmla="*/ 16510 w 33019"/>
                  <a:gd name="connsiteY1" fmla="*/ 33020 h 33020"/>
                  <a:gd name="connsiteX2" fmla="*/ 0 w 33019"/>
                  <a:gd name="connsiteY2" fmla="*/ 16510 h 33020"/>
                  <a:gd name="connsiteX3" fmla="*/ 16510 w 33019"/>
                  <a:gd name="connsiteY3" fmla="*/ 0 h 33020"/>
                  <a:gd name="connsiteX4" fmla="*/ 33020 w 33019"/>
                  <a:gd name="connsiteY4" fmla="*/ 16510 h 3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20">
                    <a:moveTo>
                      <a:pt x="33020" y="16510"/>
                    </a:moveTo>
                    <a:cubicBezTo>
                      <a:pt x="33020" y="26035"/>
                      <a:pt x="25400" y="33020"/>
                      <a:pt x="16510" y="33020"/>
                    </a:cubicBezTo>
                    <a:cubicBezTo>
                      <a:pt x="6985" y="33020"/>
                      <a:pt x="0" y="25400"/>
                      <a:pt x="0" y="16510"/>
                    </a:cubicBezTo>
                    <a:cubicBezTo>
                      <a:pt x="0" y="6985"/>
                      <a:pt x="7620" y="0"/>
                      <a:pt x="16510" y="0"/>
                    </a:cubicBezTo>
                    <a:cubicBezTo>
                      <a:pt x="26035" y="0"/>
                      <a:pt x="33020" y="6985"/>
                      <a:pt x="33020" y="16510"/>
                    </a:cubicBezTo>
                    <a:close/>
                  </a:path>
                </a:pathLst>
              </a:custGeom>
              <a:grpFill/>
              <a:ln w="6350"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D445BBF3-F33B-D94D-B1B8-7BB4E45D000E}"/>
                  </a:ext>
                </a:extLst>
              </p:cNvPr>
              <p:cNvSpPr/>
              <p:nvPr/>
            </p:nvSpPr>
            <p:spPr>
              <a:xfrm>
                <a:off x="13915390" y="850264"/>
                <a:ext cx="58419" cy="58420"/>
              </a:xfrm>
              <a:custGeom>
                <a:avLst/>
                <a:gdLst>
                  <a:gd name="connsiteX0" fmla="*/ 29210 w 58419"/>
                  <a:gd name="connsiteY0" fmla="*/ 58420 h 58420"/>
                  <a:gd name="connsiteX1" fmla="*/ 0 w 58419"/>
                  <a:gd name="connsiteY1" fmla="*/ 29210 h 58420"/>
                  <a:gd name="connsiteX2" fmla="*/ 29210 w 58419"/>
                  <a:gd name="connsiteY2" fmla="*/ 0 h 58420"/>
                  <a:gd name="connsiteX3" fmla="*/ 58420 w 58419"/>
                  <a:gd name="connsiteY3" fmla="*/ 29210 h 58420"/>
                  <a:gd name="connsiteX4" fmla="*/ 29210 w 58419"/>
                  <a:gd name="connsiteY4" fmla="*/ 58420 h 58420"/>
                  <a:gd name="connsiteX5" fmla="*/ 29210 w 58419"/>
                  <a:gd name="connsiteY5" fmla="*/ 25400 h 58420"/>
                  <a:gd name="connsiteX6" fmla="*/ 25400 w 58419"/>
                  <a:gd name="connsiteY6" fmla="*/ 29210 h 58420"/>
                  <a:gd name="connsiteX7" fmla="*/ 29210 w 58419"/>
                  <a:gd name="connsiteY7" fmla="*/ 33020 h 58420"/>
                  <a:gd name="connsiteX8" fmla="*/ 33020 w 58419"/>
                  <a:gd name="connsiteY8" fmla="*/ 29210 h 58420"/>
                  <a:gd name="connsiteX9" fmla="*/ 29210 w 58419"/>
                  <a:gd name="connsiteY9" fmla="*/ 25400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20">
                    <a:moveTo>
                      <a:pt x="29210" y="58420"/>
                    </a:moveTo>
                    <a:cubicBezTo>
                      <a:pt x="12700" y="58420"/>
                      <a:pt x="0" y="45085"/>
                      <a:pt x="0" y="29210"/>
                    </a:cubicBezTo>
                    <a:cubicBezTo>
                      <a:pt x="0" y="12700"/>
                      <a:pt x="13335" y="0"/>
                      <a:pt x="29210" y="0"/>
                    </a:cubicBezTo>
                    <a:cubicBezTo>
                      <a:pt x="45720" y="0"/>
                      <a:pt x="58420" y="13335"/>
                      <a:pt x="58420" y="29210"/>
                    </a:cubicBezTo>
                    <a:cubicBezTo>
                      <a:pt x="58420" y="45720"/>
                      <a:pt x="45720"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750" y="25400"/>
                      <a:pt x="29210" y="25400"/>
                    </a:cubicBezTo>
                    <a:close/>
                  </a:path>
                </a:pathLst>
              </a:custGeom>
              <a:grpFill/>
              <a:ln w="6350" cap="flat">
                <a:noFill/>
                <a:prstDash val="solid"/>
                <a:miter/>
              </a:ln>
            </p:spPr>
            <p:txBody>
              <a:bodyPr rtlCol="0" anchor="ctr"/>
              <a:lstStyle/>
              <a:p>
                <a:endParaRPr lang="en-US"/>
              </a:p>
            </p:txBody>
          </p:sp>
        </p:grpSp>
        <p:grpSp>
          <p:nvGrpSpPr>
            <p:cNvPr id="29" name="Graphic 336">
              <a:extLst>
                <a:ext uri="{FF2B5EF4-FFF2-40B4-BE49-F238E27FC236}">
                  <a16:creationId xmlns:a16="http://schemas.microsoft.com/office/drawing/2014/main" id="{C30C87EE-8249-D641-BB79-AA4DAC399A66}"/>
                </a:ext>
              </a:extLst>
            </p:cNvPr>
            <p:cNvGrpSpPr/>
            <p:nvPr/>
          </p:nvGrpSpPr>
          <p:grpSpPr>
            <a:xfrm>
              <a:off x="13788390" y="716280"/>
              <a:ext cx="58441" cy="58419"/>
              <a:chOff x="13788390" y="716280"/>
              <a:chExt cx="58441" cy="58419"/>
            </a:xfrm>
            <a:grpFill/>
          </p:grpSpPr>
          <p:sp>
            <p:nvSpPr>
              <p:cNvPr id="34" name="Freeform 33">
                <a:extLst>
                  <a:ext uri="{FF2B5EF4-FFF2-40B4-BE49-F238E27FC236}">
                    <a16:creationId xmlns:a16="http://schemas.microsoft.com/office/drawing/2014/main" id="{56B5A216-C01C-4E40-813F-39B4ABC27D0F}"/>
                  </a:ext>
                </a:extLst>
              </p:cNvPr>
              <p:cNvSpPr/>
              <p:nvPr/>
            </p:nvSpPr>
            <p:spPr>
              <a:xfrm>
                <a:off x="13801725" y="72898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6985" y="33020"/>
                      <a:pt x="0" y="25400"/>
                      <a:pt x="0" y="16510"/>
                    </a:cubicBezTo>
                    <a:cubicBezTo>
                      <a:pt x="0" y="6985"/>
                      <a:pt x="7620" y="0"/>
                      <a:pt x="16510" y="0"/>
                    </a:cubicBezTo>
                    <a:cubicBezTo>
                      <a:pt x="25400" y="0"/>
                      <a:pt x="33020" y="6985"/>
                      <a:pt x="33020" y="16510"/>
                    </a:cubicBezTo>
                    <a:close/>
                  </a:path>
                </a:pathLst>
              </a:custGeom>
              <a:grpFill/>
              <a:ln w="6350"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B6A24642-B520-7041-B848-EC145FFE624E}"/>
                  </a:ext>
                </a:extLst>
              </p:cNvPr>
              <p:cNvSpPr/>
              <p:nvPr/>
            </p:nvSpPr>
            <p:spPr>
              <a:xfrm>
                <a:off x="13788390" y="716280"/>
                <a:ext cx="58441" cy="58419"/>
              </a:xfrm>
              <a:custGeom>
                <a:avLst/>
                <a:gdLst>
                  <a:gd name="connsiteX0" fmla="*/ 29210 w 58441"/>
                  <a:gd name="connsiteY0" fmla="*/ 58420 h 58419"/>
                  <a:gd name="connsiteX1" fmla="*/ 0 w 58441"/>
                  <a:gd name="connsiteY1" fmla="*/ 29210 h 58419"/>
                  <a:gd name="connsiteX2" fmla="*/ 29210 w 58441"/>
                  <a:gd name="connsiteY2" fmla="*/ 0 h 58419"/>
                  <a:gd name="connsiteX3" fmla="*/ 58420 w 58441"/>
                  <a:gd name="connsiteY3" fmla="*/ 29210 h 58419"/>
                  <a:gd name="connsiteX4" fmla="*/ 29210 w 58441"/>
                  <a:gd name="connsiteY4" fmla="*/ 58420 h 58419"/>
                  <a:gd name="connsiteX5" fmla="*/ 29210 w 58441"/>
                  <a:gd name="connsiteY5" fmla="*/ 25400 h 58419"/>
                  <a:gd name="connsiteX6" fmla="*/ 25400 w 58441"/>
                  <a:gd name="connsiteY6" fmla="*/ 29210 h 58419"/>
                  <a:gd name="connsiteX7" fmla="*/ 29210 w 58441"/>
                  <a:gd name="connsiteY7" fmla="*/ 33020 h 58419"/>
                  <a:gd name="connsiteX8" fmla="*/ 33020 w 58441"/>
                  <a:gd name="connsiteY8" fmla="*/ 29210 h 58419"/>
                  <a:gd name="connsiteX9" fmla="*/ 29210 w 58441"/>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19">
                    <a:moveTo>
                      <a:pt x="29210" y="58420"/>
                    </a:moveTo>
                    <a:cubicBezTo>
                      <a:pt x="12700" y="58420"/>
                      <a:pt x="0" y="45085"/>
                      <a:pt x="0" y="29210"/>
                    </a:cubicBezTo>
                    <a:cubicBezTo>
                      <a:pt x="0" y="12700"/>
                      <a:pt x="13335" y="0"/>
                      <a:pt x="29210" y="0"/>
                    </a:cubicBezTo>
                    <a:cubicBezTo>
                      <a:pt x="45720" y="0"/>
                      <a:pt x="58420" y="13335"/>
                      <a:pt x="58420" y="29210"/>
                    </a:cubicBezTo>
                    <a:cubicBezTo>
                      <a:pt x="59055" y="45720"/>
                      <a:pt x="45720"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655" y="27305"/>
                      <a:pt x="31750" y="25400"/>
                      <a:pt x="29210" y="25400"/>
                    </a:cubicBezTo>
                    <a:close/>
                  </a:path>
                </a:pathLst>
              </a:custGeom>
              <a:grpFill/>
              <a:ln w="6350" cap="flat">
                <a:noFill/>
                <a:prstDash val="solid"/>
                <a:miter/>
              </a:ln>
            </p:spPr>
            <p:txBody>
              <a:bodyPr rtlCol="0" anchor="ctr"/>
              <a:lstStyle/>
              <a:p>
                <a:endParaRPr lang="en-US"/>
              </a:p>
            </p:txBody>
          </p:sp>
        </p:grpSp>
        <p:grpSp>
          <p:nvGrpSpPr>
            <p:cNvPr id="30" name="Graphic 336">
              <a:extLst>
                <a:ext uri="{FF2B5EF4-FFF2-40B4-BE49-F238E27FC236}">
                  <a16:creationId xmlns:a16="http://schemas.microsoft.com/office/drawing/2014/main" id="{6485C66C-6527-214C-BEB3-43906C2BEBAA}"/>
                </a:ext>
              </a:extLst>
            </p:cNvPr>
            <p:cNvGrpSpPr/>
            <p:nvPr/>
          </p:nvGrpSpPr>
          <p:grpSpPr>
            <a:xfrm>
              <a:off x="14088745" y="419734"/>
              <a:ext cx="58419" cy="58420"/>
              <a:chOff x="14088745" y="419734"/>
              <a:chExt cx="58419" cy="58420"/>
            </a:xfrm>
            <a:grpFill/>
          </p:grpSpPr>
          <p:sp>
            <p:nvSpPr>
              <p:cNvPr id="32" name="Freeform 31">
                <a:extLst>
                  <a:ext uri="{FF2B5EF4-FFF2-40B4-BE49-F238E27FC236}">
                    <a16:creationId xmlns:a16="http://schemas.microsoft.com/office/drawing/2014/main" id="{7523EABD-B021-D24F-9BFD-6CE8F24CE567}"/>
                  </a:ext>
                </a:extLst>
              </p:cNvPr>
              <p:cNvSpPr/>
              <p:nvPr/>
            </p:nvSpPr>
            <p:spPr>
              <a:xfrm>
                <a:off x="14101445" y="43180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6985" y="33020"/>
                      <a:pt x="0" y="25400"/>
                      <a:pt x="0" y="16510"/>
                    </a:cubicBezTo>
                    <a:cubicBezTo>
                      <a:pt x="0" y="7620"/>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B1B8873A-49DD-AC46-BC77-1DF31DD71324}"/>
                  </a:ext>
                </a:extLst>
              </p:cNvPr>
              <p:cNvSpPr/>
              <p:nvPr/>
            </p:nvSpPr>
            <p:spPr>
              <a:xfrm>
                <a:off x="14088745" y="419734"/>
                <a:ext cx="58419" cy="58420"/>
              </a:xfrm>
              <a:custGeom>
                <a:avLst/>
                <a:gdLst>
                  <a:gd name="connsiteX0" fmla="*/ 29210 w 58419"/>
                  <a:gd name="connsiteY0" fmla="*/ 58420 h 58420"/>
                  <a:gd name="connsiteX1" fmla="*/ 0 w 58419"/>
                  <a:gd name="connsiteY1" fmla="*/ 29210 h 58420"/>
                  <a:gd name="connsiteX2" fmla="*/ 29210 w 58419"/>
                  <a:gd name="connsiteY2" fmla="*/ 0 h 58420"/>
                  <a:gd name="connsiteX3" fmla="*/ 58420 w 58419"/>
                  <a:gd name="connsiteY3" fmla="*/ 29210 h 58420"/>
                  <a:gd name="connsiteX4" fmla="*/ 29210 w 58419"/>
                  <a:gd name="connsiteY4" fmla="*/ 58420 h 58420"/>
                  <a:gd name="connsiteX5" fmla="*/ 29210 w 58419"/>
                  <a:gd name="connsiteY5" fmla="*/ 24765 h 58420"/>
                  <a:gd name="connsiteX6" fmla="*/ 25400 w 58419"/>
                  <a:gd name="connsiteY6" fmla="*/ 28575 h 58420"/>
                  <a:gd name="connsiteX7" fmla="*/ 29210 w 58419"/>
                  <a:gd name="connsiteY7" fmla="*/ 32385 h 58420"/>
                  <a:gd name="connsiteX8" fmla="*/ 33020 w 58419"/>
                  <a:gd name="connsiteY8" fmla="*/ 28575 h 58420"/>
                  <a:gd name="connsiteX9" fmla="*/ 29210 w 58419"/>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20">
                    <a:moveTo>
                      <a:pt x="29210" y="58420"/>
                    </a:moveTo>
                    <a:cubicBezTo>
                      <a:pt x="12700" y="58420"/>
                      <a:pt x="0" y="45085"/>
                      <a:pt x="0" y="29210"/>
                    </a:cubicBezTo>
                    <a:cubicBezTo>
                      <a:pt x="0" y="13335"/>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p>
            </p:txBody>
          </p:sp>
        </p:grpSp>
        <p:sp>
          <p:nvSpPr>
            <p:cNvPr id="31" name="Freeform 30">
              <a:extLst>
                <a:ext uri="{FF2B5EF4-FFF2-40B4-BE49-F238E27FC236}">
                  <a16:creationId xmlns:a16="http://schemas.microsoft.com/office/drawing/2014/main" id="{01A21171-DFF4-3846-9239-6B5EEE8EC05C}"/>
                </a:ext>
              </a:extLst>
            </p:cNvPr>
            <p:cNvSpPr/>
            <p:nvPr/>
          </p:nvSpPr>
          <p:spPr>
            <a:xfrm>
              <a:off x="14077950" y="726440"/>
              <a:ext cx="245427" cy="591820"/>
            </a:xfrm>
            <a:custGeom>
              <a:avLst/>
              <a:gdLst>
                <a:gd name="connsiteX0" fmla="*/ 20320 w 245427"/>
                <a:gd name="connsiteY0" fmla="*/ 591820 h 591820"/>
                <a:gd name="connsiteX1" fmla="*/ 0 w 245427"/>
                <a:gd name="connsiteY1" fmla="*/ 576580 h 591820"/>
                <a:gd name="connsiteX2" fmla="*/ 217170 w 245427"/>
                <a:gd name="connsiteY2" fmla="*/ 290195 h 591820"/>
                <a:gd name="connsiteX3" fmla="*/ 0 w 245427"/>
                <a:gd name="connsiteY3" fmla="*/ 15875 h 591820"/>
                <a:gd name="connsiteX4" fmla="*/ 19685 w 245427"/>
                <a:gd name="connsiteY4" fmla="*/ 0 h 591820"/>
                <a:gd name="connsiteX5" fmla="*/ 242570 w 245427"/>
                <a:gd name="connsiteY5" fmla="*/ 281940 h 591820"/>
                <a:gd name="connsiteX6" fmla="*/ 242570 w 245427"/>
                <a:gd name="connsiteY6" fmla="*/ 297815 h 591820"/>
                <a:gd name="connsiteX7" fmla="*/ 20320 w 245427"/>
                <a:gd name="connsiteY7" fmla="*/ 591820 h 591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427" h="591820">
                  <a:moveTo>
                    <a:pt x="20320" y="591820"/>
                  </a:moveTo>
                  <a:lnTo>
                    <a:pt x="0" y="576580"/>
                  </a:lnTo>
                  <a:lnTo>
                    <a:pt x="217170" y="290195"/>
                  </a:lnTo>
                  <a:lnTo>
                    <a:pt x="0" y="15875"/>
                  </a:lnTo>
                  <a:lnTo>
                    <a:pt x="19685" y="0"/>
                  </a:lnTo>
                  <a:lnTo>
                    <a:pt x="242570" y="281940"/>
                  </a:lnTo>
                  <a:cubicBezTo>
                    <a:pt x="246380" y="286385"/>
                    <a:pt x="246380" y="292735"/>
                    <a:pt x="242570" y="297815"/>
                  </a:cubicBezTo>
                  <a:lnTo>
                    <a:pt x="20320" y="591820"/>
                  </a:lnTo>
                  <a:close/>
                </a:path>
              </a:pathLst>
            </a:custGeom>
            <a:grpFill/>
            <a:ln w="6350" cap="flat">
              <a:noFill/>
              <a:prstDash val="solid"/>
              <a:miter/>
            </a:ln>
          </p:spPr>
          <p:txBody>
            <a:bodyPr rtlCol="0" anchor="ctr"/>
            <a:lstStyle/>
            <a:p>
              <a:endParaRPr lang="en-US"/>
            </a:p>
          </p:txBody>
        </p:sp>
      </p:grpSp>
      <p:grpSp>
        <p:nvGrpSpPr>
          <p:cNvPr id="48" name="Group 47">
            <a:extLst>
              <a:ext uri="{FF2B5EF4-FFF2-40B4-BE49-F238E27FC236}">
                <a16:creationId xmlns:a16="http://schemas.microsoft.com/office/drawing/2014/main" id="{F6BCD604-FE9B-204B-BEB7-8E4BB4441AFC}"/>
              </a:ext>
            </a:extLst>
          </p:cNvPr>
          <p:cNvGrpSpPr>
            <a:grpSpLocks noChangeAspect="1"/>
          </p:cNvGrpSpPr>
          <p:nvPr/>
        </p:nvGrpSpPr>
        <p:grpSpPr>
          <a:xfrm>
            <a:off x="3490385" y="2440678"/>
            <a:ext cx="403924" cy="491690"/>
            <a:chOff x="16620490" y="450215"/>
            <a:chExt cx="756920" cy="921384"/>
          </a:xfrm>
          <a:solidFill>
            <a:srgbClr val="41547D"/>
          </a:solidFill>
        </p:grpSpPr>
        <p:sp>
          <p:nvSpPr>
            <p:cNvPr id="49" name="Freeform 48">
              <a:extLst>
                <a:ext uri="{FF2B5EF4-FFF2-40B4-BE49-F238E27FC236}">
                  <a16:creationId xmlns:a16="http://schemas.microsoft.com/office/drawing/2014/main" id="{3A730F0B-3509-DE45-95A8-5E48A3C55FE3}"/>
                </a:ext>
              </a:extLst>
            </p:cNvPr>
            <p:cNvSpPr/>
            <p:nvPr/>
          </p:nvSpPr>
          <p:spPr>
            <a:xfrm>
              <a:off x="16636770" y="467518"/>
              <a:ext cx="722859" cy="887571"/>
            </a:xfrm>
            <a:custGeom>
              <a:avLst/>
              <a:gdLst>
                <a:gd name="connsiteX0" fmla="*/ 708889 w 722859"/>
                <a:gd name="connsiteY0" fmla="*/ 887571 h 887571"/>
                <a:gd name="connsiteX1" fmla="*/ 40869 w 722859"/>
                <a:gd name="connsiteY1" fmla="*/ 887571 h 887571"/>
                <a:gd name="connsiteX2" fmla="*/ 28169 w 722859"/>
                <a:gd name="connsiteY2" fmla="*/ 874871 h 887571"/>
                <a:gd name="connsiteX3" fmla="*/ 28169 w 722859"/>
                <a:gd name="connsiteY3" fmla="*/ 689451 h 887571"/>
                <a:gd name="connsiteX4" fmla="*/ 33249 w 722859"/>
                <a:gd name="connsiteY4" fmla="*/ 679291 h 887571"/>
                <a:gd name="connsiteX5" fmla="*/ 263119 w 722859"/>
                <a:gd name="connsiteY5" fmla="*/ 509746 h 887571"/>
                <a:gd name="connsiteX6" fmla="*/ 447904 w 722859"/>
                <a:gd name="connsiteY6" fmla="*/ 350996 h 887571"/>
                <a:gd name="connsiteX7" fmla="*/ 456159 w 722859"/>
                <a:gd name="connsiteY7" fmla="*/ 251301 h 887571"/>
                <a:gd name="connsiteX8" fmla="*/ 301854 w 722859"/>
                <a:gd name="connsiteY8" fmla="*/ 219551 h 887571"/>
                <a:gd name="connsiteX9" fmla="*/ 139929 w 722859"/>
                <a:gd name="connsiteY9" fmla="*/ 309721 h 887571"/>
                <a:gd name="connsiteX10" fmla="*/ 124054 w 722859"/>
                <a:gd name="connsiteY10" fmla="*/ 306546 h 887571"/>
                <a:gd name="connsiteX11" fmla="*/ 2769 w 722859"/>
                <a:gd name="connsiteY11" fmla="*/ 162401 h 887571"/>
                <a:gd name="connsiteX12" fmla="*/ 229 w 722859"/>
                <a:gd name="connsiteY12" fmla="*/ 152241 h 887571"/>
                <a:gd name="connsiteX13" fmla="*/ 5944 w 722859"/>
                <a:gd name="connsiteY13" fmla="*/ 143351 h 887571"/>
                <a:gd name="connsiteX14" fmla="*/ 166599 w 722859"/>
                <a:gd name="connsiteY14" fmla="*/ 46831 h 887571"/>
                <a:gd name="connsiteX15" fmla="*/ 170409 w 722859"/>
                <a:gd name="connsiteY15" fmla="*/ 45561 h 887571"/>
                <a:gd name="connsiteX16" fmla="*/ 355194 w 722859"/>
                <a:gd name="connsiteY16" fmla="*/ 476 h 887571"/>
                <a:gd name="connsiteX17" fmla="*/ 362179 w 722859"/>
                <a:gd name="connsiteY17" fmla="*/ 476 h 887571"/>
                <a:gd name="connsiteX18" fmla="*/ 612369 w 722859"/>
                <a:gd name="connsiteY18" fmla="*/ 80486 h 887571"/>
                <a:gd name="connsiteX19" fmla="*/ 619989 w 722859"/>
                <a:gd name="connsiteY19" fmla="*/ 86836 h 887571"/>
                <a:gd name="connsiteX20" fmla="*/ 714604 w 722859"/>
                <a:gd name="connsiteY20" fmla="*/ 264636 h 887571"/>
                <a:gd name="connsiteX21" fmla="*/ 715239 w 722859"/>
                <a:gd name="connsiteY21" fmla="*/ 275431 h 887571"/>
                <a:gd name="connsiteX22" fmla="*/ 620624 w 722859"/>
                <a:gd name="connsiteY22" fmla="*/ 509746 h 887571"/>
                <a:gd name="connsiteX23" fmla="*/ 617449 w 722859"/>
                <a:gd name="connsiteY23" fmla="*/ 514826 h 887571"/>
                <a:gd name="connsiteX24" fmla="*/ 422504 w 722859"/>
                <a:gd name="connsiteY24" fmla="*/ 671671 h 887571"/>
                <a:gd name="connsiteX25" fmla="*/ 710159 w 722859"/>
                <a:gd name="connsiteY25" fmla="*/ 671671 h 887571"/>
                <a:gd name="connsiteX26" fmla="*/ 722859 w 722859"/>
                <a:gd name="connsiteY26" fmla="*/ 684371 h 887571"/>
                <a:gd name="connsiteX27" fmla="*/ 722859 w 722859"/>
                <a:gd name="connsiteY27" fmla="*/ 875506 h 887571"/>
                <a:gd name="connsiteX28" fmla="*/ 708889 w 722859"/>
                <a:gd name="connsiteY28" fmla="*/ 887571 h 887571"/>
                <a:gd name="connsiteX29" fmla="*/ 53569 w 722859"/>
                <a:gd name="connsiteY29" fmla="*/ 862171 h 887571"/>
                <a:gd name="connsiteX30" fmla="*/ 696189 w 722859"/>
                <a:gd name="connsiteY30" fmla="*/ 862171 h 887571"/>
                <a:gd name="connsiteX31" fmla="*/ 696189 w 722859"/>
                <a:gd name="connsiteY31" fmla="*/ 696436 h 887571"/>
                <a:gd name="connsiteX32" fmla="*/ 380594 w 722859"/>
                <a:gd name="connsiteY32" fmla="*/ 696436 h 887571"/>
                <a:gd name="connsiteX33" fmla="*/ 368529 w 722859"/>
                <a:gd name="connsiteY33" fmla="*/ 687546 h 887571"/>
                <a:gd name="connsiteX34" fmla="*/ 373609 w 722859"/>
                <a:gd name="connsiteY34" fmla="*/ 673576 h 887571"/>
                <a:gd name="connsiteX35" fmla="*/ 597129 w 722859"/>
                <a:gd name="connsiteY35" fmla="*/ 497046 h 887571"/>
                <a:gd name="connsiteX36" fmla="*/ 688569 w 722859"/>
                <a:gd name="connsiteY36" fmla="*/ 270986 h 887571"/>
                <a:gd name="connsiteX37" fmla="*/ 599669 w 722859"/>
                <a:gd name="connsiteY37" fmla="*/ 103346 h 887571"/>
                <a:gd name="connsiteX38" fmla="*/ 357734 w 722859"/>
                <a:gd name="connsiteY38" fmla="*/ 25876 h 887571"/>
                <a:gd name="connsiteX39" fmla="*/ 178029 w 722859"/>
                <a:gd name="connsiteY39" fmla="*/ 69691 h 887571"/>
                <a:gd name="connsiteX40" fmla="*/ 31979 w 722859"/>
                <a:gd name="connsiteY40" fmla="*/ 157321 h 887571"/>
                <a:gd name="connsiteX41" fmla="*/ 137389 w 722859"/>
                <a:gd name="connsiteY41" fmla="*/ 283051 h 887571"/>
                <a:gd name="connsiteX42" fmla="*/ 294234 w 722859"/>
                <a:gd name="connsiteY42" fmla="*/ 195421 h 887571"/>
                <a:gd name="connsiteX43" fmla="*/ 303124 w 722859"/>
                <a:gd name="connsiteY43" fmla="*/ 194151 h 887571"/>
                <a:gd name="connsiteX44" fmla="*/ 472669 w 722859"/>
                <a:gd name="connsiteY44" fmla="*/ 229076 h 887571"/>
                <a:gd name="connsiteX45" fmla="*/ 482829 w 722859"/>
                <a:gd name="connsiteY45" fmla="*/ 242411 h 887571"/>
                <a:gd name="connsiteX46" fmla="*/ 472669 w 722859"/>
                <a:gd name="connsiteY46" fmla="*/ 358616 h 887571"/>
                <a:gd name="connsiteX47" fmla="*/ 468224 w 722859"/>
                <a:gd name="connsiteY47" fmla="*/ 366871 h 887571"/>
                <a:gd name="connsiteX48" fmla="*/ 278994 w 722859"/>
                <a:gd name="connsiteY48" fmla="*/ 529431 h 887571"/>
                <a:gd name="connsiteX49" fmla="*/ 278359 w 722859"/>
                <a:gd name="connsiteY49" fmla="*/ 530066 h 887571"/>
                <a:gd name="connsiteX50" fmla="*/ 52934 w 722859"/>
                <a:gd name="connsiteY50" fmla="*/ 696436 h 887571"/>
                <a:gd name="connsiteX51" fmla="*/ 52934 w 722859"/>
                <a:gd name="connsiteY51" fmla="*/ 862171 h 88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22859" h="887571">
                  <a:moveTo>
                    <a:pt x="708889" y="887571"/>
                  </a:moveTo>
                  <a:lnTo>
                    <a:pt x="40869" y="887571"/>
                  </a:lnTo>
                  <a:cubicBezTo>
                    <a:pt x="33884" y="887571"/>
                    <a:pt x="28169" y="881856"/>
                    <a:pt x="28169" y="874871"/>
                  </a:cubicBezTo>
                  <a:lnTo>
                    <a:pt x="28169" y="689451"/>
                  </a:lnTo>
                  <a:cubicBezTo>
                    <a:pt x="28169" y="685641"/>
                    <a:pt x="30074" y="681831"/>
                    <a:pt x="33249" y="679291"/>
                  </a:cubicBezTo>
                  <a:cubicBezTo>
                    <a:pt x="117069" y="618331"/>
                    <a:pt x="255499" y="515461"/>
                    <a:pt x="263119" y="509746"/>
                  </a:cubicBezTo>
                  <a:lnTo>
                    <a:pt x="447904" y="350996"/>
                  </a:lnTo>
                  <a:lnTo>
                    <a:pt x="456159" y="251301"/>
                  </a:lnTo>
                  <a:lnTo>
                    <a:pt x="301854" y="219551"/>
                  </a:lnTo>
                  <a:lnTo>
                    <a:pt x="139929" y="309721"/>
                  </a:lnTo>
                  <a:cubicBezTo>
                    <a:pt x="134849" y="312896"/>
                    <a:pt x="127864" y="311626"/>
                    <a:pt x="124054" y="306546"/>
                  </a:cubicBezTo>
                  <a:lnTo>
                    <a:pt x="2769" y="162401"/>
                  </a:lnTo>
                  <a:cubicBezTo>
                    <a:pt x="229" y="159861"/>
                    <a:pt x="-406" y="156051"/>
                    <a:pt x="229" y="152241"/>
                  </a:cubicBezTo>
                  <a:cubicBezTo>
                    <a:pt x="864" y="148431"/>
                    <a:pt x="2769" y="145256"/>
                    <a:pt x="5944" y="143351"/>
                  </a:cubicBezTo>
                  <a:lnTo>
                    <a:pt x="166599" y="46831"/>
                  </a:lnTo>
                  <a:cubicBezTo>
                    <a:pt x="167869" y="46196"/>
                    <a:pt x="169139" y="45561"/>
                    <a:pt x="170409" y="45561"/>
                  </a:cubicBezTo>
                  <a:lnTo>
                    <a:pt x="355194" y="476"/>
                  </a:lnTo>
                  <a:cubicBezTo>
                    <a:pt x="357734" y="-159"/>
                    <a:pt x="359639" y="-159"/>
                    <a:pt x="362179" y="476"/>
                  </a:cubicBezTo>
                  <a:lnTo>
                    <a:pt x="612369" y="80486"/>
                  </a:lnTo>
                  <a:cubicBezTo>
                    <a:pt x="615544" y="81756"/>
                    <a:pt x="618084" y="83661"/>
                    <a:pt x="619989" y="86836"/>
                  </a:cubicBezTo>
                  <a:lnTo>
                    <a:pt x="714604" y="264636"/>
                  </a:lnTo>
                  <a:cubicBezTo>
                    <a:pt x="716509" y="267811"/>
                    <a:pt x="716509" y="271621"/>
                    <a:pt x="715239" y="275431"/>
                  </a:cubicBezTo>
                  <a:lnTo>
                    <a:pt x="620624" y="509746"/>
                  </a:lnTo>
                  <a:cubicBezTo>
                    <a:pt x="619989" y="511651"/>
                    <a:pt x="618719" y="513556"/>
                    <a:pt x="617449" y="514826"/>
                  </a:cubicBezTo>
                  <a:cubicBezTo>
                    <a:pt x="612369" y="519271"/>
                    <a:pt x="505689" y="611981"/>
                    <a:pt x="422504" y="671671"/>
                  </a:cubicBezTo>
                  <a:lnTo>
                    <a:pt x="710159" y="671671"/>
                  </a:lnTo>
                  <a:cubicBezTo>
                    <a:pt x="717144" y="671671"/>
                    <a:pt x="722859" y="677386"/>
                    <a:pt x="722859" y="684371"/>
                  </a:cubicBezTo>
                  <a:lnTo>
                    <a:pt x="722859" y="875506"/>
                  </a:lnTo>
                  <a:cubicBezTo>
                    <a:pt x="721589" y="881856"/>
                    <a:pt x="715874" y="887571"/>
                    <a:pt x="708889" y="887571"/>
                  </a:cubicBezTo>
                  <a:close/>
                  <a:moveTo>
                    <a:pt x="53569" y="862171"/>
                  </a:moveTo>
                  <a:lnTo>
                    <a:pt x="696189" y="862171"/>
                  </a:lnTo>
                  <a:lnTo>
                    <a:pt x="696189" y="696436"/>
                  </a:lnTo>
                  <a:lnTo>
                    <a:pt x="380594" y="696436"/>
                  </a:lnTo>
                  <a:cubicBezTo>
                    <a:pt x="374879" y="696436"/>
                    <a:pt x="369799" y="692626"/>
                    <a:pt x="368529" y="687546"/>
                  </a:cubicBezTo>
                  <a:cubicBezTo>
                    <a:pt x="367259" y="682466"/>
                    <a:pt x="369164" y="676116"/>
                    <a:pt x="373609" y="673576"/>
                  </a:cubicBezTo>
                  <a:cubicBezTo>
                    <a:pt x="451079" y="624046"/>
                    <a:pt x="578714" y="513556"/>
                    <a:pt x="597129" y="497046"/>
                  </a:cubicBezTo>
                  <a:lnTo>
                    <a:pt x="688569" y="270986"/>
                  </a:lnTo>
                  <a:lnTo>
                    <a:pt x="599669" y="103346"/>
                  </a:lnTo>
                  <a:lnTo>
                    <a:pt x="357734" y="25876"/>
                  </a:lnTo>
                  <a:lnTo>
                    <a:pt x="178029" y="69691"/>
                  </a:lnTo>
                  <a:lnTo>
                    <a:pt x="31979" y="157321"/>
                  </a:lnTo>
                  <a:lnTo>
                    <a:pt x="137389" y="283051"/>
                  </a:lnTo>
                  <a:lnTo>
                    <a:pt x="294234" y="195421"/>
                  </a:lnTo>
                  <a:cubicBezTo>
                    <a:pt x="296774" y="194151"/>
                    <a:pt x="299949" y="193516"/>
                    <a:pt x="303124" y="194151"/>
                  </a:cubicBezTo>
                  <a:lnTo>
                    <a:pt x="472669" y="229076"/>
                  </a:lnTo>
                  <a:cubicBezTo>
                    <a:pt x="479019" y="230346"/>
                    <a:pt x="483464" y="236061"/>
                    <a:pt x="482829" y="242411"/>
                  </a:cubicBezTo>
                  <a:lnTo>
                    <a:pt x="472669" y="358616"/>
                  </a:lnTo>
                  <a:cubicBezTo>
                    <a:pt x="472669" y="361791"/>
                    <a:pt x="470764" y="364966"/>
                    <a:pt x="468224" y="366871"/>
                  </a:cubicBezTo>
                  <a:lnTo>
                    <a:pt x="278994" y="529431"/>
                  </a:lnTo>
                  <a:cubicBezTo>
                    <a:pt x="278994" y="529431"/>
                    <a:pt x="278359" y="530066"/>
                    <a:pt x="278359" y="530066"/>
                  </a:cubicBezTo>
                  <a:cubicBezTo>
                    <a:pt x="277089" y="531336"/>
                    <a:pt x="139929" y="633571"/>
                    <a:pt x="52934" y="696436"/>
                  </a:cubicBezTo>
                  <a:lnTo>
                    <a:pt x="52934" y="862171"/>
                  </a:lnTo>
                  <a:close/>
                </a:path>
              </a:pathLst>
            </a:custGeom>
            <a:grpFill/>
            <a:ln w="6350" cap="flat">
              <a:noFill/>
              <a:prstDash val="solid"/>
              <a:miter/>
            </a:ln>
          </p:spPr>
          <p:txBody>
            <a:bodyPr rtlCol="0" anchor="ctr"/>
            <a:lstStyle/>
            <a:p>
              <a:endParaRPr lang="en-US"/>
            </a:p>
          </p:txBody>
        </p:sp>
        <p:grpSp>
          <p:nvGrpSpPr>
            <p:cNvPr id="50" name="Graphic 336">
              <a:extLst>
                <a:ext uri="{FF2B5EF4-FFF2-40B4-BE49-F238E27FC236}">
                  <a16:creationId xmlns:a16="http://schemas.microsoft.com/office/drawing/2014/main" id="{BECE9AB3-DBF4-F846-BB9A-2510BDDE12F1}"/>
                </a:ext>
              </a:extLst>
            </p:cNvPr>
            <p:cNvGrpSpPr/>
            <p:nvPr/>
          </p:nvGrpSpPr>
          <p:grpSpPr>
            <a:xfrm>
              <a:off x="17318990" y="1313180"/>
              <a:ext cx="58420" cy="58419"/>
              <a:chOff x="17318990" y="1313180"/>
              <a:chExt cx="58420" cy="58419"/>
            </a:xfrm>
            <a:grpFill/>
          </p:grpSpPr>
          <p:sp>
            <p:nvSpPr>
              <p:cNvPr id="97" name="Freeform 96">
                <a:extLst>
                  <a:ext uri="{FF2B5EF4-FFF2-40B4-BE49-F238E27FC236}">
                    <a16:creationId xmlns:a16="http://schemas.microsoft.com/office/drawing/2014/main" id="{BA930DC7-9669-3A45-BBE9-5E0AC1606B3C}"/>
                  </a:ext>
                </a:extLst>
              </p:cNvPr>
              <p:cNvSpPr/>
              <p:nvPr/>
            </p:nvSpPr>
            <p:spPr>
              <a:xfrm>
                <a:off x="17331690" y="132588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6035" y="635"/>
                      <a:pt x="33020" y="7620"/>
                      <a:pt x="33020" y="16510"/>
                    </a:cubicBezTo>
                    <a:close/>
                  </a:path>
                </a:pathLst>
              </a:custGeom>
              <a:grpFill/>
              <a:ln w="6350"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D755E5AE-E5B5-5544-BAF3-EA4267287E85}"/>
                  </a:ext>
                </a:extLst>
              </p:cNvPr>
              <p:cNvSpPr/>
              <p:nvPr/>
            </p:nvSpPr>
            <p:spPr>
              <a:xfrm>
                <a:off x="17318990" y="131318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115" y="26035"/>
                      <a:pt x="29210" y="26035"/>
                    </a:cubicBezTo>
                    <a:close/>
                  </a:path>
                </a:pathLst>
              </a:custGeom>
              <a:grpFill/>
              <a:ln w="6350" cap="flat">
                <a:noFill/>
                <a:prstDash val="solid"/>
                <a:miter/>
              </a:ln>
            </p:spPr>
            <p:txBody>
              <a:bodyPr rtlCol="0" anchor="ctr"/>
              <a:lstStyle/>
              <a:p>
                <a:endParaRPr lang="en-US"/>
              </a:p>
            </p:txBody>
          </p:sp>
        </p:grpSp>
        <p:grpSp>
          <p:nvGrpSpPr>
            <p:cNvPr id="51" name="Graphic 336">
              <a:extLst>
                <a:ext uri="{FF2B5EF4-FFF2-40B4-BE49-F238E27FC236}">
                  <a16:creationId xmlns:a16="http://schemas.microsoft.com/office/drawing/2014/main" id="{7EDF2A18-5E1C-C846-BF7B-BA42E8793FE0}"/>
                </a:ext>
              </a:extLst>
            </p:cNvPr>
            <p:cNvGrpSpPr/>
            <p:nvPr/>
          </p:nvGrpSpPr>
          <p:grpSpPr>
            <a:xfrm>
              <a:off x="16649699" y="1313180"/>
              <a:ext cx="58420" cy="58419"/>
              <a:chOff x="16649699" y="1313180"/>
              <a:chExt cx="58420" cy="58419"/>
            </a:xfrm>
            <a:grpFill/>
          </p:grpSpPr>
          <p:sp>
            <p:nvSpPr>
              <p:cNvPr id="95" name="Freeform 94">
                <a:extLst>
                  <a:ext uri="{FF2B5EF4-FFF2-40B4-BE49-F238E27FC236}">
                    <a16:creationId xmlns:a16="http://schemas.microsoft.com/office/drawing/2014/main" id="{993AB38E-0439-0840-93B1-6D85E36363EE}"/>
                  </a:ext>
                </a:extLst>
              </p:cNvPr>
              <p:cNvSpPr/>
              <p:nvPr/>
            </p:nvSpPr>
            <p:spPr>
              <a:xfrm>
                <a:off x="16661765" y="132588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6035" y="635"/>
                      <a:pt x="33020" y="7620"/>
                      <a:pt x="33020" y="16510"/>
                    </a:cubicBezTo>
                    <a:close/>
                  </a:path>
                </a:pathLst>
              </a:custGeom>
              <a:grpFill/>
              <a:ln w="6350"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5D8DD12C-7F1E-EC41-A146-0E7B5F6FD52E}"/>
                  </a:ext>
                </a:extLst>
              </p:cNvPr>
              <p:cNvSpPr/>
              <p:nvPr/>
            </p:nvSpPr>
            <p:spPr>
              <a:xfrm>
                <a:off x="16649699" y="131318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115" y="26035"/>
                      <a:pt x="29210" y="26035"/>
                    </a:cubicBezTo>
                    <a:close/>
                  </a:path>
                </a:pathLst>
              </a:custGeom>
              <a:grpFill/>
              <a:ln w="6350" cap="flat">
                <a:noFill/>
                <a:prstDash val="solid"/>
                <a:miter/>
              </a:ln>
            </p:spPr>
            <p:txBody>
              <a:bodyPr rtlCol="0" anchor="ctr"/>
              <a:lstStyle/>
              <a:p>
                <a:endParaRPr lang="en-US"/>
              </a:p>
            </p:txBody>
          </p:sp>
        </p:grpSp>
        <p:grpSp>
          <p:nvGrpSpPr>
            <p:cNvPr id="52" name="Graphic 336">
              <a:extLst>
                <a:ext uri="{FF2B5EF4-FFF2-40B4-BE49-F238E27FC236}">
                  <a16:creationId xmlns:a16="http://schemas.microsoft.com/office/drawing/2014/main" id="{137DF6CC-FA88-EC45-A26E-443B32A537AF}"/>
                </a:ext>
              </a:extLst>
            </p:cNvPr>
            <p:cNvGrpSpPr/>
            <p:nvPr/>
          </p:nvGrpSpPr>
          <p:grpSpPr>
            <a:xfrm>
              <a:off x="17318990" y="1123314"/>
              <a:ext cx="58420" cy="58420"/>
              <a:chOff x="17318990" y="1123314"/>
              <a:chExt cx="58420" cy="58420"/>
            </a:xfrm>
            <a:grpFill/>
          </p:grpSpPr>
          <p:sp>
            <p:nvSpPr>
              <p:cNvPr id="93" name="Freeform 92">
                <a:extLst>
                  <a:ext uri="{FF2B5EF4-FFF2-40B4-BE49-F238E27FC236}">
                    <a16:creationId xmlns:a16="http://schemas.microsoft.com/office/drawing/2014/main" id="{B1725382-F048-854F-9802-E325792060F7}"/>
                  </a:ext>
                </a:extLst>
              </p:cNvPr>
              <p:cNvSpPr/>
              <p:nvPr/>
            </p:nvSpPr>
            <p:spPr>
              <a:xfrm>
                <a:off x="17331690" y="1136014"/>
                <a:ext cx="33020" cy="33020"/>
              </a:xfrm>
              <a:custGeom>
                <a:avLst/>
                <a:gdLst>
                  <a:gd name="connsiteX0" fmla="*/ 33020 w 33020"/>
                  <a:gd name="connsiteY0" fmla="*/ 16510 h 33020"/>
                  <a:gd name="connsiteX1" fmla="*/ 16510 w 33020"/>
                  <a:gd name="connsiteY1" fmla="*/ 33020 h 33020"/>
                  <a:gd name="connsiteX2" fmla="*/ 0 w 33020"/>
                  <a:gd name="connsiteY2" fmla="*/ 16510 h 33020"/>
                  <a:gd name="connsiteX3" fmla="*/ 16510 w 33020"/>
                  <a:gd name="connsiteY3" fmla="*/ 0 h 33020"/>
                  <a:gd name="connsiteX4" fmla="*/ 33020 w 33020"/>
                  <a:gd name="connsiteY4" fmla="*/ 16510 h 3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20">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F564C342-48B8-EE47-A275-203A40143AB9}"/>
                  </a:ext>
                </a:extLst>
              </p:cNvPr>
              <p:cNvSpPr/>
              <p:nvPr/>
            </p:nvSpPr>
            <p:spPr>
              <a:xfrm>
                <a:off x="17318990" y="1123314"/>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5400 h 58420"/>
                  <a:gd name="connsiteX6" fmla="*/ 25400 w 58420"/>
                  <a:gd name="connsiteY6" fmla="*/ 29210 h 58420"/>
                  <a:gd name="connsiteX7" fmla="*/ 29210 w 58420"/>
                  <a:gd name="connsiteY7" fmla="*/ 33020 h 58420"/>
                  <a:gd name="connsiteX8" fmla="*/ 33020 w 58420"/>
                  <a:gd name="connsiteY8" fmla="*/ 29210 h 58420"/>
                  <a:gd name="connsiteX9" fmla="*/ 29210 w 58420"/>
                  <a:gd name="connsiteY9" fmla="*/ 25400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p>
            </p:txBody>
          </p:sp>
        </p:grpSp>
        <p:grpSp>
          <p:nvGrpSpPr>
            <p:cNvPr id="53" name="Graphic 336">
              <a:extLst>
                <a:ext uri="{FF2B5EF4-FFF2-40B4-BE49-F238E27FC236}">
                  <a16:creationId xmlns:a16="http://schemas.microsoft.com/office/drawing/2014/main" id="{A1D69C5E-C87D-FD47-B530-80AE444762AC}"/>
                </a:ext>
              </a:extLst>
            </p:cNvPr>
            <p:cNvGrpSpPr/>
            <p:nvPr/>
          </p:nvGrpSpPr>
          <p:grpSpPr>
            <a:xfrm>
              <a:off x="16988790" y="1123314"/>
              <a:ext cx="58420" cy="58420"/>
              <a:chOff x="16988790" y="1123314"/>
              <a:chExt cx="58420" cy="58420"/>
            </a:xfrm>
            <a:grpFill/>
          </p:grpSpPr>
          <p:sp>
            <p:nvSpPr>
              <p:cNvPr id="91" name="Freeform 90">
                <a:extLst>
                  <a:ext uri="{FF2B5EF4-FFF2-40B4-BE49-F238E27FC236}">
                    <a16:creationId xmlns:a16="http://schemas.microsoft.com/office/drawing/2014/main" id="{F7E63442-C049-B643-9F0F-D7601B2AA87C}"/>
                  </a:ext>
                </a:extLst>
              </p:cNvPr>
              <p:cNvSpPr/>
              <p:nvPr/>
            </p:nvSpPr>
            <p:spPr>
              <a:xfrm>
                <a:off x="17001490" y="1136014"/>
                <a:ext cx="33020" cy="33020"/>
              </a:xfrm>
              <a:custGeom>
                <a:avLst/>
                <a:gdLst>
                  <a:gd name="connsiteX0" fmla="*/ 33020 w 33020"/>
                  <a:gd name="connsiteY0" fmla="*/ 16510 h 33020"/>
                  <a:gd name="connsiteX1" fmla="*/ 16510 w 33020"/>
                  <a:gd name="connsiteY1" fmla="*/ 33020 h 33020"/>
                  <a:gd name="connsiteX2" fmla="*/ 0 w 33020"/>
                  <a:gd name="connsiteY2" fmla="*/ 16510 h 33020"/>
                  <a:gd name="connsiteX3" fmla="*/ 16510 w 33020"/>
                  <a:gd name="connsiteY3" fmla="*/ 0 h 33020"/>
                  <a:gd name="connsiteX4" fmla="*/ 33020 w 33020"/>
                  <a:gd name="connsiteY4" fmla="*/ 16510 h 3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20">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CC5F37DB-5C6A-EB4E-BAE0-9F40D2600F7D}"/>
                  </a:ext>
                </a:extLst>
              </p:cNvPr>
              <p:cNvSpPr/>
              <p:nvPr/>
            </p:nvSpPr>
            <p:spPr>
              <a:xfrm>
                <a:off x="16988790" y="1123314"/>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5400 h 58420"/>
                  <a:gd name="connsiteX6" fmla="*/ 25400 w 58420"/>
                  <a:gd name="connsiteY6" fmla="*/ 29210 h 58420"/>
                  <a:gd name="connsiteX7" fmla="*/ 29210 w 58420"/>
                  <a:gd name="connsiteY7" fmla="*/ 33020 h 58420"/>
                  <a:gd name="connsiteX8" fmla="*/ 33020 w 58420"/>
                  <a:gd name="connsiteY8" fmla="*/ 29210 h 58420"/>
                  <a:gd name="connsiteX9" fmla="*/ 29210 w 58420"/>
                  <a:gd name="connsiteY9" fmla="*/ 25400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720"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750" y="25400"/>
                      <a:pt x="29210" y="25400"/>
                    </a:cubicBezTo>
                    <a:close/>
                  </a:path>
                </a:pathLst>
              </a:custGeom>
              <a:grpFill/>
              <a:ln w="6350" cap="flat">
                <a:noFill/>
                <a:prstDash val="solid"/>
                <a:miter/>
              </a:ln>
            </p:spPr>
            <p:txBody>
              <a:bodyPr rtlCol="0" anchor="ctr"/>
              <a:lstStyle/>
              <a:p>
                <a:endParaRPr lang="en-US"/>
              </a:p>
            </p:txBody>
          </p:sp>
        </p:grpSp>
        <p:grpSp>
          <p:nvGrpSpPr>
            <p:cNvPr id="54" name="Graphic 336">
              <a:extLst>
                <a:ext uri="{FF2B5EF4-FFF2-40B4-BE49-F238E27FC236}">
                  <a16:creationId xmlns:a16="http://schemas.microsoft.com/office/drawing/2014/main" id="{C71D8DF6-2DC4-3C46-9939-47E54B31AF06}"/>
                </a:ext>
              </a:extLst>
            </p:cNvPr>
            <p:cNvGrpSpPr/>
            <p:nvPr/>
          </p:nvGrpSpPr>
          <p:grpSpPr>
            <a:xfrm>
              <a:off x="16649699" y="1127760"/>
              <a:ext cx="58420" cy="58419"/>
              <a:chOff x="16649699" y="1127760"/>
              <a:chExt cx="58420" cy="58419"/>
            </a:xfrm>
            <a:grpFill/>
          </p:grpSpPr>
          <p:sp>
            <p:nvSpPr>
              <p:cNvPr id="89" name="Freeform 88">
                <a:extLst>
                  <a:ext uri="{FF2B5EF4-FFF2-40B4-BE49-F238E27FC236}">
                    <a16:creationId xmlns:a16="http://schemas.microsoft.com/office/drawing/2014/main" id="{D30BAC83-C37C-7C4C-85D0-5C13155AB1E7}"/>
                  </a:ext>
                </a:extLst>
              </p:cNvPr>
              <p:cNvSpPr/>
              <p:nvPr/>
            </p:nvSpPr>
            <p:spPr>
              <a:xfrm>
                <a:off x="16661765" y="114046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80E67FDE-F412-4E4D-8509-7EBC7AD63DEA}"/>
                  </a:ext>
                </a:extLst>
              </p:cNvPr>
              <p:cNvSpPr/>
              <p:nvPr/>
            </p:nvSpPr>
            <p:spPr>
              <a:xfrm>
                <a:off x="16649699" y="112776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5400 h 58419"/>
                  <a:gd name="connsiteX6" fmla="*/ 25400 w 58420"/>
                  <a:gd name="connsiteY6" fmla="*/ 29210 h 58419"/>
                  <a:gd name="connsiteX7" fmla="*/ 29210 w 58420"/>
                  <a:gd name="connsiteY7" fmla="*/ 33020 h 58419"/>
                  <a:gd name="connsiteX8" fmla="*/ 33020 w 58420"/>
                  <a:gd name="connsiteY8" fmla="*/ 29210 h 58419"/>
                  <a:gd name="connsiteX9" fmla="*/ 29210 w 58420"/>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p>
            </p:txBody>
          </p:sp>
        </p:grpSp>
        <p:grpSp>
          <p:nvGrpSpPr>
            <p:cNvPr id="55" name="Graphic 336">
              <a:extLst>
                <a:ext uri="{FF2B5EF4-FFF2-40B4-BE49-F238E27FC236}">
                  <a16:creationId xmlns:a16="http://schemas.microsoft.com/office/drawing/2014/main" id="{5E7A3E17-3FAF-9A4C-909F-06B7FB266A33}"/>
                </a:ext>
              </a:extLst>
            </p:cNvPr>
            <p:cNvGrpSpPr/>
            <p:nvPr/>
          </p:nvGrpSpPr>
          <p:grpSpPr>
            <a:xfrm>
              <a:off x="16742410" y="737234"/>
              <a:ext cx="58420" cy="58420"/>
              <a:chOff x="16742410" y="737234"/>
              <a:chExt cx="58420" cy="58420"/>
            </a:xfrm>
            <a:grpFill/>
          </p:grpSpPr>
          <p:sp>
            <p:nvSpPr>
              <p:cNvPr id="87" name="Freeform 86">
                <a:extLst>
                  <a:ext uri="{FF2B5EF4-FFF2-40B4-BE49-F238E27FC236}">
                    <a16:creationId xmlns:a16="http://schemas.microsoft.com/office/drawing/2014/main" id="{7562B285-6EFC-8D4A-80C4-EDCE38C91766}"/>
                  </a:ext>
                </a:extLst>
              </p:cNvPr>
              <p:cNvSpPr/>
              <p:nvPr/>
            </p:nvSpPr>
            <p:spPr>
              <a:xfrm>
                <a:off x="16755110" y="749934"/>
                <a:ext cx="33020" cy="33020"/>
              </a:xfrm>
              <a:custGeom>
                <a:avLst/>
                <a:gdLst>
                  <a:gd name="connsiteX0" fmla="*/ 33020 w 33020"/>
                  <a:gd name="connsiteY0" fmla="*/ 16510 h 33020"/>
                  <a:gd name="connsiteX1" fmla="*/ 16510 w 33020"/>
                  <a:gd name="connsiteY1" fmla="*/ 33020 h 33020"/>
                  <a:gd name="connsiteX2" fmla="*/ 0 w 33020"/>
                  <a:gd name="connsiteY2" fmla="*/ 16510 h 33020"/>
                  <a:gd name="connsiteX3" fmla="*/ 16510 w 33020"/>
                  <a:gd name="connsiteY3" fmla="*/ 0 h 33020"/>
                  <a:gd name="connsiteX4" fmla="*/ 33020 w 33020"/>
                  <a:gd name="connsiteY4" fmla="*/ 16510 h 3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20">
                    <a:moveTo>
                      <a:pt x="33020" y="16510"/>
                    </a:moveTo>
                    <a:cubicBezTo>
                      <a:pt x="33020" y="25400"/>
                      <a:pt x="26035" y="33020"/>
                      <a:pt x="16510" y="33020"/>
                    </a:cubicBezTo>
                    <a:cubicBezTo>
                      <a:pt x="6985"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0B3B4B88-1B9B-6D40-934B-156A7355BC3F}"/>
                  </a:ext>
                </a:extLst>
              </p:cNvPr>
              <p:cNvSpPr/>
              <p:nvPr/>
            </p:nvSpPr>
            <p:spPr>
              <a:xfrm>
                <a:off x="16742410" y="737234"/>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5400 h 58420"/>
                  <a:gd name="connsiteX6" fmla="*/ 25400 w 58420"/>
                  <a:gd name="connsiteY6" fmla="*/ 29210 h 58420"/>
                  <a:gd name="connsiteX7" fmla="*/ 29210 w 58420"/>
                  <a:gd name="connsiteY7" fmla="*/ 33020 h 58420"/>
                  <a:gd name="connsiteX8" fmla="*/ 33020 w 58420"/>
                  <a:gd name="connsiteY8" fmla="*/ 29210 h 58420"/>
                  <a:gd name="connsiteX9" fmla="*/ 29210 w 58420"/>
                  <a:gd name="connsiteY9" fmla="*/ 25400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p>
            </p:txBody>
          </p:sp>
        </p:grpSp>
        <p:grpSp>
          <p:nvGrpSpPr>
            <p:cNvPr id="56" name="Graphic 336">
              <a:extLst>
                <a:ext uri="{FF2B5EF4-FFF2-40B4-BE49-F238E27FC236}">
                  <a16:creationId xmlns:a16="http://schemas.microsoft.com/office/drawing/2014/main" id="{830BAB8E-4246-F047-AD34-E1988BF22353}"/>
                </a:ext>
              </a:extLst>
            </p:cNvPr>
            <p:cNvGrpSpPr/>
            <p:nvPr/>
          </p:nvGrpSpPr>
          <p:grpSpPr>
            <a:xfrm>
              <a:off x="16620490" y="591819"/>
              <a:ext cx="58420" cy="58420"/>
              <a:chOff x="16620490" y="591819"/>
              <a:chExt cx="58420" cy="58420"/>
            </a:xfrm>
            <a:grpFill/>
          </p:grpSpPr>
          <p:sp>
            <p:nvSpPr>
              <p:cNvPr id="85" name="Freeform 84">
                <a:extLst>
                  <a:ext uri="{FF2B5EF4-FFF2-40B4-BE49-F238E27FC236}">
                    <a16:creationId xmlns:a16="http://schemas.microsoft.com/office/drawing/2014/main" id="{9E807790-06AE-BF49-BCE9-3692CEF9EBE8}"/>
                  </a:ext>
                </a:extLst>
              </p:cNvPr>
              <p:cNvSpPr/>
              <p:nvPr/>
            </p:nvSpPr>
            <p:spPr>
              <a:xfrm>
                <a:off x="16633190" y="605155"/>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7F7DDA8E-049A-654E-8597-390EFFA8C8C3}"/>
                  </a:ext>
                </a:extLst>
              </p:cNvPr>
              <p:cNvSpPr/>
              <p:nvPr/>
            </p:nvSpPr>
            <p:spPr>
              <a:xfrm>
                <a:off x="16620490" y="591819"/>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6035 h 58420"/>
                  <a:gd name="connsiteX6" fmla="*/ 25400 w 58420"/>
                  <a:gd name="connsiteY6" fmla="*/ 29845 h 58420"/>
                  <a:gd name="connsiteX7" fmla="*/ 29210 w 58420"/>
                  <a:gd name="connsiteY7" fmla="*/ 33655 h 58420"/>
                  <a:gd name="connsiteX8" fmla="*/ 33020 w 58420"/>
                  <a:gd name="connsiteY8" fmla="*/ 29845 h 58420"/>
                  <a:gd name="connsiteX9" fmla="*/ 29210 w 58420"/>
                  <a:gd name="connsiteY9" fmla="*/ 2603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115" y="26035"/>
                      <a:pt x="29210" y="26035"/>
                    </a:cubicBezTo>
                    <a:close/>
                  </a:path>
                </a:pathLst>
              </a:custGeom>
              <a:grpFill/>
              <a:ln w="6350" cap="flat">
                <a:noFill/>
                <a:prstDash val="solid"/>
                <a:miter/>
              </a:ln>
            </p:spPr>
            <p:txBody>
              <a:bodyPr rtlCol="0" anchor="ctr"/>
              <a:lstStyle/>
              <a:p>
                <a:endParaRPr lang="en-US"/>
              </a:p>
            </p:txBody>
          </p:sp>
        </p:grpSp>
        <p:grpSp>
          <p:nvGrpSpPr>
            <p:cNvPr id="57" name="Graphic 336">
              <a:extLst>
                <a:ext uri="{FF2B5EF4-FFF2-40B4-BE49-F238E27FC236}">
                  <a16:creationId xmlns:a16="http://schemas.microsoft.com/office/drawing/2014/main" id="{EF6271D6-609B-794A-928C-A879931A3738}"/>
                </a:ext>
              </a:extLst>
            </p:cNvPr>
            <p:cNvGrpSpPr/>
            <p:nvPr/>
          </p:nvGrpSpPr>
          <p:grpSpPr>
            <a:xfrm>
              <a:off x="16968469" y="450215"/>
              <a:ext cx="58420" cy="58419"/>
              <a:chOff x="16968469" y="450215"/>
              <a:chExt cx="58420" cy="58419"/>
            </a:xfrm>
            <a:grpFill/>
          </p:grpSpPr>
          <p:sp>
            <p:nvSpPr>
              <p:cNvPr id="83" name="Freeform 82">
                <a:extLst>
                  <a:ext uri="{FF2B5EF4-FFF2-40B4-BE49-F238E27FC236}">
                    <a16:creationId xmlns:a16="http://schemas.microsoft.com/office/drawing/2014/main" id="{1B4D6B0B-97DC-0746-A345-FC4AC25F3984}"/>
                  </a:ext>
                </a:extLst>
              </p:cNvPr>
              <p:cNvSpPr/>
              <p:nvPr/>
            </p:nvSpPr>
            <p:spPr>
              <a:xfrm>
                <a:off x="16980535" y="46355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D47C7888-25E9-7F47-BBDE-1173E08C780B}"/>
                  </a:ext>
                </a:extLst>
              </p:cNvPr>
              <p:cNvSpPr/>
              <p:nvPr/>
            </p:nvSpPr>
            <p:spPr>
              <a:xfrm>
                <a:off x="16968469" y="450215"/>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115" y="26035"/>
                      <a:pt x="29210" y="26035"/>
                    </a:cubicBezTo>
                    <a:close/>
                  </a:path>
                </a:pathLst>
              </a:custGeom>
              <a:grpFill/>
              <a:ln w="6350" cap="flat">
                <a:noFill/>
                <a:prstDash val="solid"/>
                <a:miter/>
              </a:ln>
            </p:spPr>
            <p:txBody>
              <a:bodyPr rtlCol="0" anchor="ctr"/>
              <a:lstStyle/>
              <a:p>
                <a:endParaRPr lang="en-US"/>
              </a:p>
            </p:txBody>
          </p:sp>
        </p:grpSp>
        <p:grpSp>
          <p:nvGrpSpPr>
            <p:cNvPr id="58" name="Graphic 336">
              <a:extLst>
                <a:ext uri="{FF2B5EF4-FFF2-40B4-BE49-F238E27FC236}">
                  <a16:creationId xmlns:a16="http://schemas.microsoft.com/office/drawing/2014/main" id="{EE4F0592-8A09-9044-9C7B-250C09FA53E8}"/>
                </a:ext>
              </a:extLst>
            </p:cNvPr>
            <p:cNvGrpSpPr/>
            <p:nvPr/>
          </p:nvGrpSpPr>
          <p:grpSpPr>
            <a:xfrm>
              <a:off x="16780510" y="495300"/>
              <a:ext cx="58420" cy="58419"/>
              <a:chOff x="16780510" y="495300"/>
              <a:chExt cx="58420" cy="58419"/>
            </a:xfrm>
            <a:grpFill/>
          </p:grpSpPr>
          <p:sp>
            <p:nvSpPr>
              <p:cNvPr id="81" name="Freeform 80">
                <a:extLst>
                  <a:ext uri="{FF2B5EF4-FFF2-40B4-BE49-F238E27FC236}">
                    <a16:creationId xmlns:a16="http://schemas.microsoft.com/office/drawing/2014/main" id="{451BB9CB-B578-2E4A-A741-92595AC83AF1}"/>
                  </a:ext>
                </a:extLst>
              </p:cNvPr>
              <p:cNvSpPr/>
              <p:nvPr/>
            </p:nvSpPr>
            <p:spPr>
              <a:xfrm>
                <a:off x="16793210" y="50800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5400" y="33020"/>
                      <a:pt x="16510" y="33020"/>
                    </a:cubicBezTo>
                    <a:cubicBezTo>
                      <a:pt x="7620" y="33020"/>
                      <a:pt x="0" y="25400"/>
                      <a:pt x="0" y="16510"/>
                    </a:cubicBezTo>
                    <a:cubicBezTo>
                      <a:pt x="0" y="7620"/>
                      <a:pt x="6985"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82" name="Freeform 81">
                <a:extLst>
                  <a:ext uri="{FF2B5EF4-FFF2-40B4-BE49-F238E27FC236}">
                    <a16:creationId xmlns:a16="http://schemas.microsoft.com/office/drawing/2014/main" id="{C149B07D-8F7D-7240-9914-4E167ABDE27D}"/>
                  </a:ext>
                </a:extLst>
              </p:cNvPr>
              <p:cNvSpPr/>
              <p:nvPr/>
            </p:nvSpPr>
            <p:spPr>
              <a:xfrm>
                <a:off x="16780510" y="49530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5400 h 58419"/>
                  <a:gd name="connsiteX6" fmla="*/ 25400 w 58420"/>
                  <a:gd name="connsiteY6" fmla="*/ 29210 h 58419"/>
                  <a:gd name="connsiteX7" fmla="*/ 29210 w 58420"/>
                  <a:gd name="connsiteY7" fmla="*/ 33020 h 58419"/>
                  <a:gd name="connsiteX8" fmla="*/ 33020 w 58420"/>
                  <a:gd name="connsiteY8" fmla="*/ 29210 h 58419"/>
                  <a:gd name="connsiteX9" fmla="*/ 29210 w 58420"/>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p>
            </p:txBody>
          </p:sp>
        </p:grpSp>
        <p:grpSp>
          <p:nvGrpSpPr>
            <p:cNvPr id="59" name="Graphic 336">
              <a:extLst>
                <a:ext uri="{FF2B5EF4-FFF2-40B4-BE49-F238E27FC236}">
                  <a16:creationId xmlns:a16="http://schemas.microsoft.com/office/drawing/2014/main" id="{3CE18ED7-5279-774B-96DB-7C3BBA493165}"/>
                </a:ext>
              </a:extLst>
            </p:cNvPr>
            <p:cNvGrpSpPr/>
            <p:nvPr/>
          </p:nvGrpSpPr>
          <p:grpSpPr>
            <a:xfrm>
              <a:off x="17215485" y="530859"/>
              <a:ext cx="58420" cy="58420"/>
              <a:chOff x="17215485" y="530859"/>
              <a:chExt cx="58420" cy="58420"/>
            </a:xfrm>
            <a:grpFill/>
          </p:grpSpPr>
          <p:sp>
            <p:nvSpPr>
              <p:cNvPr id="79" name="Freeform 78">
                <a:extLst>
                  <a:ext uri="{FF2B5EF4-FFF2-40B4-BE49-F238E27FC236}">
                    <a16:creationId xmlns:a16="http://schemas.microsoft.com/office/drawing/2014/main" id="{C17F02DC-D244-5B43-8BE1-4B80EAC04C49}"/>
                  </a:ext>
                </a:extLst>
              </p:cNvPr>
              <p:cNvSpPr/>
              <p:nvPr/>
            </p:nvSpPr>
            <p:spPr>
              <a:xfrm>
                <a:off x="17228185" y="543559"/>
                <a:ext cx="33020" cy="33020"/>
              </a:xfrm>
              <a:custGeom>
                <a:avLst/>
                <a:gdLst>
                  <a:gd name="connsiteX0" fmla="*/ 33020 w 33020"/>
                  <a:gd name="connsiteY0" fmla="*/ 16510 h 33020"/>
                  <a:gd name="connsiteX1" fmla="*/ 16510 w 33020"/>
                  <a:gd name="connsiteY1" fmla="*/ 33020 h 33020"/>
                  <a:gd name="connsiteX2" fmla="*/ 0 w 33020"/>
                  <a:gd name="connsiteY2" fmla="*/ 16510 h 33020"/>
                  <a:gd name="connsiteX3" fmla="*/ 16510 w 33020"/>
                  <a:gd name="connsiteY3" fmla="*/ 0 h 33020"/>
                  <a:gd name="connsiteX4" fmla="*/ 33020 w 33020"/>
                  <a:gd name="connsiteY4" fmla="*/ 16510 h 3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20">
                    <a:moveTo>
                      <a:pt x="33020" y="16510"/>
                    </a:moveTo>
                    <a:cubicBezTo>
                      <a:pt x="33020" y="25400"/>
                      <a:pt x="26035" y="33020"/>
                      <a:pt x="16510" y="33020"/>
                    </a:cubicBezTo>
                    <a:cubicBezTo>
                      <a:pt x="7620" y="33020"/>
                      <a:pt x="0" y="25400"/>
                      <a:pt x="0" y="16510"/>
                    </a:cubicBezTo>
                    <a:cubicBezTo>
                      <a:pt x="0" y="7620"/>
                      <a:pt x="6985" y="0"/>
                      <a:pt x="16510" y="0"/>
                    </a:cubicBezTo>
                    <a:cubicBezTo>
                      <a:pt x="26035" y="635"/>
                      <a:pt x="33020" y="7620"/>
                      <a:pt x="33020" y="16510"/>
                    </a:cubicBezTo>
                    <a:close/>
                  </a:path>
                </a:pathLst>
              </a:custGeom>
              <a:grpFill/>
              <a:ln w="6350"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ECA7D732-843E-2341-8E3D-19CF18135B3A}"/>
                  </a:ext>
                </a:extLst>
              </p:cNvPr>
              <p:cNvSpPr/>
              <p:nvPr/>
            </p:nvSpPr>
            <p:spPr>
              <a:xfrm>
                <a:off x="17215485" y="530859"/>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6035 h 58420"/>
                  <a:gd name="connsiteX6" fmla="*/ 25400 w 58420"/>
                  <a:gd name="connsiteY6" fmla="*/ 29845 h 58420"/>
                  <a:gd name="connsiteX7" fmla="*/ 29210 w 58420"/>
                  <a:gd name="connsiteY7" fmla="*/ 33655 h 58420"/>
                  <a:gd name="connsiteX8" fmla="*/ 33020 w 58420"/>
                  <a:gd name="connsiteY8" fmla="*/ 29845 h 58420"/>
                  <a:gd name="connsiteX9" fmla="*/ 29210 w 58420"/>
                  <a:gd name="connsiteY9" fmla="*/ 2603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720"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750" y="26035"/>
                      <a:pt x="29210" y="26035"/>
                    </a:cubicBezTo>
                    <a:close/>
                  </a:path>
                </a:pathLst>
              </a:custGeom>
              <a:grpFill/>
              <a:ln w="6350" cap="flat">
                <a:noFill/>
                <a:prstDash val="solid"/>
                <a:miter/>
              </a:ln>
            </p:spPr>
            <p:txBody>
              <a:bodyPr rtlCol="0" anchor="ctr"/>
              <a:lstStyle/>
              <a:p>
                <a:endParaRPr lang="en-US"/>
              </a:p>
            </p:txBody>
          </p:sp>
        </p:grpSp>
        <p:grpSp>
          <p:nvGrpSpPr>
            <p:cNvPr id="60" name="Graphic 336">
              <a:extLst>
                <a:ext uri="{FF2B5EF4-FFF2-40B4-BE49-F238E27FC236}">
                  <a16:creationId xmlns:a16="http://schemas.microsoft.com/office/drawing/2014/main" id="{B61D2005-7BAF-0346-B62B-4B123F4721C2}"/>
                </a:ext>
              </a:extLst>
            </p:cNvPr>
            <p:cNvGrpSpPr/>
            <p:nvPr/>
          </p:nvGrpSpPr>
          <p:grpSpPr>
            <a:xfrm>
              <a:off x="17309465" y="708025"/>
              <a:ext cx="58420" cy="58419"/>
              <a:chOff x="17309465" y="708025"/>
              <a:chExt cx="58420" cy="58419"/>
            </a:xfrm>
            <a:grpFill/>
          </p:grpSpPr>
          <p:sp>
            <p:nvSpPr>
              <p:cNvPr id="77" name="Freeform 76">
                <a:extLst>
                  <a:ext uri="{FF2B5EF4-FFF2-40B4-BE49-F238E27FC236}">
                    <a16:creationId xmlns:a16="http://schemas.microsoft.com/office/drawing/2014/main" id="{D741DC97-42C8-7648-97C7-CB595BFC74FD}"/>
                  </a:ext>
                </a:extLst>
              </p:cNvPr>
              <p:cNvSpPr/>
              <p:nvPr/>
            </p:nvSpPr>
            <p:spPr>
              <a:xfrm>
                <a:off x="17322165" y="720725"/>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5400" y="635"/>
                      <a:pt x="33020" y="7620"/>
                      <a:pt x="33020" y="16510"/>
                    </a:cubicBezTo>
                    <a:close/>
                  </a:path>
                </a:pathLst>
              </a:custGeom>
              <a:grpFill/>
              <a:ln w="6350" cap="flat">
                <a:noFill/>
                <a:prstDash val="solid"/>
                <a:miter/>
              </a:ln>
            </p:spPr>
            <p:txBody>
              <a:bodyPr rtlCol="0" anchor="ctr"/>
              <a:lstStyle/>
              <a:p>
                <a:endParaRPr lang="en-US"/>
              </a:p>
            </p:txBody>
          </p:sp>
          <p:sp>
            <p:nvSpPr>
              <p:cNvPr id="78" name="Freeform 77">
                <a:extLst>
                  <a:ext uri="{FF2B5EF4-FFF2-40B4-BE49-F238E27FC236}">
                    <a16:creationId xmlns:a16="http://schemas.microsoft.com/office/drawing/2014/main" id="{6A200F09-3225-6845-86E3-633222BEBB5F}"/>
                  </a:ext>
                </a:extLst>
              </p:cNvPr>
              <p:cNvSpPr/>
              <p:nvPr/>
            </p:nvSpPr>
            <p:spPr>
              <a:xfrm>
                <a:off x="17309465" y="708025"/>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3335"/>
                      <a:pt x="13335" y="0"/>
                      <a:pt x="29210" y="0"/>
                    </a:cubicBezTo>
                    <a:cubicBezTo>
                      <a:pt x="45085" y="0"/>
                      <a:pt x="58420" y="12700"/>
                      <a:pt x="58420" y="29210"/>
                    </a:cubicBezTo>
                    <a:cubicBezTo>
                      <a:pt x="58420"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305"/>
                      <a:pt x="31115" y="26035"/>
                      <a:pt x="29210" y="26035"/>
                    </a:cubicBezTo>
                    <a:close/>
                  </a:path>
                </a:pathLst>
              </a:custGeom>
              <a:grpFill/>
              <a:ln w="6350" cap="flat">
                <a:noFill/>
                <a:prstDash val="solid"/>
                <a:miter/>
              </a:ln>
            </p:spPr>
            <p:txBody>
              <a:bodyPr rtlCol="0" anchor="ctr"/>
              <a:lstStyle/>
              <a:p>
                <a:endParaRPr lang="en-US"/>
              </a:p>
            </p:txBody>
          </p:sp>
        </p:grpSp>
        <p:grpSp>
          <p:nvGrpSpPr>
            <p:cNvPr id="61" name="Graphic 336">
              <a:extLst>
                <a:ext uri="{FF2B5EF4-FFF2-40B4-BE49-F238E27FC236}">
                  <a16:creationId xmlns:a16="http://schemas.microsoft.com/office/drawing/2014/main" id="{546DA91B-E853-3940-8C2C-DD538BFAF3E2}"/>
                </a:ext>
              </a:extLst>
            </p:cNvPr>
            <p:cNvGrpSpPr/>
            <p:nvPr/>
          </p:nvGrpSpPr>
          <p:grpSpPr>
            <a:xfrm>
              <a:off x="17215485" y="942339"/>
              <a:ext cx="58420" cy="58420"/>
              <a:chOff x="17215485" y="942339"/>
              <a:chExt cx="58420" cy="58420"/>
            </a:xfrm>
            <a:grpFill/>
          </p:grpSpPr>
          <p:sp>
            <p:nvSpPr>
              <p:cNvPr id="75" name="Freeform 74">
                <a:extLst>
                  <a:ext uri="{FF2B5EF4-FFF2-40B4-BE49-F238E27FC236}">
                    <a16:creationId xmlns:a16="http://schemas.microsoft.com/office/drawing/2014/main" id="{62B4BE87-101C-2C45-BF08-BDC940022A2D}"/>
                  </a:ext>
                </a:extLst>
              </p:cNvPr>
              <p:cNvSpPr/>
              <p:nvPr/>
            </p:nvSpPr>
            <p:spPr>
              <a:xfrm>
                <a:off x="17228185" y="955675"/>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6985"/>
                      <a:pt x="33020" y="16510"/>
                    </a:cubicBezTo>
                    <a:close/>
                  </a:path>
                </a:pathLst>
              </a:custGeom>
              <a:grpFill/>
              <a:ln w="6350" cap="flat">
                <a:noFill/>
                <a:prstDash val="solid"/>
                <a:miter/>
              </a:ln>
            </p:spPr>
            <p:txBody>
              <a:bodyPr rtlCol="0" anchor="ctr"/>
              <a:lstStyle/>
              <a:p>
                <a:endParaRPr lang="en-US"/>
              </a:p>
            </p:txBody>
          </p:sp>
          <p:sp>
            <p:nvSpPr>
              <p:cNvPr id="76" name="Freeform 75">
                <a:extLst>
                  <a:ext uri="{FF2B5EF4-FFF2-40B4-BE49-F238E27FC236}">
                    <a16:creationId xmlns:a16="http://schemas.microsoft.com/office/drawing/2014/main" id="{F7D216BD-EE91-894F-983C-260B05BE4D6D}"/>
                  </a:ext>
                </a:extLst>
              </p:cNvPr>
              <p:cNvSpPr/>
              <p:nvPr/>
            </p:nvSpPr>
            <p:spPr>
              <a:xfrm>
                <a:off x="17215485" y="942339"/>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6035 h 58420"/>
                  <a:gd name="connsiteX6" fmla="*/ 25400 w 58420"/>
                  <a:gd name="connsiteY6" fmla="*/ 29845 h 58420"/>
                  <a:gd name="connsiteX7" fmla="*/ 29210 w 58420"/>
                  <a:gd name="connsiteY7" fmla="*/ 33655 h 58420"/>
                  <a:gd name="connsiteX8" fmla="*/ 33020 w 58420"/>
                  <a:gd name="connsiteY8" fmla="*/ 29845 h 58420"/>
                  <a:gd name="connsiteX9" fmla="*/ 29210 w 58420"/>
                  <a:gd name="connsiteY9" fmla="*/ 2603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720"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750" y="26035"/>
                      <a:pt x="29210" y="26035"/>
                    </a:cubicBezTo>
                    <a:close/>
                  </a:path>
                </a:pathLst>
              </a:custGeom>
              <a:grpFill/>
              <a:ln w="6350" cap="flat">
                <a:noFill/>
                <a:prstDash val="solid"/>
                <a:miter/>
              </a:ln>
            </p:spPr>
            <p:txBody>
              <a:bodyPr rtlCol="0" anchor="ctr"/>
              <a:lstStyle/>
              <a:p>
                <a:endParaRPr lang="en-US"/>
              </a:p>
            </p:txBody>
          </p:sp>
        </p:grpSp>
        <p:grpSp>
          <p:nvGrpSpPr>
            <p:cNvPr id="62" name="Graphic 336">
              <a:extLst>
                <a:ext uri="{FF2B5EF4-FFF2-40B4-BE49-F238E27FC236}">
                  <a16:creationId xmlns:a16="http://schemas.microsoft.com/office/drawing/2014/main" id="{BAC95F8E-396A-F148-BAC0-1DE611D1C5E0}"/>
                </a:ext>
              </a:extLst>
            </p:cNvPr>
            <p:cNvGrpSpPr/>
            <p:nvPr/>
          </p:nvGrpSpPr>
          <p:grpSpPr>
            <a:xfrm>
              <a:off x="16908144" y="644525"/>
              <a:ext cx="58420" cy="58419"/>
              <a:chOff x="16908144" y="644525"/>
              <a:chExt cx="58420" cy="58419"/>
            </a:xfrm>
            <a:grpFill/>
          </p:grpSpPr>
          <p:sp>
            <p:nvSpPr>
              <p:cNvPr id="73" name="Freeform 72">
                <a:extLst>
                  <a:ext uri="{FF2B5EF4-FFF2-40B4-BE49-F238E27FC236}">
                    <a16:creationId xmlns:a16="http://schemas.microsoft.com/office/drawing/2014/main" id="{A388EF3E-D5BA-8E47-B461-C864588F734A}"/>
                  </a:ext>
                </a:extLst>
              </p:cNvPr>
              <p:cNvSpPr/>
              <p:nvPr/>
            </p:nvSpPr>
            <p:spPr>
              <a:xfrm>
                <a:off x="16920844" y="657225"/>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74" name="Freeform 73">
                <a:extLst>
                  <a:ext uri="{FF2B5EF4-FFF2-40B4-BE49-F238E27FC236}">
                    <a16:creationId xmlns:a16="http://schemas.microsoft.com/office/drawing/2014/main" id="{506F3A67-9664-6B4E-B7B5-8B519EA5AF52}"/>
                  </a:ext>
                </a:extLst>
              </p:cNvPr>
              <p:cNvSpPr/>
              <p:nvPr/>
            </p:nvSpPr>
            <p:spPr>
              <a:xfrm>
                <a:off x="16908144" y="644525"/>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5400 h 58419"/>
                  <a:gd name="connsiteX6" fmla="*/ 25400 w 58420"/>
                  <a:gd name="connsiteY6" fmla="*/ 29210 h 58419"/>
                  <a:gd name="connsiteX7" fmla="*/ 29210 w 58420"/>
                  <a:gd name="connsiteY7" fmla="*/ 33020 h 58419"/>
                  <a:gd name="connsiteX8" fmla="*/ 33020 w 58420"/>
                  <a:gd name="connsiteY8" fmla="*/ 29210 h 58419"/>
                  <a:gd name="connsiteX9" fmla="*/ 29210 w 58420"/>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3335"/>
                      <a:pt x="13335" y="0"/>
                      <a:pt x="29210" y="0"/>
                    </a:cubicBezTo>
                    <a:cubicBezTo>
                      <a:pt x="45085" y="0"/>
                      <a:pt x="58420" y="12700"/>
                      <a:pt x="58420" y="29210"/>
                    </a:cubicBezTo>
                    <a:cubicBezTo>
                      <a:pt x="58420" y="45085"/>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p>
            </p:txBody>
          </p:sp>
        </p:grpSp>
        <p:grpSp>
          <p:nvGrpSpPr>
            <p:cNvPr id="63" name="Graphic 336">
              <a:extLst>
                <a:ext uri="{FF2B5EF4-FFF2-40B4-BE49-F238E27FC236}">
                  <a16:creationId xmlns:a16="http://schemas.microsoft.com/office/drawing/2014/main" id="{AED210FF-4E07-A74F-A781-B4D838189C69}"/>
                </a:ext>
              </a:extLst>
            </p:cNvPr>
            <p:cNvGrpSpPr/>
            <p:nvPr/>
          </p:nvGrpSpPr>
          <p:grpSpPr>
            <a:xfrm>
              <a:off x="17068165" y="795019"/>
              <a:ext cx="58420" cy="58419"/>
              <a:chOff x="17068165" y="795019"/>
              <a:chExt cx="58420" cy="58419"/>
            </a:xfrm>
            <a:grpFill/>
          </p:grpSpPr>
          <p:sp>
            <p:nvSpPr>
              <p:cNvPr id="71" name="Freeform 70">
                <a:extLst>
                  <a:ext uri="{FF2B5EF4-FFF2-40B4-BE49-F238E27FC236}">
                    <a16:creationId xmlns:a16="http://schemas.microsoft.com/office/drawing/2014/main" id="{28C659CF-3AA7-3448-B85F-4D1A6D03F901}"/>
                  </a:ext>
                </a:extLst>
              </p:cNvPr>
              <p:cNvSpPr/>
              <p:nvPr/>
            </p:nvSpPr>
            <p:spPr>
              <a:xfrm>
                <a:off x="17080230" y="807719"/>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5400"/>
                      <a:pt x="25400"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5DA8A060-B17D-6C4A-9311-4C35AF2C81EC}"/>
                  </a:ext>
                </a:extLst>
              </p:cNvPr>
              <p:cNvSpPr/>
              <p:nvPr/>
            </p:nvSpPr>
            <p:spPr>
              <a:xfrm>
                <a:off x="17068165" y="795019"/>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3335"/>
                      <a:pt x="13335" y="0"/>
                      <a:pt x="29210" y="0"/>
                    </a:cubicBezTo>
                    <a:cubicBezTo>
                      <a:pt x="45085" y="0"/>
                      <a:pt x="58420" y="12700"/>
                      <a:pt x="58420" y="29210"/>
                    </a:cubicBezTo>
                    <a:cubicBezTo>
                      <a:pt x="57785"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2385" y="27305"/>
                      <a:pt x="31115" y="26035"/>
                      <a:pt x="29210" y="26035"/>
                    </a:cubicBezTo>
                    <a:close/>
                  </a:path>
                </a:pathLst>
              </a:custGeom>
              <a:grpFill/>
              <a:ln w="6350" cap="flat">
                <a:noFill/>
                <a:prstDash val="solid"/>
                <a:miter/>
              </a:ln>
            </p:spPr>
            <p:txBody>
              <a:bodyPr rtlCol="0" anchor="ctr"/>
              <a:lstStyle/>
              <a:p>
                <a:endParaRPr lang="en-US"/>
              </a:p>
            </p:txBody>
          </p:sp>
        </p:grpSp>
        <p:grpSp>
          <p:nvGrpSpPr>
            <p:cNvPr id="64" name="Graphic 336">
              <a:extLst>
                <a:ext uri="{FF2B5EF4-FFF2-40B4-BE49-F238E27FC236}">
                  <a16:creationId xmlns:a16="http://schemas.microsoft.com/office/drawing/2014/main" id="{DE179471-880F-5F4D-B78C-C47D4020EA7C}"/>
                </a:ext>
              </a:extLst>
            </p:cNvPr>
            <p:cNvGrpSpPr/>
            <p:nvPr/>
          </p:nvGrpSpPr>
          <p:grpSpPr>
            <a:xfrm>
              <a:off x="17077690" y="678815"/>
              <a:ext cx="58420" cy="58419"/>
              <a:chOff x="17077690" y="678815"/>
              <a:chExt cx="58420" cy="58419"/>
            </a:xfrm>
            <a:grpFill/>
          </p:grpSpPr>
          <p:sp>
            <p:nvSpPr>
              <p:cNvPr id="69" name="Freeform 68">
                <a:extLst>
                  <a:ext uri="{FF2B5EF4-FFF2-40B4-BE49-F238E27FC236}">
                    <a16:creationId xmlns:a16="http://schemas.microsoft.com/office/drawing/2014/main" id="{72BF281A-4025-E340-8B99-2292D09AAA2C}"/>
                  </a:ext>
                </a:extLst>
              </p:cNvPr>
              <p:cNvSpPr/>
              <p:nvPr/>
            </p:nvSpPr>
            <p:spPr>
              <a:xfrm>
                <a:off x="17089755" y="69215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B5AAFCD5-61D3-BB47-AFAB-2AA01AEEEE9B}"/>
                  </a:ext>
                </a:extLst>
              </p:cNvPr>
              <p:cNvSpPr/>
              <p:nvPr/>
            </p:nvSpPr>
            <p:spPr>
              <a:xfrm>
                <a:off x="17077690" y="678815"/>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3335"/>
                      <a:pt x="13335" y="0"/>
                      <a:pt x="29210" y="0"/>
                    </a:cubicBezTo>
                    <a:cubicBezTo>
                      <a:pt x="45085" y="0"/>
                      <a:pt x="58420" y="12700"/>
                      <a:pt x="58420" y="29210"/>
                    </a:cubicBezTo>
                    <a:cubicBezTo>
                      <a:pt x="57785"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2385" y="27940"/>
                      <a:pt x="31115" y="26035"/>
                      <a:pt x="29210" y="26035"/>
                    </a:cubicBezTo>
                    <a:close/>
                  </a:path>
                </a:pathLst>
              </a:custGeom>
              <a:grpFill/>
              <a:ln w="6350" cap="flat">
                <a:noFill/>
                <a:prstDash val="solid"/>
                <a:miter/>
              </a:ln>
            </p:spPr>
            <p:txBody>
              <a:bodyPr rtlCol="0" anchor="ctr"/>
              <a:lstStyle/>
              <a:p>
                <a:endParaRPr lang="en-US"/>
              </a:p>
            </p:txBody>
          </p:sp>
        </p:grpSp>
        <p:grpSp>
          <p:nvGrpSpPr>
            <p:cNvPr id="65" name="Graphic 336">
              <a:extLst>
                <a:ext uri="{FF2B5EF4-FFF2-40B4-BE49-F238E27FC236}">
                  <a16:creationId xmlns:a16="http://schemas.microsoft.com/office/drawing/2014/main" id="{1DFB9B9A-D5AD-E443-A66D-9052D7FBBFEF}"/>
                </a:ext>
              </a:extLst>
            </p:cNvPr>
            <p:cNvGrpSpPr/>
            <p:nvPr/>
          </p:nvGrpSpPr>
          <p:grpSpPr>
            <a:xfrm>
              <a:off x="16878935" y="957580"/>
              <a:ext cx="58420" cy="58419"/>
              <a:chOff x="16878935" y="957580"/>
              <a:chExt cx="58420" cy="58419"/>
            </a:xfrm>
            <a:grpFill/>
          </p:grpSpPr>
          <p:sp>
            <p:nvSpPr>
              <p:cNvPr id="67" name="Freeform 66">
                <a:extLst>
                  <a:ext uri="{FF2B5EF4-FFF2-40B4-BE49-F238E27FC236}">
                    <a16:creationId xmlns:a16="http://schemas.microsoft.com/office/drawing/2014/main" id="{70AF1C0A-3B52-414F-91B7-6A1383A59008}"/>
                  </a:ext>
                </a:extLst>
              </p:cNvPr>
              <p:cNvSpPr/>
              <p:nvPr/>
            </p:nvSpPr>
            <p:spPr>
              <a:xfrm>
                <a:off x="16891635" y="97028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B93E8AD0-43F0-C64F-9C12-620DBE429B69}"/>
                  </a:ext>
                </a:extLst>
              </p:cNvPr>
              <p:cNvSpPr/>
              <p:nvPr/>
            </p:nvSpPr>
            <p:spPr>
              <a:xfrm>
                <a:off x="16878935" y="95758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5400 h 58419"/>
                  <a:gd name="connsiteX6" fmla="*/ 25400 w 58420"/>
                  <a:gd name="connsiteY6" fmla="*/ 29210 h 58419"/>
                  <a:gd name="connsiteX7" fmla="*/ 29210 w 58420"/>
                  <a:gd name="connsiteY7" fmla="*/ 33020 h 58419"/>
                  <a:gd name="connsiteX8" fmla="*/ 33020 w 58420"/>
                  <a:gd name="connsiteY8" fmla="*/ 29210 h 58419"/>
                  <a:gd name="connsiteX9" fmla="*/ 29210 w 58420"/>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3335"/>
                      <a:pt x="13335" y="0"/>
                      <a:pt x="29210" y="0"/>
                    </a:cubicBezTo>
                    <a:cubicBezTo>
                      <a:pt x="45085" y="0"/>
                      <a:pt x="58420" y="12700"/>
                      <a:pt x="58420" y="29210"/>
                    </a:cubicBezTo>
                    <a:cubicBezTo>
                      <a:pt x="58420" y="45085"/>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p>
            </p:txBody>
          </p:sp>
        </p:grpSp>
        <p:sp>
          <p:nvSpPr>
            <p:cNvPr id="66" name="Freeform 65">
              <a:extLst>
                <a:ext uri="{FF2B5EF4-FFF2-40B4-BE49-F238E27FC236}">
                  <a16:creationId xmlns:a16="http://schemas.microsoft.com/office/drawing/2014/main" id="{BAEE1AB7-E68C-4C44-8D88-093A99620E44}"/>
                </a:ext>
              </a:extLst>
            </p:cNvPr>
            <p:cNvSpPr/>
            <p:nvPr/>
          </p:nvSpPr>
          <p:spPr>
            <a:xfrm>
              <a:off x="16895357" y="725805"/>
              <a:ext cx="448398" cy="432434"/>
            </a:xfrm>
            <a:custGeom>
              <a:avLst/>
              <a:gdLst>
                <a:gd name="connsiteX0" fmla="*/ 111213 w 448398"/>
                <a:gd name="connsiteY0" fmla="*/ 432435 h 432434"/>
                <a:gd name="connsiteX1" fmla="*/ 1993 w 448398"/>
                <a:gd name="connsiteY1" fmla="*/ 267970 h 432434"/>
                <a:gd name="connsiteX2" fmla="*/ 1358 w 448398"/>
                <a:gd name="connsiteY2" fmla="*/ 255270 h 432434"/>
                <a:gd name="connsiteX3" fmla="*/ 12153 w 448398"/>
                <a:gd name="connsiteY3" fmla="*/ 248285 h 432434"/>
                <a:gd name="connsiteX4" fmla="*/ 320128 w 448398"/>
                <a:gd name="connsiteY4" fmla="*/ 234950 h 432434"/>
                <a:gd name="connsiteX5" fmla="*/ 192493 w 448398"/>
                <a:gd name="connsiteY5" fmla="*/ 107950 h 432434"/>
                <a:gd name="connsiteX6" fmla="*/ 189318 w 448398"/>
                <a:gd name="connsiteY6" fmla="*/ 95885 h 432434"/>
                <a:gd name="connsiteX7" fmla="*/ 197573 w 448398"/>
                <a:gd name="connsiteY7" fmla="*/ 86995 h 432434"/>
                <a:gd name="connsiteX8" fmla="*/ 439508 w 448398"/>
                <a:gd name="connsiteY8" fmla="*/ 0 h 432434"/>
                <a:gd name="connsiteX9" fmla="*/ 448398 w 448398"/>
                <a:gd name="connsiteY9" fmla="*/ 24130 h 432434"/>
                <a:gd name="connsiteX10" fmla="*/ 225513 w 448398"/>
                <a:gd name="connsiteY10" fmla="*/ 104140 h 432434"/>
                <a:gd name="connsiteX11" fmla="*/ 358863 w 448398"/>
                <a:gd name="connsiteY11" fmla="*/ 237490 h 432434"/>
                <a:gd name="connsiteX12" fmla="*/ 362038 w 448398"/>
                <a:gd name="connsiteY12" fmla="*/ 250825 h 432434"/>
                <a:gd name="connsiteX13" fmla="*/ 350608 w 448398"/>
                <a:gd name="connsiteY13" fmla="*/ 259080 h 432434"/>
                <a:gd name="connsiteX14" fmla="*/ 36283 w 448398"/>
                <a:gd name="connsiteY14" fmla="*/ 273050 h 432434"/>
                <a:gd name="connsiteX15" fmla="*/ 132803 w 448398"/>
                <a:gd name="connsiteY15" fmla="*/ 418465 h 432434"/>
                <a:gd name="connsiteX16" fmla="*/ 111213 w 448398"/>
                <a:gd name="connsiteY16" fmla="*/ 432435 h 43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398" h="432434">
                  <a:moveTo>
                    <a:pt x="111213" y="432435"/>
                  </a:moveTo>
                  <a:lnTo>
                    <a:pt x="1993" y="267970"/>
                  </a:lnTo>
                  <a:cubicBezTo>
                    <a:pt x="-547" y="264160"/>
                    <a:pt x="-547" y="259080"/>
                    <a:pt x="1358" y="255270"/>
                  </a:cubicBezTo>
                  <a:cubicBezTo>
                    <a:pt x="3263" y="251460"/>
                    <a:pt x="7708" y="248285"/>
                    <a:pt x="12153" y="248285"/>
                  </a:cubicBezTo>
                  <a:lnTo>
                    <a:pt x="320128" y="234950"/>
                  </a:lnTo>
                  <a:lnTo>
                    <a:pt x="192493" y="107950"/>
                  </a:lnTo>
                  <a:cubicBezTo>
                    <a:pt x="189318" y="104775"/>
                    <a:pt x="188048" y="100330"/>
                    <a:pt x="189318" y="95885"/>
                  </a:cubicBezTo>
                  <a:cubicBezTo>
                    <a:pt x="189953" y="91440"/>
                    <a:pt x="193128" y="88265"/>
                    <a:pt x="197573" y="86995"/>
                  </a:cubicBezTo>
                  <a:lnTo>
                    <a:pt x="439508" y="0"/>
                  </a:lnTo>
                  <a:lnTo>
                    <a:pt x="448398" y="24130"/>
                  </a:lnTo>
                  <a:lnTo>
                    <a:pt x="225513" y="104140"/>
                  </a:lnTo>
                  <a:lnTo>
                    <a:pt x="358863" y="237490"/>
                  </a:lnTo>
                  <a:cubicBezTo>
                    <a:pt x="362673" y="241300"/>
                    <a:pt x="363308" y="246380"/>
                    <a:pt x="362038" y="250825"/>
                  </a:cubicBezTo>
                  <a:cubicBezTo>
                    <a:pt x="360133" y="255270"/>
                    <a:pt x="355688" y="258445"/>
                    <a:pt x="350608" y="259080"/>
                  </a:cubicBezTo>
                  <a:lnTo>
                    <a:pt x="36283" y="273050"/>
                  </a:lnTo>
                  <a:lnTo>
                    <a:pt x="132803" y="418465"/>
                  </a:lnTo>
                  <a:lnTo>
                    <a:pt x="111213" y="432435"/>
                  </a:lnTo>
                  <a:close/>
                </a:path>
              </a:pathLst>
            </a:custGeom>
            <a:grpFill/>
            <a:ln w="6350" cap="flat">
              <a:noFill/>
              <a:prstDash val="solid"/>
              <a:miter/>
            </a:ln>
          </p:spPr>
          <p:txBody>
            <a:bodyPr rtlCol="0" anchor="ctr"/>
            <a:lstStyle/>
            <a:p>
              <a:endParaRPr lang="en-US"/>
            </a:p>
          </p:txBody>
        </p:sp>
      </p:grpSp>
      <p:grpSp>
        <p:nvGrpSpPr>
          <p:cNvPr id="99" name="Group 98">
            <a:extLst>
              <a:ext uri="{FF2B5EF4-FFF2-40B4-BE49-F238E27FC236}">
                <a16:creationId xmlns:a16="http://schemas.microsoft.com/office/drawing/2014/main" id="{FBF5EF55-74EF-0946-94AE-15A225ED76B0}"/>
              </a:ext>
            </a:extLst>
          </p:cNvPr>
          <p:cNvGrpSpPr>
            <a:grpSpLocks noChangeAspect="1"/>
          </p:cNvGrpSpPr>
          <p:nvPr/>
        </p:nvGrpSpPr>
        <p:grpSpPr>
          <a:xfrm>
            <a:off x="6367729" y="2440776"/>
            <a:ext cx="396131" cy="491352"/>
            <a:chOff x="19630390" y="450850"/>
            <a:chExt cx="742315" cy="920750"/>
          </a:xfrm>
          <a:solidFill>
            <a:srgbClr val="41547D"/>
          </a:solidFill>
        </p:grpSpPr>
        <p:sp>
          <p:nvSpPr>
            <p:cNvPr id="100" name="Freeform 99">
              <a:extLst>
                <a:ext uri="{FF2B5EF4-FFF2-40B4-BE49-F238E27FC236}">
                  <a16:creationId xmlns:a16="http://schemas.microsoft.com/office/drawing/2014/main" id="{1E1CBAA6-C40B-B74A-AB4C-7F6993F6D248}"/>
                </a:ext>
              </a:extLst>
            </p:cNvPr>
            <p:cNvSpPr/>
            <p:nvPr/>
          </p:nvSpPr>
          <p:spPr>
            <a:xfrm>
              <a:off x="19646036" y="467359"/>
              <a:ext cx="709620" cy="889000"/>
            </a:xfrm>
            <a:custGeom>
              <a:avLst/>
              <a:gdLst>
                <a:gd name="connsiteX0" fmla="*/ 353924 w 709620"/>
                <a:gd name="connsiteY0" fmla="*/ 888365 h 889000"/>
                <a:gd name="connsiteX1" fmla="*/ 352019 w 709620"/>
                <a:gd name="connsiteY1" fmla="*/ 888365 h 889000"/>
                <a:gd name="connsiteX2" fmla="*/ 208509 w 709620"/>
                <a:gd name="connsiteY2" fmla="*/ 869950 h 889000"/>
                <a:gd name="connsiteX3" fmla="*/ 204064 w 709620"/>
                <a:gd name="connsiteY3" fmla="*/ 868680 h 889000"/>
                <a:gd name="connsiteX4" fmla="*/ 6579 w 709620"/>
                <a:gd name="connsiteY4" fmla="*/ 755650 h 889000"/>
                <a:gd name="connsiteX5" fmla="*/ 229 w 709620"/>
                <a:gd name="connsiteY5" fmla="*/ 747395 h 889000"/>
                <a:gd name="connsiteX6" fmla="*/ 2769 w 709620"/>
                <a:gd name="connsiteY6" fmla="*/ 737235 h 889000"/>
                <a:gd name="connsiteX7" fmla="*/ 111354 w 709620"/>
                <a:gd name="connsiteY7" fmla="*/ 595630 h 889000"/>
                <a:gd name="connsiteX8" fmla="*/ 120244 w 709620"/>
                <a:gd name="connsiteY8" fmla="*/ 590550 h 889000"/>
                <a:gd name="connsiteX9" fmla="*/ 129769 w 709620"/>
                <a:gd name="connsiteY9" fmla="*/ 594360 h 889000"/>
                <a:gd name="connsiteX10" fmla="*/ 230734 w 709620"/>
                <a:gd name="connsiteY10" fmla="*/ 654050 h 889000"/>
                <a:gd name="connsiteX11" fmla="*/ 352654 w 709620"/>
                <a:gd name="connsiteY11" fmla="*/ 681355 h 889000"/>
                <a:gd name="connsiteX12" fmla="*/ 441554 w 709620"/>
                <a:gd name="connsiteY12" fmla="*/ 654050 h 889000"/>
                <a:gd name="connsiteX13" fmla="*/ 400914 w 709620"/>
                <a:gd name="connsiteY13" fmla="*/ 549910 h 889000"/>
                <a:gd name="connsiteX14" fmla="*/ 227559 w 709620"/>
                <a:gd name="connsiteY14" fmla="*/ 546100 h 889000"/>
                <a:gd name="connsiteX15" fmla="*/ 218034 w 709620"/>
                <a:gd name="connsiteY15" fmla="*/ 542925 h 889000"/>
                <a:gd name="connsiteX16" fmla="*/ 213589 w 709620"/>
                <a:gd name="connsiteY16" fmla="*/ 533400 h 889000"/>
                <a:gd name="connsiteX17" fmla="*/ 213589 w 709620"/>
                <a:gd name="connsiteY17" fmla="*/ 347345 h 889000"/>
                <a:gd name="connsiteX18" fmla="*/ 217399 w 709620"/>
                <a:gd name="connsiteY18" fmla="*/ 337820 h 889000"/>
                <a:gd name="connsiteX19" fmla="*/ 226924 w 709620"/>
                <a:gd name="connsiteY19" fmla="*/ 334645 h 889000"/>
                <a:gd name="connsiteX20" fmla="*/ 400914 w 709620"/>
                <a:gd name="connsiteY20" fmla="*/ 335915 h 889000"/>
                <a:gd name="connsiteX21" fmla="*/ 440919 w 709620"/>
                <a:gd name="connsiteY21" fmla="*/ 238125 h 889000"/>
                <a:gd name="connsiteX22" fmla="*/ 351384 w 709620"/>
                <a:gd name="connsiteY22" fmla="*/ 210185 h 889000"/>
                <a:gd name="connsiteX23" fmla="*/ 229464 w 709620"/>
                <a:gd name="connsiteY23" fmla="*/ 229235 h 889000"/>
                <a:gd name="connsiteX24" fmla="*/ 132309 w 709620"/>
                <a:gd name="connsiteY24" fmla="*/ 288925 h 889000"/>
                <a:gd name="connsiteX25" fmla="*/ 122784 w 709620"/>
                <a:gd name="connsiteY25" fmla="*/ 292100 h 889000"/>
                <a:gd name="connsiteX26" fmla="*/ 113894 w 709620"/>
                <a:gd name="connsiteY26" fmla="*/ 287020 h 889000"/>
                <a:gd name="connsiteX27" fmla="*/ 12294 w 709620"/>
                <a:gd name="connsiteY27" fmla="*/ 155575 h 889000"/>
                <a:gd name="connsiteX28" fmla="*/ 9754 w 709620"/>
                <a:gd name="connsiteY28" fmla="*/ 145415 h 889000"/>
                <a:gd name="connsiteX29" fmla="*/ 15469 w 709620"/>
                <a:gd name="connsiteY29" fmla="*/ 137160 h 889000"/>
                <a:gd name="connsiteX30" fmla="*/ 202159 w 709620"/>
                <a:gd name="connsiteY30" fmla="*/ 19685 h 889000"/>
                <a:gd name="connsiteX31" fmla="*/ 207239 w 709620"/>
                <a:gd name="connsiteY31" fmla="*/ 17780 h 889000"/>
                <a:gd name="connsiteX32" fmla="*/ 350114 w 709620"/>
                <a:gd name="connsiteY32" fmla="*/ 0 h 889000"/>
                <a:gd name="connsiteX33" fmla="*/ 353289 w 709620"/>
                <a:gd name="connsiteY33" fmla="*/ 0 h 889000"/>
                <a:gd name="connsiteX34" fmla="*/ 496799 w 709620"/>
                <a:gd name="connsiteY34" fmla="*/ 17780 h 889000"/>
                <a:gd name="connsiteX35" fmla="*/ 501879 w 709620"/>
                <a:gd name="connsiteY35" fmla="*/ 19685 h 889000"/>
                <a:gd name="connsiteX36" fmla="*/ 672059 w 709620"/>
                <a:gd name="connsiteY36" fmla="*/ 126365 h 889000"/>
                <a:gd name="connsiteX37" fmla="*/ 677774 w 709620"/>
                <a:gd name="connsiteY37" fmla="*/ 137160 h 889000"/>
                <a:gd name="connsiteX38" fmla="*/ 675234 w 709620"/>
                <a:gd name="connsiteY38" fmla="*/ 328930 h 889000"/>
                <a:gd name="connsiteX39" fmla="*/ 669519 w 709620"/>
                <a:gd name="connsiteY39" fmla="*/ 339725 h 889000"/>
                <a:gd name="connsiteX40" fmla="*/ 529184 w 709620"/>
                <a:gd name="connsiteY40" fmla="*/ 429895 h 889000"/>
                <a:gd name="connsiteX41" fmla="*/ 668884 w 709620"/>
                <a:gd name="connsiteY41" fmla="*/ 504825 h 889000"/>
                <a:gd name="connsiteX42" fmla="*/ 675234 w 709620"/>
                <a:gd name="connsiteY42" fmla="*/ 514350 h 889000"/>
                <a:gd name="connsiteX43" fmla="*/ 709524 w 709620"/>
                <a:gd name="connsiteY43" fmla="*/ 742315 h 889000"/>
                <a:gd name="connsiteX44" fmla="*/ 703174 w 709620"/>
                <a:gd name="connsiteY44" fmla="*/ 755015 h 889000"/>
                <a:gd name="connsiteX45" fmla="*/ 501879 w 709620"/>
                <a:gd name="connsiteY45" fmla="*/ 869950 h 889000"/>
                <a:gd name="connsiteX46" fmla="*/ 497434 w 709620"/>
                <a:gd name="connsiteY46" fmla="*/ 871220 h 889000"/>
                <a:gd name="connsiteX47" fmla="*/ 353924 w 709620"/>
                <a:gd name="connsiteY47" fmla="*/ 889000 h 889000"/>
                <a:gd name="connsiteX48" fmla="*/ 353924 w 709620"/>
                <a:gd name="connsiteY48" fmla="*/ 888365 h 889000"/>
                <a:gd name="connsiteX49" fmla="*/ 214224 w 709620"/>
                <a:gd name="connsiteY49" fmla="*/ 845185 h 889000"/>
                <a:gd name="connsiteX50" fmla="*/ 353924 w 709620"/>
                <a:gd name="connsiteY50" fmla="*/ 862965 h 889000"/>
                <a:gd name="connsiteX51" fmla="*/ 493624 w 709620"/>
                <a:gd name="connsiteY51" fmla="*/ 845820 h 889000"/>
                <a:gd name="connsiteX52" fmla="*/ 684759 w 709620"/>
                <a:gd name="connsiteY52" fmla="*/ 736600 h 889000"/>
                <a:gd name="connsiteX53" fmla="*/ 653009 w 709620"/>
                <a:gd name="connsiteY53" fmla="*/ 523240 h 889000"/>
                <a:gd name="connsiteX54" fmla="*/ 499974 w 709620"/>
                <a:gd name="connsiteY54" fmla="*/ 441325 h 889000"/>
                <a:gd name="connsiteX55" fmla="*/ 492989 w 709620"/>
                <a:gd name="connsiteY55" fmla="*/ 430530 h 889000"/>
                <a:gd name="connsiteX56" fmla="*/ 498704 w 709620"/>
                <a:gd name="connsiteY56" fmla="*/ 419100 h 889000"/>
                <a:gd name="connsiteX57" fmla="*/ 651739 w 709620"/>
                <a:gd name="connsiteY57" fmla="*/ 320675 h 889000"/>
                <a:gd name="connsiteX58" fmla="*/ 654279 w 709620"/>
                <a:gd name="connsiteY58" fmla="*/ 142875 h 889000"/>
                <a:gd name="connsiteX59" fmla="*/ 492989 w 709620"/>
                <a:gd name="connsiteY59" fmla="*/ 41275 h 889000"/>
                <a:gd name="connsiteX60" fmla="*/ 353924 w 709620"/>
                <a:gd name="connsiteY60" fmla="*/ 24130 h 889000"/>
                <a:gd name="connsiteX61" fmla="*/ 214859 w 709620"/>
                <a:gd name="connsiteY61" fmla="*/ 41275 h 889000"/>
                <a:gd name="connsiteX62" fmla="*/ 42774 w 709620"/>
                <a:gd name="connsiteY62" fmla="*/ 149860 h 889000"/>
                <a:gd name="connsiteX63" fmla="*/ 127864 w 709620"/>
                <a:gd name="connsiteY63" fmla="*/ 260350 h 889000"/>
                <a:gd name="connsiteX64" fmla="*/ 221844 w 709620"/>
                <a:gd name="connsiteY64" fmla="*/ 204470 h 889000"/>
                <a:gd name="connsiteX65" fmla="*/ 225654 w 709620"/>
                <a:gd name="connsiteY65" fmla="*/ 203200 h 889000"/>
                <a:gd name="connsiteX66" fmla="*/ 352019 w 709620"/>
                <a:gd name="connsiteY66" fmla="*/ 183515 h 889000"/>
                <a:gd name="connsiteX67" fmla="*/ 357734 w 709620"/>
                <a:gd name="connsiteY67" fmla="*/ 184150 h 889000"/>
                <a:gd name="connsiteX68" fmla="*/ 463144 w 709620"/>
                <a:gd name="connsiteY68" fmla="*/ 216535 h 889000"/>
                <a:gd name="connsiteX69" fmla="*/ 470764 w 709620"/>
                <a:gd name="connsiteY69" fmla="*/ 223520 h 889000"/>
                <a:gd name="connsiteX70" fmla="*/ 470764 w 709620"/>
                <a:gd name="connsiteY70" fmla="*/ 233680 h 889000"/>
                <a:gd name="connsiteX71" fmla="*/ 421869 w 709620"/>
                <a:gd name="connsiteY71" fmla="*/ 352425 h 889000"/>
                <a:gd name="connsiteX72" fmla="*/ 409804 w 709620"/>
                <a:gd name="connsiteY72" fmla="*/ 360045 h 889000"/>
                <a:gd name="connsiteX73" fmla="*/ 238989 w 709620"/>
                <a:gd name="connsiteY73" fmla="*/ 359410 h 889000"/>
                <a:gd name="connsiteX74" fmla="*/ 238989 w 709620"/>
                <a:gd name="connsiteY74" fmla="*/ 519430 h 889000"/>
                <a:gd name="connsiteX75" fmla="*/ 409804 w 709620"/>
                <a:gd name="connsiteY75" fmla="*/ 523875 h 889000"/>
                <a:gd name="connsiteX76" fmla="*/ 421234 w 709620"/>
                <a:gd name="connsiteY76" fmla="*/ 532130 h 889000"/>
                <a:gd name="connsiteX77" fmla="*/ 470129 w 709620"/>
                <a:gd name="connsiteY77" fmla="*/ 656590 h 889000"/>
                <a:gd name="connsiteX78" fmla="*/ 469494 w 709620"/>
                <a:gd name="connsiteY78" fmla="*/ 666750 h 889000"/>
                <a:gd name="connsiteX79" fmla="*/ 461874 w 709620"/>
                <a:gd name="connsiteY79" fmla="*/ 673100 h 889000"/>
                <a:gd name="connsiteX80" fmla="*/ 356464 w 709620"/>
                <a:gd name="connsiteY80" fmla="*/ 705485 h 889000"/>
                <a:gd name="connsiteX81" fmla="*/ 350114 w 709620"/>
                <a:gd name="connsiteY81" fmla="*/ 705485 h 889000"/>
                <a:gd name="connsiteX82" fmla="*/ 223749 w 709620"/>
                <a:gd name="connsiteY82" fmla="*/ 676910 h 889000"/>
                <a:gd name="connsiteX83" fmla="*/ 221844 w 709620"/>
                <a:gd name="connsiteY83" fmla="*/ 676275 h 889000"/>
                <a:gd name="connsiteX84" fmla="*/ 122784 w 709620"/>
                <a:gd name="connsiteY84" fmla="*/ 620395 h 889000"/>
                <a:gd name="connsiteX85" fmla="*/ 31344 w 709620"/>
                <a:gd name="connsiteY85" fmla="*/ 739775 h 889000"/>
                <a:gd name="connsiteX86" fmla="*/ 214224 w 709620"/>
                <a:gd name="connsiteY86" fmla="*/ 845185 h 88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09620" h="889000">
                  <a:moveTo>
                    <a:pt x="353924" y="888365"/>
                  </a:moveTo>
                  <a:cubicBezTo>
                    <a:pt x="353289" y="888365"/>
                    <a:pt x="352654" y="888365"/>
                    <a:pt x="352019" y="888365"/>
                  </a:cubicBezTo>
                  <a:lnTo>
                    <a:pt x="208509" y="869950"/>
                  </a:lnTo>
                  <a:cubicBezTo>
                    <a:pt x="206604" y="869950"/>
                    <a:pt x="205334" y="869315"/>
                    <a:pt x="204064" y="868680"/>
                  </a:cubicBezTo>
                  <a:lnTo>
                    <a:pt x="6579" y="755650"/>
                  </a:lnTo>
                  <a:cubicBezTo>
                    <a:pt x="3404" y="753745"/>
                    <a:pt x="864" y="750570"/>
                    <a:pt x="229" y="747395"/>
                  </a:cubicBezTo>
                  <a:cubicBezTo>
                    <a:pt x="-406" y="743585"/>
                    <a:pt x="229" y="739775"/>
                    <a:pt x="2769" y="737235"/>
                  </a:cubicBezTo>
                  <a:lnTo>
                    <a:pt x="111354" y="595630"/>
                  </a:lnTo>
                  <a:cubicBezTo>
                    <a:pt x="113259" y="592455"/>
                    <a:pt x="117069" y="591185"/>
                    <a:pt x="120244" y="590550"/>
                  </a:cubicBezTo>
                  <a:cubicBezTo>
                    <a:pt x="124054" y="590550"/>
                    <a:pt x="127229" y="591820"/>
                    <a:pt x="129769" y="594360"/>
                  </a:cubicBezTo>
                  <a:cubicBezTo>
                    <a:pt x="158344" y="622300"/>
                    <a:pt x="221844" y="650240"/>
                    <a:pt x="230734" y="654050"/>
                  </a:cubicBezTo>
                  <a:lnTo>
                    <a:pt x="352654" y="681355"/>
                  </a:lnTo>
                  <a:lnTo>
                    <a:pt x="441554" y="654050"/>
                  </a:lnTo>
                  <a:lnTo>
                    <a:pt x="400914" y="549910"/>
                  </a:lnTo>
                  <a:cubicBezTo>
                    <a:pt x="334874" y="548005"/>
                    <a:pt x="236449" y="545465"/>
                    <a:pt x="227559" y="546100"/>
                  </a:cubicBezTo>
                  <a:cubicBezTo>
                    <a:pt x="223749" y="546100"/>
                    <a:pt x="220574" y="545465"/>
                    <a:pt x="218034" y="542925"/>
                  </a:cubicBezTo>
                  <a:cubicBezTo>
                    <a:pt x="215494" y="540385"/>
                    <a:pt x="213589" y="537210"/>
                    <a:pt x="213589" y="533400"/>
                  </a:cubicBezTo>
                  <a:lnTo>
                    <a:pt x="213589" y="347345"/>
                  </a:lnTo>
                  <a:cubicBezTo>
                    <a:pt x="213589" y="343535"/>
                    <a:pt x="214859" y="340360"/>
                    <a:pt x="217399" y="337820"/>
                  </a:cubicBezTo>
                  <a:cubicBezTo>
                    <a:pt x="219939" y="335280"/>
                    <a:pt x="223114" y="334010"/>
                    <a:pt x="226924" y="334645"/>
                  </a:cubicBezTo>
                  <a:cubicBezTo>
                    <a:pt x="238989" y="335280"/>
                    <a:pt x="349479" y="335915"/>
                    <a:pt x="400914" y="335915"/>
                  </a:cubicBezTo>
                  <a:lnTo>
                    <a:pt x="440919" y="238125"/>
                  </a:lnTo>
                  <a:lnTo>
                    <a:pt x="351384" y="210185"/>
                  </a:lnTo>
                  <a:lnTo>
                    <a:pt x="229464" y="229235"/>
                  </a:lnTo>
                  <a:cubicBezTo>
                    <a:pt x="218669" y="234315"/>
                    <a:pt x="160884" y="263525"/>
                    <a:pt x="132309" y="288925"/>
                  </a:cubicBezTo>
                  <a:cubicBezTo>
                    <a:pt x="129769" y="291465"/>
                    <a:pt x="125959" y="292100"/>
                    <a:pt x="122784" y="292100"/>
                  </a:cubicBezTo>
                  <a:cubicBezTo>
                    <a:pt x="118974" y="291465"/>
                    <a:pt x="115799" y="290195"/>
                    <a:pt x="113894" y="287020"/>
                  </a:cubicBezTo>
                  <a:lnTo>
                    <a:pt x="12294" y="155575"/>
                  </a:lnTo>
                  <a:cubicBezTo>
                    <a:pt x="10389" y="153035"/>
                    <a:pt x="9119" y="149225"/>
                    <a:pt x="9754" y="145415"/>
                  </a:cubicBezTo>
                  <a:cubicBezTo>
                    <a:pt x="10389" y="141605"/>
                    <a:pt x="12294" y="139065"/>
                    <a:pt x="15469" y="137160"/>
                  </a:cubicBezTo>
                  <a:lnTo>
                    <a:pt x="202159" y="19685"/>
                  </a:lnTo>
                  <a:cubicBezTo>
                    <a:pt x="203429" y="18415"/>
                    <a:pt x="205334" y="17780"/>
                    <a:pt x="207239" y="17780"/>
                  </a:cubicBezTo>
                  <a:lnTo>
                    <a:pt x="350114" y="0"/>
                  </a:lnTo>
                  <a:cubicBezTo>
                    <a:pt x="351384" y="0"/>
                    <a:pt x="352019" y="0"/>
                    <a:pt x="353289" y="0"/>
                  </a:cubicBezTo>
                  <a:lnTo>
                    <a:pt x="496799" y="17780"/>
                  </a:lnTo>
                  <a:cubicBezTo>
                    <a:pt x="498704" y="17780"/>
                    <a:pt x="500609" y="18415"/>
                    <a:pt x="501879" y="19685"/>
                  </a:cubicBezTo>
                  <a:lnTo>
                    <a:pt x="672059" y="126365"/>
                  </a:lnTo>
                  <a:cubicBezTo>
                    <a:pt x="675869" y="128905"/>
                    <a:pt x="677774" y="132715"/>
                    <a:pt x="677774" y="137160"/>
                  </a:cubicBezTo>
                  <a:lnTo>
                    <a:pt x="675234" y="328930"/>
                  </a:lnTo>
                  <a:cubicBezTo>
                    <a:pt x="675234" y="333375"/>
                    <a:pt x="672694" y="337185"/>
                    <a:pt x="669519" y="339725"/>
                  </a:cubicBezTo>
                  <a:lnTo>
                    <a:pt x="529184" y="429895"/>
                  </a:lnTo>
                  <a:lnTo>
                    <a:pt x="668884" y="504825"/>
                  </a:lnTo>
                  <a:cubicBezTo>
                    <a:pt x="672694" y="506730"/>
                    <a:pt x="674599" y="509905"/>
                    <a:pt x="675234" y="514350"/>
                  </a:cubicBezTo>
                  <a:lnTo>
                    <a:pt x="709524" y="742315"/>
                  </a:lnTo>
                  <a:cubicBezTo>
                    <a:pt x="710159" y="747395"/>
                    <a:pt x="707619" y="752475"/>
                    <a:pt x="703174" y="755015"/>
                  </a:cubicBezTo>
                  <a:lnTo>
                    <a:pt x="501879" y="869950"/>
                  </a:lnTo>
                  <a:cubicBezTo>
                    <a:pt x="500609" y="870585"/>
                    <a:pt x="498704" y="871220"/>
                    <a:pt x="497434" y="871220"/>
                  </a:cubicBezTo>
                  <a:lnTo>
                    <a:pt x="353924" y="889000"/>
                  </a:lnTo>
                  <a:cubicBezTo>
                    <a:pt x="354559" y="888365"/>
                    <a:pt x="354559" y="888365"/>
                    <a:pt x="353924" y="888365"/>
                  </a:cubicBezTo>
                  <a:close/>
                  <a:moveTo>
                    <a:pt x="214224" y="845185"/>
                  </a:moveTo>
                  <a:lnTo>
                    <a:pt x="353924" y="862965"/>
                  </a:lnTo>
                  <a:lnTo>
                    <a:pt x="493624" y="845820"/>
                  </a:lnTo>
                  <a:lnTo>
                    <a:pt x="684759" y="736600"/>
                  </a:lnTo>
                  <a:lnTo>
                    <a:pt x="653009" y="523240"/>
                  </a:lnTo>
                  <a:lnTo>
                    <a:pt x="499974" y="441325"/>
                  </a:lnTo>
                  <a:cubicBezTo>
                    <a:pt x="496164" y="439420"/>
                    <a:pt x="493624" y="434975"/>
                    <a:pt x="492989" y="430530"/>
                  </a:cubicBezTo>
                  <a:cubicBezTo>
                    <a:pt x="492989" y="426085"/>
                    <a:pt x="494894" y="421640"/>
                    <a:pt x="498704" y="419100"/>
                  </a:cubicBezTo>
                  <a:lnTo>
                    <a:pt x="651739" y="320675"/>
                  </a:lnTo>
                  <a:lnTo>
                    <a:pt x="654279" y="142875"/>
                  </a:lnTo>
                  <a:lnTo>
                    <a:pt x="492989" y="41275"/>
                  </a:lnTo>
                  <a:lnTo>
                    <a:pt x="353924" y="24130"/>
                  </a:lnTo>
                  <a:lnTo>
                    <a:pt x="214859" y="41275"/>
                  </a:lnTo>
                  <a:lnTo>
                    <a:pt x="42774" y="149860"/>
                  </a:lnTo>
                  <a:lnTo>
                    <a:pt x="127864" y="260350"/>
                  </a:lnTo>
                  <a:cubicBezTo>
                    <a:pt x="163424" y="233045"/>
                    <a:pt x="219304" y="205740"/>
                    <a:pt x="221844" y="204470"/>
                  </a:cubicBezTo>
                  <a:cubicBezTo>
                    <a:pt x="223114" y="203835"/>
                    <a:pt x="224384" y="203835"/>
                    <a:pt x="225654" y="203200"/>
                  </a:cubicBezTo>
                  <a:lnTo>
                    <a:pt x="352019" y="183515"/>
                  </a:lnTo>
                  <a:cubicBezTo>
                    <a:pt x="353924" y="183515"/>
                    <a:pt x="355829" y="183515"/>
                    <a:pt x="357734" y="184150"/>
                  </a:cubicBezTo>
                  <a:lnTo>
                    <a:pt x="463144" y="216535"/>
                  </a:lnTo>
                  <a:cubicBezTo>
                    <a:pt x="466319" y="217805"/>
                    <a:pt x="469494" y="219710"/>
                    <a:pt x="470764" y="223520"/>
                  </a:cubicBezTo>
                  <a:cubicBezTo>
                    <a:pt x="472034" y="226695"/>
                    <a:pt x="472669" y="230505"/>
                    <a:pt x="470764" y="233680"/>
                  </a:cubicBezTo>
                  <a:lnTo>
                    <a:pt x="421869" y="352425"/>
                  </a:lnTo>
                  <a:cubicBezTo>
                    <a:pt x="419964" y="357505"/>
                    <a:pt x="415519" y="360045"/>
                    <a:pt x="409804" y="360045"/>
                  </a:cubicBezTo>
                  <a:cubicBezTo>
                    <a:pt x="404089" y="360045"/>
                    <a:pt x="282169" y="360045"/>
                    <a:pt x="238989" y="359410"/>
                  </a:cubicBezTo>
                  <a:lnTo>
                    <a:pt x="238989" y="519430"/>
                  </a:lnTo>
                  <a:cubicBezTo>
                    <a:pt x="278359" y="519430"/>
                    <a:pt x="385674" y="522605"/>
                    <a:pt x="409804" y="523875"/>
                  </a:cubicBezTo>
                  <a:cubicBezTo>
                    <a:pt x="414884" y="523875"/>
                    <a:pt x="419329" y="527050"/>
                    <a:pt x="421234" y="532130"/>
                  </a:cubicBezTo>
                  <a:lnTo>
                    <a:pt x="470129" y="656590"/>
                  </a:lnTo>
                  <a:cubicBezTo>
                    <a:pt x="471399" y="659765"/>
                    <a:pt x="471399" y="663575"/>
                    <a:pt x="469494" y="666750"/>
                  </a:cubicBezTo>
                  <a:cubicBezTo>
                    <a:pt x="468224" y="669925"/>
                    <a:pt x="465049" y="672465"/>
                    <a:pt x="461874" y="673100"/>
                  </a:cubicBezTo>
                  <a:lnTo>
                    <a:pt x="356464" y="705485"/>
                  </a:lnTo>
                  <a:cubicBezTo>
                    <a:pt x="354559" y="706120"/>
                    <a:pt x="352019" y="706120"/>
                    <a:pt x="350114" y="705485"/>
                  </a:cubicBezTo>
                  <a:lnTo>
                    <a:pt x="223749" y="676910"/>
                  </a:lnTo>
                  <a:cubicBezTo>
                    <a:pt x="223114" y="676910"/>
                    <a:pt x="222479" y="676275"/>
                    <a:pt x="221844" y="676275"/>
                  </a:cubicBezTo>
                  <a:cubicBezTo>
                    <a:pt x="219304" y="675005"/>
                    <a:pt x="158979" y="649605"/>
                    <a:pt x="122784" y="620395"/>
                  </a:cubicBezTo>
                  <a:lnTo>
                    <a:pt x="31344" y="739775"/>
                  </a:lnTo>
                  <a:lnTo>
                    <a:pt x="214224" y="845185"/>
                  </a:lnTo>
                  <a:close/>
                </a:path>
              </a:pathLst>
            </a:custGeom>
            <a:grpFill/>
            <a:ln w="6350" cap="flat">
              <a:noFill/>
              <a:prstDash val="solid"/>
              <a:miter/>
            </a:ln>
          </p:spPr>
          <p:txBody>
            <a:bodyPr rtlCol="0" anchor="ctr"/>
            <a:lstStyle/>
            <a:p>
              <a:endParaRPr lang="en-US"/>
            </a:p>
          </p:txBody>
        </p:sp>
        <p:grpSp>
          <p:nvGrpSpPr>
            <p:cNvPr id="101" name="Graphic 336">
              <a:extLst>
                <a:ext uri="{FF2B5EF4-FFF2-40B4-BE49-F238E27FC236}">
                  <a16:creationId xmlns:a16="http://schemas.microsoft.com/office/drawing/2014/main" id="{159F4F4E-CF12-7740-8DA1-627C9B74A2F2}"/>
                </a:ext>
              </a:extLst>
            </p:cNvPr>
            <p:cNvGrpSpPr/>
            <p:nvPr/>
          </p:nvGrpSpPr>
          <p:grpSpPr>
            <a:xfrm>
              <a:off x="19739609" y="1040130"/>
              <a:ext cx="57150" cy="57150"/>
              <a:chOff x="19739609" y="1040130"/>
              <a:chExt cx="57150" cy="57150"/>
            </a:xfrm>
            <a:grpFill/>
          </p:grpSpPr>
          <p:sp>
            <p:nvSpPr>
              <p:cNvPr id="175" name="Freeform 174">
                <a:extLst>
                  <a:ext uri="{FF2B5EF4-FFF2-40B4-BE49-F238E27FC236}">
                    <a16:creationId xmlns:a16="http://schemas.microsoft.com/office/drawing/2014/main" id="{3B79B224-7605-534A-91EA-84AEA02EC907}"/>
                  </a:ext>
                </a:extLst>
              </p:cNvPr>
              <p:cNvSpPr/>
              <p:nvPr/>
            </p:nvSpPr>
            <p:spPr>
              <a:xfrm>
                <a:off x="19751674" y="105283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p>
            </p:txBody>
          </p:sp>
          <p:sp>
            <p:nvSpPr>
              <p:cNvPr id="176" name="Freeform 175">
                <a:extLst>
                  <a:ext uri="{FF2B5EF4-FFF2-40B4-BE49-F238E27FC236}">
                    <a16:creationId xmlns:a16="http://schemas.microsoft.com/office/drawing/2014/main" id="{ACEE34B5-ADD3-C14B-BB7C-E51B27B76F1B}"/>
                  </a:ext>
                </a:extLst>
              </p:cNvPr>
              <p:cNvSpPr/>
              <p:nvPr/>
            </p:nvSpPr>
            <p:spPr>
              <a:xfrm>
                <a:off x="19739609" y="104013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6515" y="43815"/>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115" y="26670"/>
                      <a:pt x="29845" y="25400"/>
                      <a:pt x="28575" y="25400"/>
                    </a:cubicBezTo>
                    <a:close/>
                  </a:path>
                </a:pathLst>
              </a:custGeom>
              <a:grpFill/>
              <a:ln w="6350" cap="flat">
                <a:noFill/>
                <a:prstDash val="solid"/>
                <a:miter/>
              </a:ln>
            </p:spPr>
            <p:txBody>
              <a:bodyPr rtlCol="0" anchor="ctr"/>
              <a:lstStyle/>
              <a:p>
                <a:endParaRPr lang="en-US"/>
              </a:p>
            </p:txBody>
          </p:sp>
        </p:grpSp>
        <p:grpSp>
          <p:nvGrpSpPr>
            <p:cNvPr id="102" name="Graphic 336">
              <a:extLst>
                <a:ext uri="{FF2B5EF4-FFF2-40B4-BE49-F238E27FC236}">
                  <a16:creationId xmlns:a16="http://schemas.microsoft.com/office/drawing/2014/main" id="{F4DE497C-6A4D-3648-ADEA-168DD2DAC5A3}"/>
                </a:ext>
              </a:extLst>
            </p:cNvPr>
            <p:cNvGrpSpPr/>
            <p:nvPr/>
          </p:nvGrpSpPr>
          <p:grpSpPr>
            <a:xfrm>
              <a:off x="19844384" y="970914"/>
              <a:ext cx="57150" cy="57150"/>
              <a:chOff x="19844384" y="970914"/>
              <a:chExt cx="57150" cy="57150"/>
            </a:xfrm>
            <a:grpFill/>
          </p:grpSpPr>
          <p:sp>
            <p:nvSpPr>
              <p:cNvPr id="173" name="Freeform 172">
                <a:extLst>
                  <a:ext uri="{FF2B5EF4-FFF2-40B4-BE49-F238E27FC236}">
                    <a16:creationId xmlns:a16="http://schemas.microsoft.com/office/drawing/2014/main" id="{0298DA58-25B0-1B40-AA24-462080638AF1}"/>
                  </a:ext>
                </a:extLst>
              </p:cNvPr>
              <p:cNvSpPr/>
              <p:nvPr/>
            </p:nvSpPr>
            <p:spPr>
              <a:xfrm>
                <a:off x="19857084" y="983614"/>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6" y="0"/>
                      <a:pt x="15875" y="0"/>
                    </a:cubicBezTo>
                    <a:cubicBezTo>
                      <a:pt x="24765" y="0"/>
                      <a:pt x="31750" y="6985"/>
                      <a:pt x="31750" y="15875"/>
                    </a:cubicBezTo>
                    <a:close/>
                  </a:path>
                </a:pathLst>
              </a:custGeom>
              <a:grpFill/>
              <a:ln w="6350" cap="flat">
                <a:noFill/>
                <a:prstDash val="solid"/>
                <a:miter/>
              </a:ln>
            </p:spPr>
            <p:txBody>
              <a:bodyPr rtlCol="0" anchor="ctr"/>
              <a:lstStyle/>
              <a:p>
                <a:endParaRPr lang="en-US"/>
              </a:p>
            </p:txBody>
          </p:sp>
          <p:sp>
            <p:nvSpPr>
              <p:cNvPr id="174" name="Freeform 173">
                <a:extLst>
                  <a:ext uri="{FF2B5EF4-FFF2-40B4-BE49-F238E27FC236}">
                    <a16:creationId xmlns:a16="http://schemas.microsoft.com/office/drawing/2014/main" id="{1F17C326-2E1B-F84E-A913-64A86CF37FC8}"/>
                  </a:ext>
                </a:extLst>
              </p:cNvPr>
              <p:cNvSpPr/>
              <p:nvPr/>
            </p:nvSpPr>
            <p:spPr>
              <a:xfrm>
                <a:off x="19844384" y="97091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3815"/>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p>
            </p:txBody>
          </p:sp>
        </p:grpSp>
        <p:grpSp>
          <p:nvGrpSpPr>
            <p:cNvPr id="103" name="Graphic 336">
              <a:extLst>
                <a:ext uri="{FF2B5EF4-FFF2-40B4-BE49-F238E27FC236}">
                  <a16:creationId xmlns:a16="http://schemas.microsoft.com/office/drawing/2014/main" id="{FF76D728-2298-2E4C-A662-FFE6D4DD91C0}"/>
                </a:ext>
              </a:extLst>
            </p:cNvPr>
            <p:cNvGrpSpPr/>
            <p:nvPr/>
          </p:nvGrpSpPr>
          <p:grpSpPr>
            <a:xfrm>
              <a:off x="19844384" y="786130"/>
              <a:ext cx="57150" cy="57150"/>
              <a:chOff x="19844384" y="786130"/>
              <a:chExt cx="57150" cy="57150"/>
            </a:xfrm>
            <a:grpFill/>
          </p:grpSpPr>
          <p:sp>
            <p:nvSpPr>
              <p:cNvPr id="171" name="Freeform 170">
                <a:extLst>
                  <a:ext uri="{FF2B5EF4-FFF2-40B4-BE49-F238E27FC236}">
                    <a16:creationId xmlns:a16="http://schemas.microsoft.com/office/drawing/2014/main" id="{71757DD7-6F63-0140-A2A2-8133CBD8B11A}"/>
                  </a:ext>
                </a:extLst>
              </p:cNvPr>
              <p:cNvSpPr/>
              <p:nvPr/>
            </p:nvSpPr>
            <p:spPr>
              <a:xfrm>
                <a:off x="19857084" y="79883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6" y="0"/>
                      <a:pt x="15875" y="0"/>
                    </a:cubicBezTo>
                    <a:cubicBezTo>
                      <a:pt x="24765" y="0"/>
                      <a:pt x="31750" y="6985"/>
                      <a:pt x="31750" y="15875"/>
                    </a:cubicBezTo>
                    <a:close/>
                  </a:path>
                </a:pathLst>
              </a:custGeom>
              <a:grpFill/>
              <a:ln w="6350" cap="flat">
                <a:noFill/>
                <a:prstDash val="solid"/>
                <a:miter/>
              </a:ln>
            </p:spPr>
            <p:txBody>
              <a:bodyPr rtlCol="0" anchor="ctr"/>
              <a:lstStyle/>
              <a:p>
                <a:endParaRPr lang="en-US"/>
              </a:p>
            </p:txBody>
          </p:sp>
          <p:sp>
            <p:nvSpPr>
              <p:cNvPr id="172" name="Freeform 171">
                <a:extLst>
                  <a:ext uri="{FF2B5EF4-FFF2-40B4-BE49-F238E27FC236}">
                    <a16:creationId xmlns:a16="http://schemas.microsoft.com/office/drawing/2014/main" id="{E1029B5C-5DDD-8048-892C-0168F729085C}"/>
                  </a:ext>
                </a:extLst>
              </p:cNvPr>
              <p:cNvSpPr/>
              <p:nvPr/>
            </p:nvSpPr>
            <p:spPr>
              <a:xfrm>
                <a:off x="19844384" y="78613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p>
            </p:txBody>
          </p:sp>
        </p:grpSp>
        <p:grpSp>
          <p:nvGrpSpPr>
            <p:cNvPr id="104" name="Graphic 336">
              <a:extLst>
                <a:ext uri="{FF2B5EF4-FFF2-40B4-BE49-F238E27FC236}">
                  <a16:creationId xmlns:a16="http://schemas.microsoft.com/office/drawing/2014/main" id="{43A2CD02-7951-C247-9F67-DC656C469C35}"/>
                </a:ext>
              </a:extLst>
            </p:cNvPr>
            <p:cNvGrpSpPr/>
            <p:nvPr/>
          </p:nvGrpSpPr>
          <p:grpSpPr>
            <a:xfrm>
              <a:off x="20124420" y="868044"/>
              <a:ext cx="57150" cy="57150"/>
              <a:chOff x="20124420" y="868044"/>
              <a:chExt cx="57150" cy="57150"/>
            </a:xfrm>
            <a:grpFill/>
          </p:grpSpPr>
          <p:sp>
            <p:nvSpPr>
              <p:cNvPr id="169" name="Freeform 168">
                <a:extLst>
                  <a:ext uri="{FF2B5EF4-FFF2-40B4-BE49-F238E27FC236}">
                    <a16:creationId xmlns:a16="http://schemas.microsoft.com/office/drawing/2014/main" id="{672B89C3-CA7A-9E44-B05D-D9BD30B95359}"/>
                  </a:ext>
                </a:extLst>
              </p:cNvPr>
              <p:cNvSpPr/>
              <p:nvPr/>
            </p:nvSpPr>
            <p:spPr>
              <a:xfrm>
                <a:off x="20136484" y="88138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6" y="0"/>
                      <a:pt x="15875" y="0"/>
                    </a:cubicBezTo>
                    <a:cubicBezTo>
                      <a:pt x="24765" y="0"/>
                      <a:pt x="31750" y="6985"/>
                      <a:pt x="31750" y="15875"/>
                    </a:cubicBezTo>
                    <a:close/>
                  </a:path>
                </a:pathLst>
              </a:custGeom>
              <a:grpFill/>
              <a:ln w="6350" cap="flat">
                <a:noFill/>
                <a:prstDash val="solid"/>
                <a:miter/>
              </a:ln>
            </p:spPr>
            <p:txBody>
              <a:bodyPr rtlCol="0" anchor="ctr"/>
              <a:lstStyle/>
              <a:p>
                <a:endParaRPr lang="en-US"/>
              </a:p>
            </p:txBody>
          </p:sp>
          <p:sp>
            <p:nvSpPr>
              <p:cNvPr id="170" name="Freeform 169">
                <a:extLst>
                  <a:ext uri="{FF2B5EF4-FFF2-40B4-BE49-F238E27FC236}">
                    <a16:creationId xmlns:a16="http://schemas.microsoft.com/office/drawing/2014/main" id="{B712FB5C-9F5E-B341-B2EA-6552382E9BA2}"/>
                  </a:ext>
                </a:extLst>
              </p:cNvPr>
              <p:cNvSpPr/>
              <p:nvPr/>
            </p:nvSpPr>
            <p:spPr>
              <a:xfrm>
                <a:off x="20124420" y="86804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6035 h 57150"/>
                  <a:gd name="connsiteX6" fmla="*/ 25400 w 57150"/>
                  <a:gd name="connsiteY6" fmla="*/ 29210 h 57150"/>
                  <a:gd name="connsiteX7" fmla="*/ 28575 w 57150"/>
                  <a:gd name="connsiteY7" fmla="*/ 32385 h 57150"/>
                  <a:gd name="connsiteX8" fmla="*/ 31750 w 57150"/>
                  <a:gd name="connsiteY8" fmla="*/ 29210 h 57150"/>
                  <a:gd name="connsiteX9" fmla="*/ 28575 w 57150"/>
                  <a:gd name="connsiteY9" fmla="*/ 2603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6514" y="44450"/>
                      <a:pt x="43814" y="57150"/>
                      <a:pt x="28575" y="57150"/>
                    </a:cubicBezTo>
                    <a:close/>
                    <a:moveTo>
                      <a:pt x="28575" y="26035"/>
                    </a:moveTo>
                    <a:cubicBezTo>
                      <a:pt x="26670" y="26035"/>
                      <a:pt x="25400" y="27305"/>
                      <a:pt x="25400" y="29210"/>
                    </a:cubicBezTo>
                    <a:cubicBezTo>
                      <a:pt x="25400" y="31115"/>
                      <a:pt x="26670" y="32385"/>
                      <a:pt x="28575" y="32385"/>
                    </a:cubicBezTo>
                    <a:cubicBezTo>
                      <a:pt x="30480" y="32385"/>
                      <a:pt x="31750" y="31115"/>
                      <a:pt x="31750" y="29210"/>
                    </a:cubicBezTo>
                    <a:cubicBezTo>
                      <a:pt x="31750" y="27305"/>
                      <a:pt x="29845" y="26035"/>
                      <a:pt x="28575" y="26035"/>
                    </a:cubicBezTo>
                    <a:close/>
                  </a:path>
                </a:pathLst>
              </a:custGeom>
              <a:grpFill/>
              <a:ln w="6350" cap="flat">
                <a:noFill/>
                <a:prstDash val="solid"/>
                <a:miter/>
              </a:ln>
            </p:spPr>
            <p:txBody>
              <a:bodyPr rtlCol="0" anchor="ctr"/>
              <a:lstStyle/>
              <a:p>
                <a:endParaRPr lang="en-US"/>
              </a:p>
            </p:txBody>
          </p:sp>
        </p:grpSp>
        <p:grpSp>
          <p:nvGrpSpPr>
            <p:cNvPr id="105" name="Graphic 336">
              <a:extLst>
                <a:ext uri="{FF2B5EF4-FFF2-40B4-BE49-F238E27FC236}">
                  <a16:creationId xmlns:a16="http://schemas.microsoft.com/office/drawing/2014/main" id="{43D1ECF1-9ACC-B14C-8693-9B6B8D623BF5}"/>
                </a:ext>
              </a:extLst>
            </p:cNvPr>
            <p:cNvGrpSpPr/>
            <p:nvPr/>
          </p:nvGrpSpPr>
          <p:grpSpPr>
            <a:xfrm>
              <a:off x="20281265" y="953135"/>
              <a:ext cx="57150" cy="57150"/>
              <a:chOff x="20281265" y="953135"/>
              <a:chExt cx="57150" cy="57150"/>
            </a:xfrm>
            <a:grpFill/>
          </p:grpSpPr>
          <p:sp>
            <p:nvSpPr>
              <p:cNvPr id="167" name="Freeform 166">
                <a:extLst>
                  <a:ext uri="{FF2B5EF4-FFF2-40B4-BE49-F238E27FC236}">
                    <a16:creationId xmlns:a16="http://schemas.microsoft.com/office/drawing/2014/main" id="{E176DBCC-DB40-DF4D-B47B-C232B05F6C4A}"/>
                  </a:ext>
                </a:extLst>
              </p:cNvPr>
              <p:cNvSpPr/>
              <p:nvPr/>
            </p:nvSpPr>
            <p:spPr>
              <a:xfrm>
                <a:off x="20293965" y="96583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p>
            </p:txBody>
          </p:sp>
          <p:sp>
            <p:nvSpPr>
              <p:cNvPr id="168" name="Freeform 167">
                <a:extLst>
                  <a:ext uri="{FF2B5EF4-FFF2-40B4-BE49-F238E27FC236}">
                    <a16:creationId xmlns:a16="http://schemas.microsoft.com/office/drawing/2014/main" id="{A072CCC6-D6F6-1E41-87E5-89934F7B6331}"/>
                  </a:ext>
                </a:extLst>
              </p:cNvPr>
              <p:cNvSpPr/>
              <p:nvPr/>
            </p:nvSpPr>
            <p:spPr>
              <a:xfrm>
                <a:off x="20281265" y="95313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p>
            </p:txBody>
          </p:sp>
        </p:grpSp>
        <p:grpSp>
          <p:nvGrpSpPr>
            <p:cNvPr id="106" name="Graphic 336">
              <a:extLst>
                <a:ext uri="{FF2B5EF4-FFF2-40B4-BE49-F238E27FC236}">
                  <a16:creationId xmlns:a16="http://schemas.microsoft.com/office/drawing/2014/main" id="{2CA931D2-C656-5741-9A02-0FC748797C5B}"/>
                </a:ext>
              </a:extLst>
            </p:cNvPr>
            <p:cNvGrpSpPr/>
            <p:nvPr/>
          </p:nvGrpSpPr>
          <p:grpSpPr>
            <a:xfrm>
              <a:off x="19827874" y="1296035"/>
              <a:ext cx="57150" cy="57150"/>
              <a:chOff x="19827874" y="1296035"/>
              <a:chExt cx="57150" cy="57150"/>
            </a:xfrm>
            <a:grpFill/>
          </p:grpSpPr>
          <p:sp>
            <p:nvSpPr>
              <p:cNvPr id="165" name="Freeform 164">
                <a:extLst>
                  <a:ext uri="{FF2B5EF4-FFF2-40B4-BE49-F238E27FC236}">
                    <a16:creationId xmlns:a16="http://schemas.microsoft.com/office/drawing/2014/main" id="{FD4ED6BA-59F8-114A-A621-BA80E41ADC1C}"/>
                  </a:ext>
                </a:extLst>
              </p:cNvPr>
              <p:cNvSpPr/>
              <p:nvPr/>
            </p:nvSpPr>
            <p:spPr>
              <a:xfrm>
                <a:off x="19840574" y="130873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5" y="0"/>
                      <a:pt x="15875" y="0"/>
                    </a:cubicBezTo>
                    <a:cubicBezTo>
                      <a:pt x="24130" y="0"/>
                      <a:pt x="31750" y="6985"/>
                      <a:pt x="31750" y="15875"/>
                    </a:cubicBezTo>
                    <a:close/>
                  </a:path>
                </a:pathLst>
              </a:custGeom>
              <a:grpFill/>
              <a:ln w="6350" cap="flat">
                <a:noFill/>
                <a:prstDash val="solid"/>
                <a:miter/>
              </a:ln>
            </p:spPr>
            <p:txBody>
              <a:bodyPr rtlCol="0" anchor="ctr"/>
              <a:lstStyle/>
              <a:p>
                <a:endParaRPr lang="en-US"/>
              </a:p>
            </p:txBody>
          </p:sp>
          <p:sp>
            <p:nvSpPr>
              <p:cNvPr id="166" name="Freeform 165">
                <a:extLst>
                  <a:ext uri="{FF2B5EF4-FFF2-40B4-BE49-F238E27FC236}">
                    <a16:creationId xmlns:a16="http://schemas.microsoft.com/office/drawing/2014/main" id="{F93B1C71-2F6B-1D41-B9A2-41099E429732}"/>
                  </a:ext>
                </a:extLst>
              </p:cNvPr>
              <p:cNvSpPr/>
              <p:nvPr/>
            </p:nvSpPr>
            <p:spPr>
              <a:xfrm>
                <a:off x="19827874" y="129603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6515" y="44450"/>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115" y="27305"/>
                      <a:pt x="29845" y="25400"/>
                      <a:pt x="28575" y="25400"/>
                    </a:cubicBezTo>
                    <a:close/>
                  </a:path>
                </a:pathLst>
              </a:custGeom>
              <a:grpFill/>
              <a:ln w="6350" cap="flat">
                <a:noFill/>
                <a:prstDash val="solid"/>
                <a:miter/>
              </a:ln>
            </p:spPr>
            <p:txBody>
              <a:bodyPr rtlCol="0" anchor="ctr"/>
              <a:lstStyle/>
              <a:p>
                <a:endParaRPr lang="en-US"/>
              </a:p>
            </p:txBody>
          </p:sp>
        </p:grpSp>
        <p:grpSp>
          <p:nvGrpSpPr>
            <p:cNvPr id="107" name="Graphic 336">
              <a:extLst>
                <a:ext uri="{FF2B5EF4-FFF2-40B4-BE49-F238E27FC236}">
                  <a16:creationId xmlns:a16="http://schemas.microsoft.com/office/drawing/2014/main" id="{6F737556-1CAE-8B47-A8D2-09C7E678916B}"/>
                </a:ext>
              </a:extLst>
            </p:cNvPr>
            <p:cNvGrpSpPr/>
            <p:nvPr/>
          </p:nvGrpSpPr>
          <p:grpSpPr>
            <a:xfrm>
              <a:off x="19827874" y="467994"/>
              <a:ext cx="57150" cy="57150"/>
              <a:chOff x="19827874" y="467994"/>
              <a:chExt cx="57150" cy="57150"/>
            </a:xfrm>
            <a:grpFill/>
          </p:grpSpPr>
          <p:sp>
            <p:nvSpPr>
              <p:cNvPr id="163" name="Freeform 162">
                <a:extLst>
                  <a:ext uri="{FF2B5EF4-FFF2-40B4-BE49-F238E27FC236}">
                    <a16:creationId xmlns:a16="http://schemas.microsoft.com/office/drawing/2014/main" id="{E65EEB74-F65A-7744-A546-F18297D26BD0}"/>
                  </a:ext>
                </a:extLst>
              </p:cNvPr>
              <p:cNvSpPr/>
              <p:nvPr/>
            </p:nvSpPr>
            <p:spPr>
              <a:xfrm>
                <a:off x="19840574" y="480694"/>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5" y="0"/>
                      <a:pt x="15875" y="0"/>
                    </a:cubicBezTo>
                    <a:cubicBezTo>
                      <a:pt x="24130" y="635"/>
                      <a:pt x="31750" y="7620"/>
                      <a:pt x="31750" y="15875"/>
                    </a:cubicBezTo>
                    <a:close/>
                  </a:path>
                </a:pathLst>
              </a:custGeom>
              <a:grpFill/>
              <a:ln w="6350" cap="flat">
                <a:noFill/>
                <a:prstDash val="solid"/>
                <a:miter/>
              </a:ln>
            </p:spPr>
            <p:txBody>
              <a:bodyPr rtlCol="0" anchor="ctr"/>
              <a:lstStyle/>
              <a:p>
                <a:endParaRPr lang="en-US"/>
              </a:p>
            </p:txBody>
          </p:sp>
          <p:sp>
            <p:nvSpPr>
              <p:cNvPr id="164" name="Freeform 163">
                <a:extLst>
                  <a:ext uri="{FF2B5EF4-FFF2-40B4-BE49-F238E27FC236}">
                    <a16:creationId xmlns:a16="http://schemas.microsoft.com/office/drawing/2014/main" id="{E2DC9BA3-4990-0E4A-8E2C-3C3148323731}"/>
                  </a:ext>
                </a:extLst>
              </p:cNvPr>
              <p:cNvSpPr/>
              <p:nvPr/>
            </p:nvSpPr>
            <p:spPr>
              <a:xfrm>
                <a:off x="19827874" y="46799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6035 h 57150"/>
                  <a:gd name="connsiteX6" fmla="*/ 25400 w 57150"/>
                  <a:gd name="connsiteY6" fmla="*/ 29210 h 57150"/>
                  <a:gd name="connsiteX7" fmla="*/ 28575 w 57150"/>
                  <a:gd name="connsiteY7" fmla="*/ 32385 h 57150"/>
                  <a:gd name="connsiteX8" fmla="*/ 31750 w 57150"/>
                  <a:gd name="connsiteY8" fmla="*/ 29210 h 57150"/>
                  <a:gd name="connsiteX9" fmla="*/ 28575 w 57150"/>
                  <a:gd name="connsiteY9" fmla="*/ 2603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3815" y="57150"/>
                      <a:pt x="28575" y="57150"/>
                    </a:cubicBezTo>
                    <a:close/>
                    <a:moveTo>
                      <a:pt x="28575" y="26035"/>
                    </a:moveTo>
                    <a:cubicBezTo>
                      <a:pt x="26670" y="26035"/>
                      <a:pt x="25400" y="27305"/>
                      <a:pt x="25400" y="29210"/>
                    </a:cubicBezTo>
                    <a:cubicBezTo>
                      <a:pt x="25400" y="31115"/>
                      <a:pt x="26670" y="32385"/>
                      <a:pt x="28575" y="32385"/>
                    </a:cubicBezTo>
                    <a:cubicBezTo>
                      <a:pt x="30480" y="32385"/>
                      <a:pt x="31750" y="31115"/>
                      <a:pt x="31750" y="29210"/>
                    </a:cubicBezTo>
                    <a:cubicBezTo>
                      <a:pt x="31750" y="27305"/>
                      <a:pt x="29845" y="26035"/>
                      <a:pt x="28575" y="26035"/>
                    </a:cubicBezTo>
                    <a:close/>
                  </a:path>
                </a:pathLst>
              </a:custGeom>
              <a:grpFill/>
              <a:ln w="6350" cap="flat">
                <a:noFill/>
                <a:prstDash val="solid"/>
                <a:miter/>
              </a:ln>
            </p:spPr>
            <p:txBody>
              <a:bodyPr rtlCol="0" anchor="ctr"/>
              <a:lstStyle/>
              <a:p>
                <a:endParaRPr lang="en-US"/>
              </a:p>
            </p:txBody>
          </p:sp>
        </p:grpSp>
        <p:grpSp>
          <p:nvGrpSpPr>
            <p:cNvPr id="108" name="Graphic 336">
              <a:extLst>
                <a:ext uri="{FF2B5EF4-FFF2-40B4-BE49-F238E27FC236}">
                  <a16:creationId xmlns:a16="http://schemas.microsoft.com/office/drawing/2014/main" id="{333FE611-3C76-554E-8D88-AE39D9477479}"/>
                </a:ext>
              </a:extLst>
            </p:cNvPr>
            <p:cNvGrpSpPr/>
            <p:nvPr/>
          </p:nvGrpSpPr>
          <p:grpSpPr>
            <a:xfrm>
              <a:off x="20114259" y="1296035"/>
              <a:ext cx="57150" cy="57150"/>
              <a:chOff x="20114259" y="1296035"/>
              <a:chExt cx="57150" cy="57150"/>
            </a:xfrm>
            <a:grpFill/>
          </p:grpSpPr>
          <p:sp>
            <p:nvSpPr>
              <p:cNvPr id="161" name="Freeform 160">
                <a:extLst>
                  <a:ext uri="{FF2B5EF4-FFF2-40B4-BE49-F238E27FC236}">
                    <a16:creationId xmlns:a16="http://schemas.microsoft.com/office/drawing/2014/main" id="{72A57795-CF70-E242-B2D6-5BC3E175E227}"/>
                  </a:ext>
                </a:extLst>
              </p:cNvPr>
              <p:cNvSpPr/>
              <p:nvPr/>
            </p:nvSpPr>
            <p:spPr>
              <a:xfrm>
                <a:off x="20126959" y="130873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6" y="31750"/>
                      <a:pt x="0" y="24765"/>
                      <a:pt x="0" y="15875"/>
                    </a:cubicBezTo>
                    <a:cubicBezTo>
                      <a:pt x="0" y="6985"/>
                      <a:pt x="6986" y="0"/>
                      <a:pt x="15875" y="0"/>
                    </a:cubicBezTo>
                    <a:cubicBezTo>
                      <a:pt x="24765" y="0"/>
                      <a:pt x="31750" y="6985"/>
                      <a:pt x="31750" y="15875"/>
                    </a:cubicBezTo>
                    <a:close/>
                  </a:path>
                </a:pathLst>
              </a:custGeom>
              <a:grpFill/>
              <a:ln w="6350" cap="flat">
                <a:noFill/>
                <a:prstDash val="solid"/>
                <a:miter/>
              </a:ln>
            </p:spPr>
            <p:txBody>
              <a:bodyPr rtlCol="0" anchor="ctr"/>
              <a:lstStyle/>
              <a:p>
                <a:endParaRPr lang="en-US"/>
              </a:p>
            </p:txBody>
          </p:sp>
          <p:sp>
            <p:nvSpPr>
              <p:cNvPr id="162" name="Freeform 161">
                <a:extLst>
                  <a:ext uri="{FF2B5EF4-FFF2-40B4-BE49-F238E27FC236}">
                    <a16:creationId xmlns:a16="http://schemas.microsoft.com/office/drawing/2014/main" id="{20906B14-B867-134E-8859-050C940526AB}"/>
                  </a:ext>
                </a:extLst>
              </p:cNvPr>
              <p:cNvSpPr/>
              <p:nvPr/>
            </p:nvSpPr>
            <p:spPr>
              <a:xfrm>
                <a:off x="20114259" y="129603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p>
            </p:txBody>
          </p:sp>
        </p:grpSp>
        <p:grpSp>
          <p:nvGrpSpPr>
            <p:cNvPr id="109" name="Graphic 336">
              <a:extLst>
                <a:ext uri="{FF2B5EF4-FFF2-40B4-BE49-F238E27FC236}">
                  <a16:creationId xmlns:a16="http://schemas.microsoft.com/office/drawing/2014/main" id="{309E2142-959D-CC43-854C-D026426B9EEE}"/>
                </a:ext>
              </a:extLst>
            </p:cNvPr>
            <p:cNvGrpSpPr/>
            <p:nvPr/>
          </p:nvGrpSpPr>
          <p:grpSpPr>
            <a:xfrm>
              <a:off x="20114259" y="467994"/>
              <a:ext cx="57150" cy="57150"/>
              <a:chOff x="20114259" y="467994"/>
              <a:chExt cx="57150" cy="57150"/>
            </a:xfrm>
            <a:grpFill/>
          </p:grpSpPr>
          <p:sp>
            <p:nvSpPr>
              <p:cNvPr id="159" name="Freeform 158">
                <a:extLst>
                  <a:ext uri="{FF2B5EF4-FFF2-40B4-BE49-F238E27FC236}">
                    <a16:creationId xmlns:a16="http://schemas.microsoft.com/office/drawing/2014/main" id="{0940F3C3-2EF0-514A-A826-9466B7699A7A}"/>
                  </a:ext>
                </a:extLst>
              </p:cNvPr>
              <p:cNvSpPr/>
              <p:nvPr/>
            </p:nvSpPr>
            <p:spPr>
              <a:xfrm>
                <a:off x="20126959" y="480694"/>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6" y="31750"/>
                      <a:pt x="0" y="24765"/>
                      <a:pt x="0" y="15875"/>
                    </a:cubicBezTo>
                    <a:cubicBezTo>
                      <a:pt x="0" y="6985"/>
                      <a:pt x="6986" y="0"/>
                      <a:pt x="15875" y="0"/>
                    </a:cubicBezTo>
                    <a:cubicBezTo>
                      <a:pt x="24765" y="635"/>
                      <a:pt x="31750" y="7620"/>
                      <a:pt x="31750" y="15875"/>
                    </a:cubicBezTo>
                    <a:close/>
                  </a:path>
                </a:pathLst>
              </a:custGeom>
              <a:grpFill/>
              <a:ln w="6350" cap="flat">
                <a:noFill/>
                <a:prstDash val="solid"/>
                <a:miter/>
              </a:ln>
            </p:spPr>
            <p:txBody>
              <a:bodyPr rtlCol="0" anchor="ctr"/>
              <a:lstStyle/>
              <a:p>
                <a:endParaRPr lang="en-US"/>
              </a:p>
            </p:txBody>
          </p:sp>
          <p:sp>
            <p:nvSpPr>
              <p:cNvPr id="160" name="Freeform 159">
                <a:extLst>
                  <a:ext uri="{FF2B5EF4-FFF2-40B4-BE49-F238E27FC236}">
                    <a16:creationId xmlns:a16="http://schemas.microsoft.com/office/drawing/2014/main" id="{C6D06462-1424-8747-BEEC-B1CE532EF2A9}"/>
                  </a:ext>
                </a:extLst>
              </p:cNvPr>
              <p:cNvSpPr/>
              <p:nvPr/>
            </p:nvSpPr>
            <p:spPr>
              <a:xfrm>
                <a:off x="20114259" y="46799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6035 h 57150"/>
                  <a:gd name="connsiteX6" fmla="*/ 25400 w 57150"/>
                  <a:gd name="connsiteY6" fmla="*/ 29210 h 57150"/>
                  <a:gd name="connsiteX7" fmla="*/ 28575 w 57150"/>
                  <a:gd name="connsiteY7" fmla="*/ 32385 h 57150"/>
                  <a:gd name="connsiteX8" fmla="*/ 31750 w 57150"/>
                  <a:gd name="connsiteY8" fmla="*/ 29210 h 57150"/>
                  <a:gd name="connsiteX9" fmla="*/ 28575 w 57150"/>
                  <a:gd name="connsiteY9" fmla="*/ 2603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6035"/>
                    </a:moveTo>
                    <a:cubicBezTo>
                      <a:pt x="26670" y="26035"/>
                      <a:pt x="25400" y="27305"/>
                      <a:pt x="25400" y="29210"/>
                    </a:cubicBezTo>
                    <a:cubicBezTo>
                      <a:pt x="25400" y="31115"/>
                      <a:pt x="26670" y="32385"/>
                      <a:pt x="28575" y="32385"/>
                    </a:cubicBezTo>
                    <a:cubicBezTo>
                      <a:pt x="30480" y="32385"/>
                      <a:pt x="31750" y="31115"/>
                      <a:pt x="31750" y="29210"/>
                    </a:cubicBezTo>
                    <a:cubicBezTo>
                      <a:pt x="31750" y="27305"/>
                      <a:pt x="30480" y="26035"/>
                      <a:pt x="28575" y="26035"/>
                    </a:cubicBezTo>
                    <a:close/>
                  </a:path>
                </a:pathLst>
              </a:custGeom>
              <a:grpFill/>
              <a:ln w="6350" cap="flat">
                <a:noFill/>
                <a:prstDash val="solid"/>
                <a:miter/>
              </a:ln>
            </p:spPr>
            <p:txBody>
              <a:bodyPr rtlCol="0" anchor="ctr"/>
              <a:lstStyle/>
              <a:p>
                <a:endParaRPr lang="en-US"/>
              </a:p>
            </p:txBody>
          </p:sp>
        </p:grpSp>
        <p:grpSp>
          <p:nvGrpSpPr>
            <p:cNvPr id="110" name="Graphic 336">
              <a:extLst>
                <a:ext uri="{FF2B5EF4-FFF2-40B4-BE49-F238E27FC236}">
                  <a16:creationId xmlns:a16="http://schemas.microsoft.com/office/drawing/2014/main" id="{FB416A2B-E9F4-7A45-9377-FE0971E3ABAB}"/>
                </a:ext>
              </a:extLst>
            </p:cNvPr>
            <p:cNvGrpSpPr/>
            <p:nvPr/>
          </p:nvGrpSpPr>
          <p:grpSpPr>
            <a:xfrm>
              <a:off x="19971384" y="450850"/>
              <a:ext cx="57150" cy="57150"/>
              <a:chOff x="19971384" y="450850"/>
              <a:chExt cx="57150" cy="57150"/>
            </a:xfrm>
            <a:grpFill/>
          </p:grpSpPr>
          <p:sp>
            <p:nvSpPr>
              <p:cNvPr id="157" name="Freeform 156">
                <a:extLst>
                  <a:ext uri="{FF2B5EF4-FFF2-40B4-BE49-F238E27FC236}">
                    <a16:creationId xmlns:a16="http://schemas.microsoft.com/office/drawing/2014/main" id="{423A583A-0B39-0040-BA6F-9129D2BD4540}"/>
                  </a:ext>
                </a:extLst>
              </p:cNvPr>
              <p:cNvSpPr/>
              <p:nvPr/>
            </p:nvSpPr>
            <p:spPr>
              <a:xfrm>
                <a:off x="19984084" y="46355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6" y="31750"/>
                      <a:pt x="0" y="24765"/>
                      <a:pt x="0" y="15875"/>
                    </a:cubicBezTo>
                    <a:cubicBezTo>
                      <a:pt x="0" y="6985"/>
                      <a:pt x="6986" y="0"/>
                      <a:pt x="15875" y="0"/>
                    </a:cubicBezTo>
                    <a:cubicBezTo>
                      <a:pt x="24130" y="0"/>
                      <a:pt x="31750" y="6985"/>
                      <a:pt x="31750" y="15875"/>
                    </a:cubicBezTo>
                    <a:close/>
                  </a:path>
                </a:pathLst>
              </a:custGeom>
              <a:grpFill/>
              <a:ln w="6350" cap="flat">
                <a:noFill/>
                <a:prstDash val="solid"/>
                <a:miter/>
              </a:ln>
            </p:spPr>
            <p:txBody>
              <a:bodyPr rtlCol="0" anchor="ctr"/>
              <a:lstStyle/>
              <a:p>
                <a:endParaRPr lang="en-US"/>
              </a:p>
            </p:txBody>
          </p:sp>
          <p:sp>
            <p:nvSpPr>
              <p:cNvPr id="158" name="Freeform 157">
                <a:extLst>
                  <a:ext uri="{FF2B5EF4-FFF2-40B4-BE49-F238E27FC236}">
                    <a16:creationId xmlns:a16="http://schemas.microsoft.com/office/drawing/2014/main" id="{69881CE0-AD39-294C-A225-84088773CAEE}"/>
                  </a:ext>
                </a:extLst>
              </p:cNvPr>
              <p:cNvSpPr/>
              <p:nvPr/>
            </p:nvSpPr>
            <p:spPr>
              <a:xfrm>
                <a:off x="19971384" y="45085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29845" y="25400"/>
                      <a:pt x="28575" y="25400"/>
                    </a:cubicBezTo>
                    <a:close/>
                  </a:path>
                </a:pathLst>
              </a:custGeom>
              <a:grpFill/>
              <a:ln w="6350" cap="flat">
                <a:noFill/>
                <a:prstDash val="solid"/>
                <a:miter/>
              </a:ln>
            </p:spPr>
            <p:txBody>
              <a:bodyPr rtlCol="0" anchor="ctr"/>
              <a:lstStyle/>
              <a:p>
                <a:endParaRPr lang="en-US"/>
              </a:p>
            </p:txBody>
          </p:sp>
        </p:grpSp>
        <p:grpSp>
          <p:nvGrpSpPr>
            <p:cNvPr id="111" name="Graphic 336">
              <a:extLst>
                <a:ext uri="{FF2B5EF4-FFF2-40B4-BE49-F238E27FC236}">
                  <a16:creationId xmlns:a16="http://schemas.microsoft.com/office/drawing/2014/main" id="{0AFB541D-6CF8-1D41-9759-FF4E5BE9D1FD}"/>
                </a:ext>
              </a:extLst>
            </p:cNvPr>
            <p:cNvGrpSpPr/>
            <p:nvPr/>
          </p:nvGrpSpPr>
          <p:grpSpPr>
            <a:xfrm>
              <a:off x="19971384" y="635634"/>
              <a:ext cx="57150" cy="57150"/>
              <a:chOff x="19971384" y="635634"/>
              <a:chExt cx="57150" cy="57150"/>
            </a:xfrm>
            <a:grpFill/>
          </p:grpSpPr>
          <p:sp>
            <p:nvSpPr>
              <p:cNvPr id="155" name="Freeform 154">
                <a:extLst>
                  <a:ext uri="{FF2B5EF4-FFF2-40B4-BE49-F238E27FC236}">
                    <a16:creationId xmlns:a16="http://schemas.microsoft.com/office/drawing/2014/main" id="{FB6E9F43-69A6-5C48-8EB9-4FACCB97D5F4}"/>
                  </a:ext>
                </a:extLst>
              </p:cNvPr>
              <p:cNvSpPr/>
              <p:nvPr/>
            </p:nvSpPr>
            <p:spPr>
              <a:xfrm>
                <a:off x="19984084" y="648334"/>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6" y="31750"/>
                      <a:pt x="0" y="24765"/>
                      <a:pt x="0" y="15875"/>
                    </a:cubicBezTo>
                    <a:cubicBezTo>
                      <a:pt x="0" y="6985"/>
                      <a:pt x="6986" y="0"/>
                      <a:pt x="15875" y="0"/>
                    </a:cubicBezTo>
                    <a:cubicBezTo>
                      <a:pt x="24130" y="0"/>
                      <a:pt x="31750" y="6985"/>
                      <a:pt x="31750" y="15875"/>
                    </a:cubicBezTo>
                    <a:close/>
                  </a:path>
                </a:pathLst>
              </a:custGeom>
              <a:grpFill/>
              <a:ln w="6350" cap="flat">
                <a:noFill/>
                <a:prstDash val="solid"/>
                <a:miter/>
              </a:ln>
            </p:spPr>
            <p:txBody>
              <a:bodyPr rtlCol="0" anchor="ctr"/>
              <a:lstStyle/>
              <a:p>
                <a:endParaRPr lang="en-US"/>
              </a:p>
            </p:txBody>
          </p:sp>
          <p:sp>
            <p:nvSpPr>
              <p:cNvPr id="156" name="Freeform 155">
                <a:extLst>
                  <a:ext uri="{FF2B5EF4-FFF2-40B4-BE49-F238E27FC236}">
                    <a16:creationId xmlns:a16="http://schemas.microsoft.com/office/drawing/2014/main" id="{515DEE30-5E08-6D40-866B-29702786A162}"/>
                  </a:ext>
                </a:extLst>
              </p:cNvPr>
              <p:cNvSpPr/>
              <p:nvPr/>
            </p:nvSpPr>
            <p:spPr>
              <a:xfrm>
                <a:off x="19971384" y="63563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29845" y="25400"/>
                      <a:pt x="28575" y="25400"/>
                    </a:cubicBezTo>
                    <a:close/>
                  </a:path>
                </a:pathLst>
              </a:custGeom>
              <a:grpFill/>
              <a:ln w="6350" cap="flat">
                <a:noFill/>
                <a:prstDash val="solid"/>
                <a:miter/>
              </a:ln>
            </p:spPr>
            <p:txBody>
              <a:bodyPr rtlCol="0" anchor="ctr"/>
              <a:lstStyle/>
              <a:p>
                <a:endParaRPr lang="en-US"/>
              </a:p>
            </p:txBody>
          </p:sp>
        </p:grpSp>
        <p:grpSp>
          <p:nvGrpSpPr>
            <p:cNvPr id="112" name="Graphic 336">
              <a:extLst>
                <a:ext uri="{FF2B5EF4-FFF2-40B4-BE49-F238E27FC236}">
                  <a16:creationId xmlns:a16="http://schemas.microsoft.com/office/drawing/2014/main" id="{C7736905-A0CF-E844-9EEE-A5C3274DFECA}"/>
                </a:ext>
              </a:extLst>
            </p:cNvPr>
            <p:cNvGrpSpPr/>
            <p:nvPr/>
          </p:nvGrpSpPr>
          <p:grpSpPr>
            <a:xfrm>
              <a:off x="19971384" y="1132205"/>
              <a:ext cx="57150" cy="57150"/>
              <a:chOff x="19971384" y="1132205"/>
              <a:chExt cx="57150" cy="57150"/>
            </a:xfrm>
            <a:grpFill/>
          </p:grpSpPr>
          <p:sp>
            <p:nvSpPr>
              <p:cNvPr id="153" name="Freeform 152">
                <a:extLst>
                  <a:ext uri="{FF2B5EF4-FFF2-40B4-BE49-F238E27FC236}">
                    <a16:creationId xmlns:a16="http://schemas.microsoft.com/office/drawing/2014/main" id="{43F722A5-824E-3549-8712-90EB79F15281}"/>
                  </a:ext>
                </a:extLst>
              </p:cNvPr>
              <p:cNvSpPr/>
              <p:nvPr/>
            </p:nvSpPr>
            <p:spPr>
              <a:xfrm>
                <a:off x="19984084" y="114490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6" y="31750"/>
                      <a:pt x="0" y="24765"/>
                      <a:pt x="0" y="15875"/>
                    </a:cubicBezTo>
                    <a:cubicBezTo>
                      <a:pt x="0" y="6985"/>
                      <a:pt x="6986" y="0"/>
                      <a:pt x="15875" y="0"/>
                    </a:cubicBezTo>
                    <a:cubicBezTo>
                      <a:pt x="24130" y="0"/>
                      <a:pt x="31750" y="6985"/>
                      <a:pt x="31750" y="15875"/>
                    </a:cubicBezTo>
                    <a:close/>
                  </a:path>
                </a:pathLst>
              </a:custGeom>
              <a:grpFill/>
              <a:ln w="6350" cap="flat">
                <a:noFill/>
                <a:prstDash val="solid"/>
                <a:miter/>
              </a:ln>
            </p:spPr>
            <p:txBody>
              <a:bodyPr rtlCol="0" anchor="ctr"/>
              <a:lstStyle/>
              <a:p>
                <a:endParaRPr lang="en-US"/>
              </a:p>
            </p:txBody>
          </p:sp>
          <p:sp>
            <p:nvSpPr>
              <p:cNvPr id="154" name="Freeform 153">
                <a:extLst>
                  <a:ext uri="{FF2B5EF4-FFF2-40B4-BE49-F238E27FC236}">
                    <a16:creationId xmlns:a16="http://schemas.microsoft.com/office/drawing/2014/main" id="{292091DB-8F11-5B42-B7B4-71365214C271}"/>
                  </a:ext>
                </a:extLst>
              </p:cNvPr>
              <p:cNvSpPr/>
              <p:nvPr/>
            </p:nvSpPr>
            <p:spPr>
              <a:xfrm>
                <a:off x="19971384" y="113220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29845" y="25400"/>
                      <a:pt x="28575" y="25400"/>
                    </a:cubicBezTo>
                    <a:close/>
                  </a:path>
                </a:pathLst>
              </a:custGeom>
              <a:grpFill/>
              <a:ln w="6350" cap="flat">
                <a:noFill/>
                <a:prstDash val="solid"/>
                <a:miter/>
              </a:ln>
            </p:spPr>
            <p:txBody>
              <a:bodyPr rtlCol="0" anchor="ctr"/>
              <a:lstStyle/>
              <a:p>
                <a:endParaRPr lang="en-US"/>
              </a:p>
            </p:txBody>
          </p:sp>
        </p:grpSp>
        <p:grpSp>
          <p:nvGrpSpPr>
            <p:cNvPr id="113" name="Graphic 336">
              <a:extLst>
                <a:ext uri="{FF2B5EF4-FFF2-40B4-BE49-F238E27FC236}">
                  <a16:creationId xmlns:a16="http://schemas.microsoft.com/office/drawing/2014/main" id="{FBC59DD4-B3AA-BF40-8914-ACF895FF2E04}"/>
                </a:ext>
              </a:extLst>
            </p:cNvPr>
            <p:cNvGrpSpPr/>
            <p:nvPr/>
          </p:nvGrpSpPr>
          <p:grpSpPr>
            <a:xfrm>
              <a:off x="20076795" y="1099819"/>
              <a:ext cx="57150" cy="57150"/>
              <a:chOff x="20076795" y="1099819"/>
              <a:chExt cx="57150" cy="57150"/>
            </a:xfrm>
            <a:grpFill/>
          </p:grpSpPr>
          <p:sp>
            <p:nvSpPr>
              <p:cNvPr id="151" name="Freeform 150">
                <a:extLst>
                  <a:ext uri="{FF2B5EF4-FFF2-40B4-BE49-F238E27FC236}">
                    <a16:creationId xmlns:a16="http://schemas.microsoft.com/office/drawing/2014/main" id="{AD741A15-E1F6-9246-B66D-FE4C8580CD6B}"/>
                  </a:ext>
                </a:extLst>
              </p:cNvPr>
              <p:cNvSpPr/>
              <p:nvPr/>
            </p:nvSpPr>
            <p:spPr>
              <a:xfrm>
                <a:off x="20089495" y="1112519"/>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4" y="31750"/>
                      <a:pt x="15875" y="31750"/>
                    </a:cubicBezTo>
                    <a:cubicBezTo>
                      <a:pt x="6985" y="31750"/>
                      <a:pt x="0" y="24765"/>
                      <a:pt x="0" y="15875"/>
                    </a:cubicBezTo>
                    <a:cubicBezTo>
                      <a:pt x="0" y="6985"/>
                      <a:pt x="6985" y="0"/>
                      <a:pt x="15875" y="0"/>
                    </a:cubicBezTo>
                    <a:cubicBezTo>
                      <a:pt x="24764" y="0"/>
                      <a:pt x="31750" y="6985"/>
                      <a:pt x="31750" y="15875"/>
                    </a:cubicBezTo>
                    <a:close/>
                  </a:path>
                </a:pathLst>
              </a:custGeom>
              <a:grpFill/>
              <a:ln w="6350" cap="flat">
                <a:noFill/>
                <a:prstDash val="solid"/>
                <a:miter/>
              </a:ln>
            </p:spPr>
            <p:txBody>
              <a:bodyPr rtlCol="0" anchor="ctr"/>
              <a:lstStyle/>
              <a:p>
                <a:endParaRPr lang="en-US"/>
              </a:p>
            </p:txBody>
          </p:sp>
          <p:sp>
            <p:nvSpPr>
              <p:cNvPr id="152" name="Freeform 151">
                <a:extLst>
                  <a:ext uri="{FF2B5EF4-FFF2-40B4-BE49-F238E27FC236}">
                    <a16:creationId xmlns:a16="http://schemas.microsoft.com/office/drawing/2014/main" id="{5FD9665D-D191-8C4D-A433-FA11C02AEAC2}"/>
                  </a:ext>
                </a:extLst>
              </p:cNvPr>
              <p:cNvSpPr/>
              <p:nvPr/>
            </p:nvSpPr>
            <p:spPr>
              <a:xfrm>
                <a:off x="20076795" y="1099819"/>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p>
            </p:txBody>
          </p:sp>
        </p:grpSp>
        <p:grpSp>
          <p:nvGrpSpPr>
            <p:cNvPr id="114" name="Graphic 336">
              <a:extLst>
                <a:ext uri="{FF2B5EF4-FFF2-40B4-BE49-F238E27FC236}">
                  <a16:creationId xmlns:a16="http://schemas.microsoft.com/office/drawing/2014/main" id="{AB883277-1E7D-314C-A40A-4FA98BC224E9}"/>
                </a:ext>
              </a:extLst>
            </p:cNvPr>
            <p:cNvGrpSpPr/>
            <p:nvPr/>
          </p:nvGrpSpPr>
          <p:grpSpPr>
            <a:xfrm>
              <a:off x="20076795" y="668019"/>
              <a:ext cx="57150" cy="57150"/>
              <a:chOff x="20076795" y="668019"/>
              <a:chExt cx="57150" cy="57150"/>
            </a:xfrm>
            <a:grpFill/>
          </p:grpSpPr>
          <p:sp>
            <p:nvSpPr>
              <p:cNvPr id="149" name="Freeform 148">
                <a:extLst>
                  <a:ext uri="{FF2B5EF4-FFF2-40B4-BE49-F238E27FC236}">
                    <a16:creationId xmlns:a16="http://schemas.microsoft.com/office/drawing/2014/main" id="{EE8A1A9D-1267-AF42-B76B-296E7531A86B}"/>
                  </a:ext>
                </a:extLst>
              </p:cNvPr>
              <p:cNvSpPr/>
              <p:nvPr/>
            </p:nvSpPr>
            <p:spPr>
              <a:xfrm>
                <a:off x="20089495" y="68135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4" y="31750"/>
                      <a:pt x="15875" y="31750"/>
                    </a:cubicBezTo>
                    <a:cubicBezTo>
                      <a:pt x="6985" y="31750"/>
                      <a:pt x="0" y="24765"/>
                      <a:pt x="0" y="15875"/>
                    </a:cubicBezTo>
                    <a:cubicBezTo>
                      <a:pt x="0" y="6985"/>
                      <a:pt x="6985" y="0"/>
                      <a:pt x="15875" y="0"/>
                    </a:cubicBezTo>
                    <a:cubicBezTo>
                      <a:pt x="24764" y="0"/>
                      <a:pt x="31750" y="6985"/>
                      <a:pt x="31750" y="15875"/>
                    </a:cubicBezTo>
                    <a:close/>
                  </a:path>
                </a:pathLst>
              </a:custGeom>
              <a:grpFill/>
              <a:ln w="6350" cap="flat">
                <a:noFill/>
                <a:prstDash val="solid"/>
                <a:miter/>
              </a:ln>
            </p:spPr>
            <p:txBody>
              <a:bodyPr rtlCol="0" anchor="ctr"/>
              <a:lstStyle/>
              <a:p>
                <a:endParaRPr lang="en-US"/>
              </a:p>
            </p:txBody>
          </p:sp>
          <p:sp>
            <p:nvSpPr>
              <p:cNvPr id="150" name="Freeform 149">
                <a:extLst>
                  <a:ext uri="{FF2B5EF4-FFF2-40B4-BE49-F238E27FC236}">
                    <a16:creationId xmlns:a16="http://schemas.microsoft.com/office/drawing/2014/main" id="{920DA037-7DD2-A54C-B1B8-96D15AF9DD76}"/>
                  </a:ext>
                </a:extLst>
              </p:cNvPr>
              <p:cNvSpPr/>
              <p:nvPr/>
            </p:nvSpPr>
            <p:spPr>
              <a:xfrm>
                <a:off x="20076795" y="668019"/>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6035 h 57150"/>
                  <a:gd name="connsiteX6" fmla="*/ 25400 w 57150"/>
                  <a:gd name="connsiteY6" fmla="*/ 29210 h 57150"/>
                  <a:gd name="connsiteX7" fmla="*/ 28575 w 57150"/>
                  <a:gd name="connsiteY7" fmla="*/ 32385 h 57150"/>
                  <a:gd name="connsiteX8" fmla="*/ 31750 w 57150"/>
                  <a:gd name="connsiteY8" fmla="*/ 29210 h 57150"/>
                  <a:gd name="connsiteX9" fmla="*/ 28575 w 57150"/>
                  <a:gd name="connsiteY9" fmla="*/ 2603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6035"/>
                    </a:moveTo>
                    <a:cubicBezTo>
                      <a:pt x="26670" y="26035"/>
                      <a:pt x="25400" y="27305"/>
                      <a:pt x="25400" y="29210"/>
                    </a:cubicBezTo>
                    <a:cubicBezTo>
                      <a:pt x="25400" y="31115"/>
                      <a:pt x="26670" y="32385"/>
                      <a:pt x="28575" y="32385"/>
                    </a:cubicBezTo>
                    <a:cubicBezTo>
                      <a:pt x="30480" y="32385"/>
                      <a:pt x="31750" y="31115"/>
                      <a:pt x="31750" y="29210"/>
                    </a:cubicBezTo>
                    <a:cubicBezTo>
                      <a:pt x="31750" y="27305"/>
                      <a:pt x="30480" y="26035"/>
                      <a:pt x="28575" y="26035"/>
                    </a:cubicBezTo>
                    <a:close/>
                  </a:path>
                </a:pathLst>
              </a:custGeom>
              <a:grpFill/>
              <a:ln w="6350" cap="flat">
                <a:noFill/>
                <a:prstDash val="solid"/>
                <a:miter/>
              </a:ln>
            </p:spPr>
            <p:txBody>
              <a:bodyPr rtlCol="0" anchor="ctr"/>
              <a:lstStyle/>
              <a:p>
                <a:endParaRPr lang="en-US"/>
              </a:p>
            </p:txBody>
          </p:sp>
        </p:grpSp>
        <p:grpSp>
          <p:nvGrpSpPr>
            <p:cNvPr id="115" name="Graphic 336">
              <a:extLst>
                <a:ext uri="{FF2B5EF4-FFF2-40B4-BE49-F238E27FC236}">
                  <a16:creationId xmlns:a16="http://schemas.microsoft.com/office/drawing/2014/main" id="{F0B0F711-7A2C-4443-BA76-681AC2CC8EFC}"/>
                </a:ext>
              </a:extLst>
            </p:cNvPr>
            <p:cNvGrpSpPr/>
            <p:nvPr/>
          </p:nvGrpSpPr>
          <p:grpSpPr>
            <a:xfrm>
              <a:off x="20027899" y="786130"/>
              <a:ext cx="57150" cy="57150"/>
              <a:chOff x="20027899" y="786130"/>
              <a:chExt cx="57150" cy="57150"/>
            </a:xfrm>
            <a:grpFill/>
          </p:grpSpPr>
          <p:sp>
            <p:nvSpPr>
              <p:cNvPr id="147" name="Freeform 146">
                <a:extLst>
                  <a:ext uri="{FF2B5EF4-FFF2-40B4-BE49-F238E27FC236}">
                    <a16:creationId xmlns:a16="http://schemas.microsoft.com/office/drawing/2014/main" id="{8647EFE3-5FD2-D64E-BF7C-AA59400FCFF2}"/>
                  </a:ext>
                </a:extLst>
              </p:cNvPr>
              <p:cNvSpPr/>
              <p:nvPr/>
            </p:nvSpPr>
            <p:spPr>
              <a:xfrm>
                <a:off x="20040599" y="79883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p>
            </p:txBody>
          </p:sp>
          <p:sp>
            <p:nvSpPr>
              <p:cNvPr id="148" name="Freeform 147">
                <a:extLst>
                  <a:ext uri="{FF2B5EF4-FFF2-40B4-BE49-F238E27FC236}">
                    <a16:creationId xmlns:a16="http://schemas.microsoft.com/office/drawing/2014/main" id="{8C0CE5BA-B9D4-BB40-AFA1-01AB799B4C0C}"/>
                  </a:ext>
                </a:extLst>
              </p:cNvPr>
              <p:cNvSpPr/>
              <p:nvPr/>
            </p:nvSpPr>
            <p:spPr>
              <a:xfrm>
                <a:off x="20027899" y="78613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p>
            </p:txBody>
          </p:sp>
        </p:grpSp>
        <p:grpSp>
          <p:nvGrpSpPr>
            <p:cNvPr id="116" name="Graphic 336">
              <a:extLst>
                <a:ext uri="{FF2B5EF4-FFF2-40B4-BE49-F238E27FC236}">
                  <a16:creationId xmlns:a16="http://schemas.microsoft.com/office/drawing/2014/main" id="{DFE656FC-0387-B549-AD96-0EE9A0A44644}"/>
                </a:ext>
              </a:extLst>
            </p:cNvPr>
            <p:cNvGrpSpPr/>
            <p:nvPr/>
          </p:nvGrpSpPr>
          <p:grpSpPr>
            <a:xfrm>
              <a:off x="20027899" y="974725"/>
              <a:ext cx="57150" cy="57150"/>
              <a:chOff x="20027899" y="974725"/>
              <a:chExt cx="57150" cy="57150"/>
            </a:xfrm>
            <a:grpFill/>
          </p:grpSpPr>
          <p:sp>
            <p:nvSpPr>
              <p:cNvPr id="145" name="Freeform 144">
                <a:extLst>
                  <a:ext uri="{FF2B5EF4-FFF2-40B4-BE49-F238E27FC236}">
                    <a16:creationId xmlns:a16="http://schemas.microsoft.com/office/drawing/2014/main" id="{12673F90-EF3D-B543-9FC1-A14F9D01DEE1}"/>
                  </a:ext>
                </a:extLst>
              </p:cNvPr>
              <p:cNvSpPr/>
              <p:nvPr/>
            </p:nvSpPr>
            <p:spPr>
              <a:xfrm>
                <a:off x="20040599" y="98742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p>
            </p:txBody>
          </p:sp>
          <p:sp>
            <p:nvSpPr>
              <p:cNvPr id="146" name="Freeform 145">
                <a:extLst>
                  <a:ext uri="{FF2B5EF4-FFF2-40B4-BE49-F238E27FC236}">
                    <a16:creationId xmlns:a16="http://schemas.microsoft.com/office/drawing/2014/main" id="{288306C5-BE9E-3F48-98A4-8BBAD3FFA0F5}"/>
                  </a:ext>
                </a:extLst>
              </p:cNvPr>
              <p:cNvSpPr/>
              <p:nvPr/>
            </p:nvSpPr>
            <p:spPr>
              <a:xfrm>
                <a:off x="20027899" y="97472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p>
            </p:txBody>
          </p:sp>
        </p:grpSp>
        <p:grpSp>
          <p:nvGrpSpPr>
            <p:cNvPr id="117" name="Graphic 336">
              <a:extLst>
                <a:ext uri="{FF2B5EF4-FFF2-40B4-BE49-F238E27FC236}">
                  <a16:creationId xmlns:a16="http://schemas.microsoft.com/office/drawing/2014/main" id="{EDC3E39C-2BFA-4946-A79F-6605FFA42BF8}"/>
                </a:ext>
              </a:extLst>
            </p:cNvPr>
            <p:cNvGrpSpPr/>
            <p:nvPr/>
          </p:nvGrpSpPr>
          <p:grpSpPr>
            <a:xfrm>
              <a:off x="19844384" y="655955"/>
              <a:ext cx="57150" cy="57150"/>
              <a:chOff x="19844384" y="655955"/>
              <a:chExt cx="57150" cy="57150"/>
            </a:xfrm>
            <a:grpFill/>
          </p:grpSpPr>
          <p:sp>
            <p:nvSpPr>
              <p:cNvPr id="143" name="Freeform 142">
                <a:extLst>
                  <a:ext uri="{FF2B5EF4-FFF2-40B4-BE49-F238E27FC236}">
                    <a16:creationId xmlns:a16="http://schemas.microsoft.com/office/drawing/2014/main" id="{31D871F4-0331-2A44-8A55-88B0D1455E1A}"/>
                  </a:ext>
                </a:extLst>
              </p:cNvPr>
              <p:cNvSpPr/>
              <p:nvPr/>
            </p:nvSpPr>
            <p:spPr>
              <a:xfrm>
                <a:off x="19857084" y="66865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6" y="0"/>
                      <a:pt x="15875" y="0"/>
                    </a:cubicBezTo>
                    <a:cubicBezTo>
                      <a:pt x="24765" y="0"/>
                      <a:pt x="31750" y="6985"/>
                      <a:pt x="31750" y="15875"/>
                    </a:cubicBezTo>
                    <a:close/>
                  </a:path>
                </a:pathLst>
              </a:custGeom>
              <a:grpFill/>
              <a:ln w="6350" cap="flat">
                <a:noFill/>
                <a:prstDash val="solid"/>
                <a:miter/>
              </a:ln>
            </p:spPr>
            <p:txBody>
              <a:bodyPr rtlCol="0" anchor="ctr"/>
              <a:lstStyle/>
              <a:p>
                <a:endParaRPr lang="en-US"/>
              </a:p>
            </p:txBody>
          </p:sp>
          <p:sp>
            <p:nvSpPr>
              <p:cNvPr id="144" name="Freeform 143">
                <a:extLst>
                  <a:ext uri="{FF2B5EF4-FFF2-40B4-BE49-F238E27FC236}">
                    <a16:creationId xmlns:a16="http://schemas.microsoft.com/office/drawing/2014/main" id="{EBB5E48A-61C9-2148-BBF0-2EE729FBF580}"/>
                  </a:ext>
                </a:extLst>
              </p:cNvPr>
              <p:cNvSpPr/>
              <p:nvPr/>
            </p:nvSpPr>
            <p:spPr>
              <a:xfrm>
                <a:off x="19844384" y="65595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3815"/>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p>
            </p:txBody>
          </p:sp>
        </p:grpSp>
        <p:grpSp>
          <p:nvGrpSpPr>
            <p:cNvPr id="118" name="Graphic 336">
              <a:extLst>
                <a:ext uri="{FF2B5EF4-FFF2-40B4-BE49-F238E27FC236}">
                  <a16:creationId xmlns:a16="http://schemas.microsoft.com/office/drawing/2014/main" id="{D6EF503D-5F9B-F843-9B5C-D1906D384C92}"/>
                </a:ext>
              </a:extLst>
            </p:cNvPr>
            <p:cNvGrpSpPr/>
            <p:nvPr/>
          </p:nvGrpSpPr>
          <p:grpSpPr>
            <a:xfrm>
              <a:off x="19844384" y="1103630"/>
              <a:ext cx="57150" cy="57150"/>
              <a:chOff x="19844384" y="1103630"/>
              <a:chExt cx="57150" cy="57150"/>
            </a:xfrm>
            <a:grpFill/>
          </p:grpSpPr>
          <p:sp>
            <p:nvSpPr>
              <p:cNvPr id="141" name="Freeform 140">
                <a:extLst>
                  <a:ext uri="{FF2B5EF4-FFF2-40B4-BE49-F238E27FC236}">
                    <a16:creationId xmlns:a16="http://schemas.microsoft.com/office/drawing/2014/main" id="{4D883ED3-4850-5140-B522-EEE604AFCB62}"/>
                  </a:ext>
                </a:extLst>
              </p:cNvPr>
              <p:cNvSpPr/>
              <p:nvPr/>
            </p:nvSpPr>
            <p:spPr>
              <a:xfrm>
                <a:off x="19857084" y="111633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6" y="0"/>
                      <a:pt x="15875" y="0"/>
                    </a:cubicBezTo>
                    <a:cubicBezTo>
                      <a:pt x="24765" y="0"/>
                      <a:pt x="31750" y="7620"/>
                      <a:pt x="31750" y="15875"/>
                    </a:cubicBezTo>
                    <a:close/>
                  </a:path>
                </a:pathLst>
              </a:custGeom>
              <a:grpFill/>
              <a:ln w="6350" cap="flat">
                <a:noFill/>
                <a:prstDash val="solid"/>
                <a:miter/>
              </a:ln>
            </p:spPr>
            <p:txBody>
              <a:bodyPr rtlCol="0" anchor="ctr"/>
              <a:lstStyle/>
              <a:p>
                <a:endParaRPr lang="en-US"/>
              </a:p>
            </p:txBody>
          </p:sp>
          <p:sp>
            <p:nvSpPr>
              <p:cNvPr id="142" name="Freeform 141">
                <a:extLst>
                  <a:ext uri="{FF2B5EF4-FFF2-40B4-BE49-F238E27FC236}">
                    <a16:creationId xmlns:a16="http://schemas.microsoft.com/office/drawing/2014/main" id="{14E022C3-C1D3-704F-9988-0CCDFE3549A6}"/>
                  </a:ext>
                </a:extLst>
              </p:cNvPr>
              <p:cNvSpPr/>
              <p:nvPr/>
            </p:nvSpPr>
            <p:spPr>
              <a:xfrm>
                <a:off x="19844384" y="110363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p>
            </p:txBody>
          </p:sp>
        </p:grpSp>
        <p:grpSp>
          <p:nvGrpSpPr>
            <p:cNvPr id="119" name="Graphic 336">
              <a:extLst>
                <a:ext uri="{FF2B5EF4-FFF2-40B4-BE49-F238E27FC236}">
                  <a16:creationId xmlns:a16="http://schemas.microsoft.com/office/drawing/2014/main" id="{398724AF-7604-904D-BE6C-A32CFD1AE50B}"/>
                </a:ext>
              </a:extLst>
            </p:cNvPr>
            <p:cNvGrpSpPr/>
            <p:nvPr/>
          </p:nvGrpSpPr>
          <p:grpSpPr>
            <a:xfrm>
              <a:off x="19971384" y="1314450"/>
              <a:ext cx="57150" cy="57150"/>
              <a:chOff x="19971384" y="1314450"/>
              <a:chExt cx="57150" cy="57150"/>
            </a:xfrm>
            <a:grpFill/>
          </p:grpSpPr>
          <p:sp>
            <p:nvSpPr>
              <p:cNvPr id="139" name="Freeform 138">
                <a:extLst>
                  <a:ext uri="{FF2B5EF4-FFF2-40B4-BE49-F238E27FC236}">
                    <a16:creationId xmlns:a16="http://schemas.microsoft.com/office/drawing/2014/main" id="{8DEF0711-EF15-A649-A18B-B22F6364B146}"/>
                  </a:ext>
                </a:extLst>
              </p:cNvPr>
              <p:cNvSpPr/>
              <p:nvPr/>
            </p:nvSpPr>
            <p:spPr>
              <a:xfrm>
                <a:off x="19984084" y="132715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6" y="31750"/>
                      <a:pt x="0" y="24765"/>
                      <a:pt x="0" y="15875"/>
                    </a:cubicBezTo>
                    <a:cubicBezTo>
                      <a:pt x="0" y="6985"/>
                      <a:pt x="6986" y="0"/>
                      <a:pt x="15875" y="0"/>
                    </a:cubicBezTo>
                    <a:cubicBezTo>
                      <a:pt x="24130" y="0"/>
                      <a:pt x="31750" y="6985"/>
                      <a:pt x="31750" y="15875"/>
                    </a:cubicBezTo>
                    <a:close/>
                  </a:path>
                </a:pathLst>
              </a:custGeom>
              <a:grpFill/>
              <a:ln w="6350" cap="flat">
                <a:noFill/>
                <a:prstDash val="solid"/>
                <a:miter/>
              </a:ln>
            </p:spPr>
            <p:txBody>
              <a:bodyPr rtlCol="0" anchor="ctr"/>
              <a:lstStyle/>
              <a:p>
                <a:endParaRPr lang="en-US"/>
              </a:p>
            </p:txBody>
          </p:sp>
          <p:sp>
            <p:nvSpPr>
              <p:cNvPr id="140" name="Freeform 139">
                <a:extLst>
                  <a:ext uri="{FF2B5EF4-FFF2-40B4-BE49-F238E27FC236}">
                    <a16:creationId xmlns:a16="http://schemas.microsoft.com/office/drawing/2014/main" id="{EC682D27-733B-9142-8A79-192278D46D97}"/>
                  </a:ext>
                </a:extLst>
              </p:cNvPr>
              <p:cNvSpPr/>
              <p:nvPr/>
            </p:nvSpPr>
            <p:spPr>
              <a:xfrm>
                <a:off x="19971384" y="131445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29845" y="25400"/>
                      <a:pt x="28575" y="25400"/>
                    </a:cubicBezTo>
                    <a:close/>
                  </a:path>
                </a:pathLst>
              </a:custGeom>
              <a:grpFill/>
              <a:ln w="6350" cap="flat">
                <a:noFill/>
                <a:prstDash val="solid"/>
                <a:miter/>
              </a:ln>
            </p:spPr>
            <p:txBody>
              <a:bodyPr rtlCol="0" anchor="ctr"/>
              <a:lstStyle/>
              <a:p>
                <a:endParaRPr lang="en-US"/>
              </a:p>
            </p:txBody>
          </p:sp>
        </p:grpSp>
        <p:grpSp>
          <p:nvGrpSpPr>
            <p:cNvPr id="120" name="Graphic 336">
              <a:extLst>
                <a:ext uri="{FF2B5EF4-FFF2-40B4-BE49-F238E27FC236}">
                  <a16:creationId xmlns:a16="http://schemas.microsoft.com/office/drawing/2014/main" id="{4799567C-8877-E445-BE39-2130185AFA61}"/>
                </a:ext>
              </a:extLst>
            </p:cNvPr>
            <p:cNvGrpSpPr/>
            <p:nvPr/>
          </p:nvGrpSpPr>
          <p:grpSpPr>
            <a:xfrm>
              <a:off x="20281265" y="766444"/>
              <a:ext cx="57150" cy="57150"/>
              <a:chOff x="20281265" y="766444"/>
              <a:chExt cx="57150" cy="57150"/>
            </a:xfrm>
            <a:grpFill/>
          </p:grpSpPr>
          <p:sp>
            <p:nvSpPr>
              <p:cNvPr id="137" name="Freeform 136">
                <a:extLst>
                  <a:ext uri="{FF2B5EF4-FFF2-40B4-BE49-F238E27FC236}">
                    <a16:creationId xmlns:a16="http://schemas.microsoft.com/office/drawing/2014/main" id="{68A44F22-B03B-8843-8F5F-190BBAA22C40}"/>
                  </a:ext>
                </a:extLst>
              </p:cNvPr>
              <p:cNvSpPr/>
              <p:nvPr/>
            </p:nvSpPr>
            <p:spPr>
              <a:xfrm>
                <a:off x="20293965" y="779144"/>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p>
            </p:txBody>
          </p:sp>
          <p:sp>
            <p:nvSpPr>
              <p:cNvPr id="138" name="Freeform 137">
                <a:extLst>
                  <a:ext uri="{FF2B5EF4-FFF2-40B4-BE49-F238E27FC236}">
                    <a16:creationId xmlns:a16="http://schemas.microsoft.com/office/drawing/2014/main" id="{A53F7847-0E73-7149-9B1F-8453EC16CB70}"/>
                  </a:ext>
                </a:extLst>
              </p:cNvPr>
              <p:cNvSpPr/>
              <p:nvPr/>
            </p:nvSpPr>
            <p:spPr>
              <a:xfrm>
                <a:off x="20281265" y="76644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p>
            </p:txBody>
          </p:sp>
        </p:grpSp>
        <p:grpSp>
          <p:nvGrpSpPr>
            <p:cNvPr id="121" name="Graphic 336">
              <a:extLst>
                <a:ext uri="{FF2B5EF4-FFF2-40B4-BE49-F238E27FC236}">
                  <a16:creationId xmlns:a16="http://schemas.microsoft.com/office/drawing/2014/main" id="{DD3166B3-C8F5-C34B-810D-EB889A31B5AA}"/>
                </a:ext>
              </a:extLst>
            </p:cNvPr>
            <p:cNvGrpSpPr/>
            <p:nvPr/>
          </p:nvGrpSpPr>
          <p:grpSpPr>
            <a:xfrm>
              <a:off x="20284440" y="575309"/>
              <a:ext cx="57150" cy="57150"/>
              <a:chOff x="20284440" y="575309"/>
              <a:chExt cx="57150" cy="57150"/>
            </a:xfrm>
            <a:grpFill/>
          </p:grpSpPr>
          <p:sp>
            <p:nvSpPr>
              <p:cNvPr id="135" name="Freeform 134">
                <a:extLst>
                  <a:ext uri="{FF2B5EF4-FFF2-40B4-BE49-F238E27FC236}">
                    <a16:creationId xmlns:a16="http://schemas.microsoft.com/office/drawing/2014/main" id="{70986587-CCCF-354D-AE3D-4AF927E74D37}"/>
                  </a:ext>
                </a:extLst>
              </p:cNvPr>
              <p:cNvSpPr/>
              <p:nvPr/>
            </p:nvSpPr>
            <p:spPr>
              <a:xfrm>
                <a:off x="20297140" y="588009"/>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p>
            </p:txBody>
          </p:sp>
          <p:sp>
            <p:nvSpPr>
              <p:cNvPr id="136" name="Freeform 135">
                <a:extLst>
                  <a:ext uri="{FF2B5EF4-FFF2-40B4-BE49-F238E27FC236}">
                    <a16:creationId xmlns:a16="http://schemas.microsoft.com/office/drawing/2014/main" id="{A6FAD227-515F-2A48-BC64-E1D7DC1D9E23}"/>
                  </a:ext>
                </a:extLst>
              </p:cNvPr>
              <p:cNvSpPr/>
              <p:nvPr/>
            </p:nvSpPr>
            <p:spPr>
              <a:xfrm>
                <a:off x="20284440" y="575309"/>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29845" y="25400"/>
                      <a:pt x="28575" y="25400"/>
                    </a:cubicBezTo>
                    <a:close/>
                  </a:path>
                </a:pathLst>
              </a:custGeom>
              <a:grpFill/>
              <a:ln w="6350" cap="flat">
                <a:noFill/>
                <a:prstDash val="solid"/>
                <a:miter/>
              </a:ln>
            </p:spPr>
            <p:txBody>
              <a:bodyPr rtlCol="0" anchor="ctr"/>
              <a:lstStyle/>
              <a:p>
                <a:endParaRPr lang="en-US"/>
              </a:p>
            </p:txBody>
          </p:sp>
        </p:grpSp>
        <p:grpSp>
          <p:nvGrpSpPr>
            <p:cNvPr id="122" name="Graphic 336">
              <a:extLst>
                <a:ext uri="{FF2B5EF4-FFF2-40B4-BE49-F238E27FC236}">
                  <a16:creationId xmlns:a16="http://schemas.microsoft.com/office/drawing/2014/main" id="{48A6E587-A51D-9140-8AB0-95038979E20F}"/>
                </a:ext>
              </a:extLst>
            </p:cNvPr>
            <p:cNvGrpSpPr/>
            <p:nvPr/>
          </p:nvGrpSpPr>
          <p:grpSpPr>
            <a:xfrm>
              <a:off x="20315555" y="1181100"/>
              <a:ext cx="57150" cy="57150"/>
              <a:chOff x="20315555" y="1181100"/>
              <a:chExt cx="57150" cy="57150"/>
            </a:xfrm>
            <a:grpFill/>
          </p:grpSpPr>
          <p:sp>
            <p:nvSpPr>
              <p:cNvPr id="133" name="Freeform 132">
                <a:extLst>
                  <a:ext uri="{FF2B5EF4-FFF2-40B4-BE49-F238E27FC236}">
                    <a16:creationId xmlns:a16="http://schemas.microsoft.com/office/drawing/2014/main" id="{2DBB21F5-F49E-6D4E-8C12-0B20B98DCFBA}"/>
                  </a:ext>
                </a:extLst>
              </p:cNvPr>
              <p:cNvSpPr/>
              <p:nvPr/>
            </p:nvSpPr>
            <p:spPr>
              <a:xfrm>
                <a:off x="20328255" y="119380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A8DC2478-59C9-4A40-896D-25289A8876A9}"/>
                  </a:ext>
                </a:extLst>
              </p:cNvPr>
              <p:cNvSpPr/>
              <p:nvPr/>
            </p:nvSpPr>
            <p:spPr>
              <a:xfrm>
                <a:off x="20315555" y="118110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7305"/>
                      <a:pt x="30480" y="25400"/>
                      <a:pt x="28575" y="25400"/>
                    </a:cubicBezTo>
                    <a:close/>
                  </a:path>
                </a:pathLst>
              </a:custGeom>
              <a:grpFill/>
              <a:ln w="6350" cap="flat">
                <a:noFill/>
                <a:prstDash val="solid"/>
                <a:miter/>
              </a:ln>
            </p:spPr>
            <p:txBody>
              <a:bodyPr rtlCol="0" anchor="ctr"/>
              <a:lstStyle/>
              <a:p>
                <a:endParaRPr lang="en-US"/>
              </a:p>
            </p:txBody>
          </p:sp>
        </p:grpSp>
        <p:grpSp>
          <p:nvGrpSpPr>
            <p:cNvPr id="123" name="Graphic 336">
              <a:extLst>
                <a:ext uri="{FF2B5EF4-FFF2-40B4-BE49-F238E27FC236}">
                  <a16:creationId xmlns:a16="http://schemas.microsoft.com/office/drawing/2014/main" id="{FA60B737-DC0D-A649-94B0-ABDDE76508F0}"/>
                </a:ext>
              </a:extLst>
            </p:cNvPr>
            <p:cNvGrpSpPr/>
            <p:nvPr/>
          </p:nvGrpSpPr>
          <p:grpSpPr>
            <a:xfrm>
              <a:off x="19630390" y="1182369"/>
              <a:ext cx="57150" cy="57150"/>
              <a:chOff x="19630390" y="1182369"/>
              <a:chExt cx="57150" cy="57150"/>
            </a:xfrm>
            <a:grpFill/>
          </p:grpSpPr>
          <p:sp>
            <p:nvSpPr>
              <p:cNvPr id="131" name="Freeform 130">
                <a:extLst>
                  <a:ext uri="{FF2B5EF4-FFF2-40B4-BE49-F238E27FC236}">
                    <a16:creationId xmlns:a16="http://schemas.microsoft.com/office/drawing/2014/main" id="{DD52307B-E759-7447-A67D-3CC5A9088C66}"/>
                  </a:ext>
                </a:extLst>
              </p:cNvPr>
              <p:cNvSpPr/>
              <p:nvPr/>
            </p:nvSpPr>
            <p:spPr>
              <a:xfrm>
                <a:off x="19642455" y="1195069"/>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C29D13A6-B638-AD4B-810A-764E21797046}"/>
                  </a:ext>
                </a:extLst>
              </p:cNvPr>
              <p:cNvSpPr/>
              <p:nvPr/>
            </p:nvSpPr>
            <p:spPr>
              <a:xfrm>
                <a:off x="19630390" y="1182369"/>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6515" y="44450"/>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115" y="26670"/>
                      <a:pt x="29845" y="25400"/>
                      <a:pt x="28575" y="25400"/>
                    </a:cubicBezTo>
                    <a:close/>
                  </a:path>
                </a:pathLst>
              </a:custGeom>
              <a:grpFill/>
              <a:ln w="6350" cap="flat">
                <a:noFill/>
                <a:prstDash val="solid"/>
                <a:miter/>
              </a:ln>
            </p:spPr>
            <p:txBody>
              <a:bodyPr rtlCol="0" anchor="ctr"/>
              <a:lstStyle/>
              <a:p>
                <a:endParaRPr lang="en-US"/>
              </a:p>
            </p:txBody>
          </p:sp>
        </p:grpSp>
        <p:grpSp>
          <p:nvGrpSpPr>
            <p:cNvPr id="124" name="Graphic 336">
              <a:extLst>
                <a:ext uri="{FF2B5EF4-FFF2-40B4-BE49-F238E27FC236}">
                  <a16:creationId xmlns:a16="http://schemas.microsoft.com/office/drawing/2014/main" id="{1B22EBFC-68AD-AE49-B6B1-506CBC0E522F}"/>
                </a:ext>
              </a:extLst>
            </p:cNvPr>
            <p:cNvGrpSpPr/>
            <p:nvPr/>
          </p:nvGrpSpPr>
          <p:grpSpPr>
            <a:xfrm>
              <a:off x="19743420" y="716915"/>
              <a:ext cx="57150" cy="57150"/>
              <a:chOff x="19743420" y="716915"/>
              <a:chExt cx="57150" cy="57150"/>
            </a:xfrm>
            <a:grpFill/>
          </p:grpSpPr>
          <p:sp>
            <p:nvSpPr>
              <p:cNvPr id="129" name="Freeform 128">
                <a:extLst>
                  <a:ext uri="{FF2B5EF4-FFF2-40B4-BE49-F238E27FC236}">
                    <a16:creationId xmlns:a16="http://schemas.microsoft.com/office/drawing/2014/main" id="{E862ADEB-50C0-7240-8EA2-D8FE5050C787}"/>
                  </a:ext>
                </a:extLst>
              </p:cNvPr>
              <p:cNvSpPr/>
              <p:nvPr/>
            </p:nvSpPr>
            <p:spPr>
              <a:xfrm>
                <a:off x="19756120" y="72961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4" y="31750"/>
                      <a:pt x="15875" y="31750"/>
                    </a:cubicBezTo>
                    <a:cubicBezTo>
                      <a:pt x="6985" y="31750"/>
                      <a:pt x="0" y="24765"/>
                      <a:pt x="0" y="15875"/>
                    </a:cubicBezTo>
                    <a:cubicBezTo>
                      <a:pt x="0" y="6985"/>
                      <a:pt x="6985" y="0"/>
                      <a:pt x="15875" y="0"/>
                    </a:cubicBezTo>
                    <a:cubicBezTo>
                      <a:pt x="24764" y="0"/>
                      <a:pt x="31750" y="6985"/>
                      <a:pt x="31750" y="15875"/>
                    </a:cubicBezTo>
                    <a:close/>
                  </a:path>
                </a:pathLst>
              </a:custGeom>
              <a:grpFill/>
              <a:ln w="6350"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E6E1774F-7AA7-364D-BB96-5930CE00FA24}"/>
                  </a:ext>
                </a:extLst>
              </p:cNvPr>
              <p:cNvSpPr/>
              <p:nvPr/>
            </p:nvSpPr>
            <p:spPr>
              <a:xfrm>
                <a:off x="19743420" y="71691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p>
            </p:txBody>
          </p:sp>
        </p:grpSp>
        <p:grpSp>
          <p:nvGrpSpPr>
            <p:cNvPr id="125" name="Graphic 336">
              <a:extLst>
                <a:ext uri="{FF2B5EF4-FFF2-40B4-BE49-F238E27FC236}">
                  <a16:creationId xmlns:a16="http://schemas.microsoft.com/office/drawing/2014/main" id="{CA9B8F1D-B1BC-894A-9DF6-810CA8FCAD1F}"/>
                </a:ext>
              </a:extLst>
            </p:cNvPr>
            <p:cNvGrpSpPr/>
            <p:nvPr/>
          </p:nvGrpSpPr>
          <p:grpSpPr>
            <a:xfrm>
              <a:off x="19641820" y="586740"/>
              <a:ext cx="57150" cy="57150"/>
              <a:chOff x="19641820" y="586740"/>
              <a:chExt cx="57150" cy="57150"/>
            </a:xfrm>
            <a:grpFill/>
          </p:grpSpPr>
          <p:sp>
            <p:nvSpPr>
              <p:cNvPr id="127" name="Freeform 126">
                <a:extLst>
                  <a:ext uri="{FF2B5EF4-FFF2-40B4-BE49-F238E27FC236}">
                    <a16:creationId xmlns:a16="http://schemas.microsoft.com/office/drawing/2014/main" id="{ED31C7B2-8FC8-0D4E-BF9A-A6DB4704BF9F}"/>
                  </a:ext>
                </a:extLst>
              </p:cNvPr>
              <p:cNvSpPr/>
              <p:nvPr/>
            </p:nvSpPr>
            <p:spPr>
              <a:xfrm>
                <a:off x="19654520" y="59944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4" y="31750"/>
                      <a:pt x="15875" y="31750"/>
                    </a:cubicBezTo>
                    <a:cubicBezTo>
                      <a:pt x="7620" y="31750"/>
                      <a:pt x="0" y="24765"/>
                      <a:pt x="0" y="15875"/>
                    </a:cubicBezTo>
                    <a:cubicBezTo>
                      <a:pt x="0" y="6985"/>
                      <a:pt x="6985" y="0"/>
                      <a:pt x="15875" y="0"/>
                    </a:cubicBezTo>
                    <a:cubicBezTo>
                      <a:pt x="24764" y="0"/>
                      <a:pt x="31750" y="6985"/>
                      <a:pt x="31750" y="15875"/>
                    </a:cubicBezTo>
                    <a:close/>
                  </a:path>
                </a:pathLst>
              </a:custGeom>
              <a:grpFill/>
              <a:ln w="6350" cap="flat">
                <a:no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503C8DB4-7B59-0547-BC42-663F9DB9D8B1}"/>
                  </a:ext>
                </a:extLst>
              </p:cNvPr>
              <p:cNvSpPr/>
              <p:nvPr/>
            </p:nvSpPr>
            <p:spPr>
              <a:xfrm>
                <a:off x="19641820" y="58674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p>
            </p:txBody>
          </p:sp>
        </p:grpSp>
        <p:sp>
          <p:nvSpPr>
            <p:cNvPr id="126" name="Freeform 125">
              <a:extLst>
                <a:ext uri="{FF2B5EF4-FFF2-40B4-BE49-F238E27FC236}">
                  <a16:creationId xmlns:a16="http://schemas.microsoft.com/office/drawing/2014/main" id="{8E232506-2284-844E-953B-ACAF282C2DC2}"/>
                </a:ext>
              </a:extLst>
            </p:cNvPr>
            <p:cNvSpPr/>
            <p:nvPr/>
          </p:nvSpPr>
          <p:spPr>
            <a:xfrm>
              <a:off x="19987259" y="975994"/>
              <a:ext cx="334645" cy="367030"/>
            </a:xfrm>
            <a:custGeom>
              <a:avLst/>
              <a:gdLst>
                <a:gd name="connsiteX0" fmla="*/ 25400 w 334645"/>
                <a:gd name="connsiteY0" fmla="*/ 367030 h 367030"/>
                <a:gd name="connsiteX1" fmla="*/ 0 w 334645"/>
                <a:gd name="connsiteY1" fmla="*/ 367030 h 367030"/>
                <a:gd name="connsiteX2" fmla="*/ 0 w 334645"/>
                <a:gd name="connsiteY2" fmla="*/ 184785 h 367030"/>
                <a:gd name="connsiteX3" fmla="*/ 8255 w 334645"/>
                <a:gd name="connsiteY3" fmla="*/ 172720 h 367030"/>
                <a:gd name="connsiteX4" fmla="*/ 22225 w 334645"/>
                <a:gd name="connsiteY4" fmla="*/ 176530 h 367030"/>
                <a:gd name="connsiteX5" fmla="*/ 153036 w 334645"/>
                <a:gd name="connsiteY5" fmla="*/ 325755 h 367030"/>
                <a:gd name="connsiteX6" fmla="*/ 311786 w 334645"/>
                <a:gd name="connsiteY6" fmla="*/ 0 h 367030"/>
                <a:gd name="connsiteX7" fmla="*/ 334645 w 334645"/>
                <a:gd name="connsiteY7" fmla="*/ 11430 h 367030"/>
                <a:gd name="connsiteX8" fmla="*/ 167640 w 334645"/>
                <a:gd name="connsiteY8" fmla="*/ 354330 h 367030"/>
                <a:gd name="connsiteX9" fmla="*/ 158115 w 334645"/>
                <a:gd name="connsiteY9" fmla="*/ 361315 h 367030"/>
                <a:gd name="connsiteX10" fmla="*/ 146686 w 334645"/>
                <a:gd name="connsiteY10" fmla="*/ 356870 h 367030"/>
                <a:gd name="connsiteX11" fmla="*/ 26036 w 334645"/>
                <a:gd name="connsiteY11" fmla="*/ 218440 h 367030"/>
                <a:gd name="connsiteX12" fmla="*/ 26036 w 334645"/>
                <a:gd name="connsiteY12" fmla="*/ 367030 h 36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645" h="367030">
                  <a:moveTo>
                    <a:pt x="25400" y="367030"/>
                  </a:moveTo>
                  <a:lnTo>
                    <a:pt x="0" y="367030"/>
                  </a:lnTo>
                  <a:lnTo>
                    <a:pt x="0" y="184785"/>
                  </a:lnTo>
                  <a:cubicBezTo>
                    <a:pt x="0" y="179705"/>
                    <a:pt x="3175" y="174625"/>
                    <a:pt x="8255" y="172720"/>
                  </a:cubicBezTo>
                  <a:cubicBezTo>
                    <a:pt x="13336" y="170815"/>
                    <a:pt x="19050" y="172085"/>
                    <a:pt x="22225" y="176530"/>
                  </a:cubicBezTo>
                  <a:lnTo>
                    <a:pt x="153036" y="325755"/>
                  </a:lnTo>
                  <a:lnTo>
                    <a:pt x="311786" y="0"/>
                  </a:lnTo>
                  <a:lnTo>
                    <a:pt x="334645" y="11430"/>
                  </a:lnTo>
                  <a:lnTo>
                    <a:pt x="167640" y="354330"/>
                  </a:lnTo>
                  <a:cubicBezTo>
                    <a:pt x="165736" y="358140"/>
                    <a:pt x="161925" y="360680"/>
                    <a:pt x="158115" y="361315"/>
                  </a:cubicBezTo>
                  <a:cubicBezTo>
                    <a:pt x="153670" y="361950"/>
                    <a:pt x="149861" y="360045"/>
                    <a:pt x="146686" y="356870"/>
                  </a:cubicBezTo>
                  <a:lnTo>
                    <a:pt x="26036" y="218440"/>
                  </a:lnTo>
                  <a:lnTo>
                    <a:pt x="26036" y="367030"/>
                  </a:lnTo>
                  <a:close/>
                </a:path>
              </a:pathLst>
            </a:custGeom>
            <a:grpFill/>
            <a:ln w="6350" cap="flat">
              <a:noFill/>
              <a:prstDash val="solid"/>
              <a:miter/>
            </a:ln>
          </p:spPr>
          <p:txBody>
            <a:bodyPr rtlCol="0" anchor="ctr"/>
            <a:lstStyle/>
            <a:p>
              <a:endParaRPr lang="en-US"/>
            </a:p>
          </p:txBody>
        </p:sp>
      </p:grpSp>
      <p:grpSp>
        <p:nvGrpSpPr>
          <p:cNvPr id="177" name="Group 176">
            <a:extLst>
              <a:ext uri="{FF2B5EF4-FFF2-40B4-BE49-F238E27FC236}">
                <a16:creationId xmlns:a16="http://schemas.microsoft.com/office/drawing/2014/main" id="{F68C449F-2557-F94D-A574-30D5252174D2}"/>
              </a:ext>
            </a:extLst>
          </p:cNvPr>
          <p:cNvGrpSpPr>
            <a:grpSpLocks noChangeAspect="1"/>
          </p:cNvGrpSpPr>
          <p:nvPr/>
        </p:nvGrpSpPr>
        <p:grpSpPr>
          <a:xfrm>
            <a:off x="9236905" y="2440874"/>
            <a:ext cx="426639" cy="491012"/>
            <a:chOff x="22678390" y="495934"/>
            <a:chExt cx="799486" cy="920115"/>
          </a:xfrm>
          <a:solidFill>
            <a:srgbClr val="41547D"/>
          </a:solidFill>
        </p:grpSpPr>
        <p:sp>
          <p:nvSpPr>
            <p:cNvPr id="178" name="Freeform 177">
              <a:extLst>
                <a:ext uri="{FF2B5EF4-FFF2-40B4-BE49-F238E27FC236}">
                  <a16:creationId xmlns:a16="http://schemas.microsoft.com/office/drawing/2014/main" id="{8CB6C77A-F876-7541-A2C8-7F0CBDD7C542}"/>
                </a:ext>
              </a:extLst>
            </p:cNvPr>
            <p:cNvSpPr/>
            <p:nvPr/>
          </p:nvSpPr>
          <p:spPr>
            <a:xfrm>
              <a:off x="22695534" y="511809"/>
              <a:ext cx="766445" cy="887729"/>
            </a:xfrm>
            <a:custGeom>
              <a:avLst/>
              <a:gdLst>
                <a:gd name="connsiteX0" fmla="*/ 648336 w 766445"/>
                <a:gd name="connsiteY0" fmla="*/ 887730 h 887729"/>
                <a:gd name="connsiteX1" fmla="*/ 424815 w 766445"/>
                <a:gd name="connsiteY1" fmla="*/ 887730 h 887729"/>
                <a:gd name="connsiteX2" fmla="*/ 412115 w 766445"/>
                <a:gd name="connsiteY2" fmla="*/ 875030 h 887729"/>
                <a:gd name="connsiteX3" fmla="*/ 412115 w 766445"/>
                <a:gd name="connsiteY3" fmla="*/ 730250 h 887729"/>
                <a:gd name="connsiteX4" fmla="*/ 12700 w 766445"/>
                <a:gd name="connsiteY4" fmla="*/ 730250 h 887729"/>
                <a:gd name="connsiteX5" fmla="*/ 0 w 766445"/>
                <a:gd name="connsiteY5" fmla="*/ 717550 h 887729"/>
                <a:gd name="connsiteX6" fmla="*/ 0 w 766445"/>
                <a:gd name="connsiteY6" fmla="*/ 521970 h 887729"/>
                <a:gd name="connsiteX7" fmla="*/ 1905 w 766445"/>
                <a:gd name="connsiteY7" fmla="*/ 514985 h 887729"/>
                <a:gd name="connsiteX8" fmla="*/ 328930 w 766445"/>
                <a:gd name="connsiteY8" fmla="*/ 5715 h 887729"/>
                <a:gd name="connsiteX9" fmla="*/ 339725 w 766445"/>
                <a:gd name="connsiteY9" fmla="*/ 0 h 887729"/>
                <a:gd name="connsiteX10" fmla="*/ 648970 w 766445"/>
                <a:gd name="connsiteY10" fmla="*/ 0 h 887729"/>
                <a:gd name="connsiteX11" fmla="*/ 661670 w 766445"/>
                <a:gd name="connsiteY11" fmla="*/ 12700 h 887729"/>
                <a:gd name="connsiteX12" fmla="*/ 661670 w 766445"/>
                <a:gd name="connsiteY12" fmla="*/ 509270 h 887729"/>
                <a:gd name="connsiteX13" fmla="*/ 753745 w 766445"/>
                <a:gd name="connsiteY13" fmla="*/ 509270 h 887729"/>
                <a:gd name="connsiteX14" fmla="*/ 766445 w 766445"/>
                <a:gd name="connsiteY14" fmla="*/ 521970 h 887729"/>
                <a:gd name="connsiteX15" fmla="*/ 766445 w 766445"/>
                <a:gd name="connsiteY15" fmla="*/ 717550 h 887729"/>
                <a:gd name="connsiteX16" fmla="*/ 753745 w 766445"/>
                <a:gd name="connsiteY16" fmla="*/ 730250 h 887729"/>
                <a:gd name="connsiteX17" fmla="*/ 661670 w 766445"/>
                <a:gd name="connsiteY17" fmla="*/ 730250 h 887729"/>
                <a:gd name="connsiteX18" fmla="*/ 661670 w 766445"/>
                <a:gd name="connsiteY18" fmla="*/ 875030 h 887729"/>
                <a:gd name="connsiteX19" fmla="*/ 648336 w 766445"/>
                <a:gd name="connsiteY19" fmla="*/ 887730 h 887729"/>
                <a:gd name="connsiteX20" fmla="*/ 437515 w 766445"/>
                <a:gd name="connsiteY20" fmla="*/ 862330 h 887729"/>
                <a:gd name="connsiteX21" fmla="*/ 635636 w 766445"/>
                <a:gd name="connsiteY21" fmla="*/ 862330 h 887729"/>
                <a:gd name="connsiteX22" fmla="*/ 635636 w 766445"/>
                <a:gd name="connsiteY22" fmla="*/ 717550 h 887729"/>
                <a:gd name="connsiteX23" fmla="*/ 648336 w 766445"/>
                <a:gd name="connsiteY23" fmla="*/ 704850 h 887729"/>
                <a:gd name="connsiteX24" fmla="*/ 740411 w 766445"/>
                <a:gd name="connsiteY24" fmla="*/ 704850 h 887729"/>
                <a:gd name="connsiteX25" fmla="*/ 740411 w 766445"/>
                <a:gd name="connsiteY25" fmla="*/ 534670 h 887729"/>
                <a:gd name="connsiteX26" fmla="*/ 648336 w 766445"/>
                <a:gd name="connsiteY26" fmla="*/ 534670 h 887729"/>
                <a:gd name="connsiteX27" fmla="*/ 635636 w 766445"/>
                <a:gd name="connsiteY27" fmla="*/ 521970 h 887729"/>
                <a:gd name="connsiteX28" fmla="*/ 635636 w 766445"/>
                <a:gd name="connsiteY28" fmla="*/ 25400 h 887729"/>
                <a:gd name="connsiteX29" fmla="*/ 346075 w 766445"/>
                <a:gd name="connsiteY29" fmla="*/ 25400 h 887729"/>
                <a:gd name="connsiteX30" fmla="*/ 24765 w 766445"/>
                <a:gd name="connsiteY30" fmla="*/ 525780 h 887729"/>
                <a:gd name="connsiteX31" fmla="*/ 24765 w 766445"/>
                <a:gd name="connsiteY31" fmla="*/ 704850 h 887729"/>
                <a:gd name="connsiteX32" fmla="*/ 424180 w 766445"/>
                <a:gd name="connsiteY32" fmla="*/ 704850 h 887729"/>
                <a:gd name="connsiteX33" fmla="*/ 436880 w 766445"/>
                <a:gd name="connsiteY33" fmla="*/ 717550 h 887729"/>
                <a:gd name="connsiteX34" fmla="*/ 436880 w 766445"/>
                <a:gd name="connsiteY34" fmla="*/ 862330 h 887729"/>
                <a:gd name="connsiteX35" fmla="*/ 424815 w 766445"/>
                <a:gd name="connsiteY35" fmla="*/ 534670 h 887729"/>
                <a:gd name="connsiteX36" fmla="*/ 227965 w 766445"/>
                <a:gd name="connsiteY36" fmla="*/ 534670 h 887729"/>
                <a:gd name="connsiteX37" fmla="*/ 217170 w 766445"/>
                <a:gd name="connsiteY37" fmla="*/ 528320 h 887729"/>
                <a:gd name="connsiteX38" fmla="*/ 217805 w 766445"/>
                <a:gd name="connsiteY38" fmla="*/ 515620 h 887729"/>
                <a:gd name="connsiteX39" fmla="*/ 414655 w 766445"/>
                <a:gd name="connsiteY39" fmla="*/ 200025 h 887729"/>
                <a:gd name="connsiteX40" fmla="*/ 428625 w 766445"/>
                <a:gd name="connsiteY40" fmla="*/ 194310 h 887729"/>
                <a:gd name="connsiteX41" fmla="*/ 437515 w 766445"/>
                <a:gd name="connsiteY41" fmla="*/ 206375 h 887729"/>
                <a:gd name="connsiteX42" fmla="*/ 437515 w 766445"/>
                <a:gd name="connsiteY42" fmla="*/ 521970 h 887729"/>
                <a:gd name="connsiteX43" fmla="*/ 424815 w 766445"/>
                <a:gd name="connsiteY43" fmla="*/ 534670 h 887729"/>
                <a:gd name="connsiteX44" fmla="*/ 251461 w 766445"/>
                <a:gd name="connsiteY44" fmla="*/ 509270 h 887729"/>
                <a:gd name="connsiteX45" fmla="*/ 412750 w 766445"/>
                <a:gd name="connsiteY45" fmla="*/ 509270 h 887729"/>
                <a:gd name="connsiteX46" fmla="*/ 412750 w 766445"/>
                <a:gd name="connsiteY46" fmla="*/ 250825 h 887729"/>
                <a:gd name="connsiteX47" fmla="*/ 251461 w 766445"/>
                <a:gd name="connsiteY47" fmla="*/ 509270 h 88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766445" h="887729">
                  <a:moveTo>
                    <a:pt x="648336" y="887730"/>
                  </a:moveTo>
                  <a:lnTo>
                    <a:pt x="424815" y="887730"/>
                  </a:lnTo>
                  <a:cubicBezTo>
                    <a:pt x="417830" y="887730"/>
                    <a:pt x="412115" y="882015"/>
                    <a:pt x="412115" y="875030"/>
                  </a:cubicBezTo>
                  <a:lnTo>
                    <a:pt x="412115" y="730250"/>
                  </a:lnTo>
                  <a:lnTo>
                    <a:pt x="12700" y="730250"/>
                  </a:lnTo>
                  <a:cubicBezTo>
                    <a:pt x="5715" y="730250"/>
                    <a:pt x="0" y="724535"/>
                    <a:pt x="0" y="717550"/>
                  </a:cubicBezTo>
                  <a:lnTo>
                    <a:pt x="0" y="521970"/>
                  </a:lnTo>
                  <a:cubicBezTo>
                    <a:pt x="0" y="519430"/>
                    <a:pt x="636" y="516890"/>
                    <a:pt x="1905" y="514985"/>
                  </a:cubicBezTo>
                  <a:lnTo>
                    <a:pt x="328930" y="5715"/>
                  </a:lnTo>
                  <a:cubicBezTo>
                    <a:pt x="331470" y="1905"/>
                    <a:pt x="335280" y="0"/>
                    <a:pt x="339725" y="0"/>
                  </a:cubicBezTo>
                  <a:lnTo>
                    <a:pt x="648970" y="0"/>
                  </a:lnTo>
                  <a:cubicBezTo>
                    <a:pt x="655955" y="0"/>
                    <a:pt x="661670" y="5715"/>
                    <a:pt x="661670" y="12700"/>
                  </a:cubicBezTo>
                  <a:lnTo>
                    <a:pt x="661670" y="509270"/>
                  </a:lnTo>
                  <a:lnTo>
                    <a:pt x="753745" y="509270"/>
                  </a:lnTo>
                  <a:cubicBezTo>
                    <a:pt x="760730" y="509270"/>
                    <a:pt x="766445" y="514985"/>
                    <a:pt x="766445" y="521970"/>
                  </a:cubicBezTo>
                  <a:lnTo>
                    <a:pt x="766445" y="717550"/>
                  </a:lnTo>
                  <a:cubicBezTo>
                    <a:pt x="766445" y="724535"/>
                    <a:pt x="760730" y="730250"/>
                    <a:pt x="753745" y="730250"/>
                  </a:cubicBezTo>
                  <a:lnTo>
                    <a:pt x="661670" y="730250"/>
                  </a:lnTo>
                  <a:lnTo>
                    <a:pt x="661670" y="875030"/>
                  </a:lnTo>
                  <a:cubicBezTo>
                    <a:pt x="661036" y="882015"/>
                    <a:pt x="655320" y="887730"/>
                    <a:pt x="648336" y="887730"/>
                  </a:cubicBezTo>
                  <a:close/>
                  <a:moveTo>
                    <a:pt x="437515" y="862330"/>
                  </a:moveTo>
                  <a:lnTo>
                    <a:pt x="635636" y="862330"/>
                  </a:lnTo>
                  <a:lnTo>
                    <a:pt x="635636" y="717550"/>
                  </a:lnTo>
                  <a:cubicBezTo>
                    <a:pt x="635636" y="710565"/>
                    <a:pt x="641350" y="704850"/>
                    <a:pt x="648336" y="704850"/>
                  </a:cubicBezTo>
                  <a:lnTo>
                    <a:pt x="740411" y="704850"/>
                  </a:lnTo>
                  <a:lnTo>
                    <a:pt x="740411" y="534670"/>
                  </a:lnTo>
                  <a:lnTo>
                    <a:pt x="648336" y="534670"/>
                  </a:lnTo>
                  <a:cubicBezTo>
                    <a:pt x="641350" y="534670"/>
                    <a:pt x="635636" y="528955"/>
                    <a:pt x="635636" y="521970"/>
                  </a:cubicBezTo>
                  <a:lnTo>
                    <a:pt x="635636" y="25400"/>
                  </a:lnTo>
                  <a:lnTo>
                    <a:pt x="346075" y="25400"/>
                  </a:lnTo>
                  <a:lnTo>
                    <a:pt x="24765" y="525780"/>
                  </a:lnTo>
                  <a:lnTo>
                    <a:pt x="24765" y="704850"/>
                  </a:lnTo>
                  <a:lnTo>
                    <a:pt x="424180" y="704850"/>
                  </a:lnTo>
                  <a:cubicBezTo>
                    <a:pt x="431165" y="704850"/>
                    <a:pt x="436880" y="710565"/>
                    <a:pt x="436880" y="717550"/>
                  </a:cubicBezTo>
                  <a:lnTo>
                    <a:pt x="436880" y="862330"/>
                  </a:lnTo>
                  <a:close/>
                  <a:moveTo>
                    <a:pt x="424815" y="534670"/>
                  </a:moveTo>
                  <a:lnTo>
                    <a:pt x="227965" y="534670"/>
                  </a:lnTo>
                  <a:cubicBezTo>
                    <a:pt x="223520" y="534670"/>
                    <a:pt x="219075" y="532130"/>
                    <a:pt x="217170" y="528320"/>
                  </a:cubicBezTo>
                  <a:cubicBezTo>
                    <a:pt x="214630" y="524510"/>
                    <a:pt x="215265" y="519430"/>
                    <a:pt x="217805" y="515620"/>
                  </a:cubicBezTo>
                  <a:lnTo>
                    <a:pt x="414655" y="200025"/>
                  </a:lnTo>
                  <a:cubicBezTo>
                    <a:pt x="417830" y="194945"/>
                    <a:pt x="423545" y="193040"/>
                    <a:pt x="428625" y="194310"/>
                  </a:cubicBezTo>
                  <a:cubicBezTo>
                    <a:pt x="434340" y="195580"/>
                    <a:pt x="437515" y="200660"/>
                    <a:pt x="437515" y="206375"/>
                  </a:cubicBezTo>
                  <a:lnTo>
                    <a:pt x="437515" y="521970"/>
                  </a:lnTo>
                  <a:cubicBezTo>
                    <a:pt x="437515" y="528955"/>
                    <a:pt x="431800" y="534670"/>
                    <a:pt x="424815" y="534670"/>
                  </a:cubicBezTo>
                  <a:close/>
                  <a:moveTo>
                    <a:pt x="251461" y="509270"/>
                  </a:moveTo>
                  <a:lnTo>
                    <a:pt x="412750" y="509270"/>
                  </a:lnTo>
                  <a:lnTo>
                    <a:pt x="412750" y="250825"/>
                  </a:lnTo>
                  <a:lnTo>
                    <a:pt x="251461" y="509270"/>
                  </a:lnTo>
                  <a:close/>
                </a:path>
              </a:pathLst>
            </a:custGeom>
            <a:grpFill/>
            <a:ln w="6350" cap="flat">
              <a:noFill/>
              <a:prstDash val="solid"/>
              <a:miter/>
            </a:ln>
          </p:spPr>
          <p:txBody>
            <a:bodyPr rtlCol="0" anchor="ctr"/>
            <a:lstStyle/>
            <a:p>
              <a:endParaRPr lang="en-US"/>
            </a:p>
          </p:txBody>
        </p:sp>
        <p:grpSp>
          <p:nvGrpSpPr>
            <p:cNvPr id="179" name="Graphic 336">
              <a:extLst>
                <a:ext uri="{FF2B5EF4-FFF2-40B4-BE49-F238E27FC236}">
                  <a16:creationId xmlns:a16="http://schemas.microsoft.com/office/drawing/2014/main" id="{BD23D705-0E49-2A46-B9A5-E7F6A93D814E}"/>
                </a:ext>
              </a:extLst>
            </p:cNvPr>
            <p:cNvGrpSpPr/>
            <p:nvPr/>
          </p:nvGrpSpPr>
          <p:grpSpPr>
            <a:xfrm>
              <a:off x="23007955" y="495934"/>
              <a:ext cx="58419" cy="58420"/>
              <a:chOff x="23007955" y="495934"/>
              <a:chExt cx="58419" cy="58420"/>
            </a:xfrm>
            <a:grpFill/>
          </p:grpSpPr>
          <p:sp>
            <p:nvSpPr>
              <p:cNvPr id="223" name="Freeform 222">
                <a:extLst>
                  <a:ext uri="{FF2B5EF4-FFF2-40B4-BE49-F238E27FC236}">
                    <a16:creationId xmlns:a16="http://schemas.microsoft.com/office/drawing/2014/main" id="{39E505D9-7E9F-0C47-BC1C-B13764474CE8}"/>
                  </a:ext>
                </a:extLst>
              </p:cNvPr>
              <p:cNvSpPr/>
              <p:nvPr/>
            </p:nvSpPr>
            <p:spPr>
              <a:xfrm>
                <a:off x="23020655" y="50800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7620" y="33020"/>
                      <a:pt x="0" y="25400"/>
                      <a:pt x="0" y="16510"/>
                    </a:cubicBezTo>
                    <a:cubicBezTo>
                      <a:pt x="0" y="7620"/>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224" name="Freeform 223">
                <a:extLst>
                  <a:ext uri="{FF2B5EF4-FFF2-40B4-BE49-F238E27FC236}">
                    <a16:creationId xmlns:a16="http://schemas.microsoft.com/office/drawing/2014/main" id="{7316C5FF-771A-B84A-A334-868C0EBED948}"/>
                  </a:ext>
                </a:extLst>
              </p:cNvPr>
              <p:cNvSpPr/>
              <p:nvPr/>
            </p:nvSpPr>
            <p:spPr>
              <a:xfrm>
                <a:off x="23007955" y="495934"/>
                <a:ext cx="58419" cy="58420"/>
              </a:xfrm>
              <a:custGeom>
                <a:avLst/>
                <a:gdLst>
                  <a:gd name="connsiteX0" fmla="*/ 29210 w 58419"/>
                  <a:gd name="connsiteY0" fmla="*/ 58420 h 58420"/>
                  <a:gd name="connsiteX1" fmla="*/ 0 w 58419"/>
                  <a:gd name="connsiteY1" fmla="*/ 29210 h 58420"/>
                  <a:gd name="connsiteX2" fmla="*/ 29210 w 58419"/>
                  <a:gd name="connsiteY2" fmla="*/ 0 h 58420"/>
                  <a:gd name="connsiteX3" fmla="*/ 58420 w 58419"/>
                  <a:gd name="connsiteY3" fmla="*/ 29210 h 58420"/>
                  <a:gd name="connsiteX4" fmla="*/ 29210 w 58419"/>
                  <a:gd name="connsiteY4" fmla="*/ 58420 h 58420"/>
                  <a:gd name="connsiteX5" fmla="*/ 29210 w 58419"/>
                  <a:gd name="connsiteY5" fmla="*/ 24765 h 58420"/>
                  <a:gd name="connsiteX6" fmla="*/ 25400 w 58419"/>
                  <a:gd name="connsiteY6" fmla="*/ 28575 h 58420"/>
                  <a:gd name="connsiteX7" fmla="*/ 29210 w 58419"/>
                  <a:gd name="connsiteY7" fmla="*/ 32385 h 58420"/>
                  <a:gd name="connsiteX8" fmla="*/ 33020 w 58419"/>
                  <a:gd name="connsiteY8" fmla="*/ 28575 h 58420"/>
                  <a:gd name="connsiteX9" fmla="*/ 29210 w 58419"/>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20">
                    <a:moveTo>
                      <a:pt x="29210" y="58420"/>
                    </a:moveTo>
                    <a:cubicBezTo>
                      <a:pt x="12700" y="58420"/>
                      <a:pt x="0" y="45085"/>
                      <a:pt x="0" y="29210"/>
                    </a:cubicBezTo>
                    <a:cubicBezTo>
                      <a:pt x="0" y="13335"/>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p>
            </p:txBody>
          </p:sp>
        </p:grpSp>
        <p:grpSp>
          <p:nvGrpSpPr>
            <p:cNvPr id="180" name="Graphic 336">
              <a:extLst>
                <a:ext uri="{FF2B5EF4-FFF2-40B4-BE49-F238E27FC236}">
                  <a16:creationId xmlns:a16="http://schemas.microsoft.com/office/drawing/2014/main" id="{D94EC114-5984-2B48-B6C0-3FE3A5009398}"/>
                </a:ext>
              </a:extLst>
            </p:cNvPr>
            <p:cNvGrpSpPr/>
            <p:nvPr/>
          </p:nvGrpSpPr>
          <p:grpSpPr>
            <a:xfrm>
              <a:off x="23315930" y="495934"/>
              <a:ext cx="58419" cy="58420"/>
              <a:chOff x="23315930" y="495934"/>
              <a:chExt cx="58419" cy="58420"/>
            </a:xfrm>
            <a:grpFill/>
          </p:grpSpPr>
          <p:sp>
            <p:nvSpPr>
              <p:cNvPr id="221" name="Freeform 220">
                <a:extLst>
                  <a:ext uri="{FF2B5EF4-FFF2-40B4-BE49-F238E27FC236}">
                    <a16:creationId xmlns:a16="http://schemas.microsoft.com/office/drawing/2014/main" id="{3D6E6042-D226-AA42-B885-07AC16C81605}"/>
                  </a:ext>
                </a:extLst>
              </p:cNvPr>
              <p:cNvSpPr/>
              <p:nvPr/>
            </p:nvSpPr>
            <p:spPr>
              <a:xfrm>
                <a:off x="23329265" y="50800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6985" y="33020"/>
                      <a:pt x="0" y="25400"/>
                      <a:pt x="0" y="16510"/>
                    </a:cubicBezTo>
                    <a:cubicBezTo>
                      <a:pt x="0" y="7620"/>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222" name="Freeform 221">
                <a:extLst>
                  <a:ext uri="{FF2B5EF4-FFF2-40B4-BE49-F238E27FC236}">
                    <a16:creationId xmlns:a16="http://schemas.microsoft.com/office/drawing/2014/main" id="{F1BC7E08-0534-3F45-BDB4-6859800349D8}"/>
                  </a:ext>
                </a:extLst>
              </p:cNvPr>
              <p:cNvSpPr/>
              <p:nvPr/>
            </p:nvSpPr>
            <p:spPr>
              <a:xfrm>
                <a:off x="23315930" y="495934"/>
                <a:ext cx="58419" cy="58420"/>
              </a:xfrm>
              <a:custGeom>
                <a:avLst/>
                <a:gdLst>
                  <a:gd name="connsiteX0" fmla="*/ 29210 w 58419"/>
                  <a:gd name="connsiteY0" fmla="*/ 58420 h 58420"/>
                  <a:gd name="connsiteX1" fmla="*/ 0 w 58419"/>
                  <a:gd name="connsiteY1" fmla="*/ 29210 h 58420"/>
                  <a:gd name="connsiteX2" fmla="*/ 29210 w 58419"/>
                  <a:gd name="connsiteY2" fmla="*/ 0 h 58420"/>
                  <a:gd name="connsiteX3" fmla="*/ 58420 w 58419"/>
                  <a:gd name="connsiteY3" fmla="*/ 29210 h 58420"/>
                  <a:gd name="connsiteX4" fmla="*/ 29210 w 58419"/>
                  <a:gd name="connsiteY4" fmla="*/ 58420 h 58420"/>
                  <a:gd name="connsiteX5" fmla="*/ 29210 w 58419"/>
                  <a:gd name="connsiteY5" fmla="*/ 24765 h 58420"/>
                  <a:gd name="connsiteX6" fmla="*/ 25400 w 58419"/>
                  <a:gd name="connsiteY6" fmla="*/ 28575 h 58420"/>
                  <a:gd name="connsiteX7" fmla="*/ 29210 w 58419"/>
                  <a:gd name="connsiteY7" fmla="*/ 32385 h 58420"/>
                  <a:gd name="connsiteX8" fmla="*/ 33020 w 58419"/>
                  <a:gd name="connsiteY8" fmla="*/ 28575 h 58420"/>
                  <a:gd name="connsiteX9" fmla="*/ 29210 w 58419"/>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20">
                    <a:moveTo>
                      <a:pt x="29210" y="58420"/>
                    </a:moveTo>
                    <a:cubicBezTo>
                      <a:pt x="12700" y="58420"/>
                      <a:pt x="0" y="45085"/>
                      <a:pt x="0" y="29210"/>
                    </a:cubicBezTo>
                    <a:cubicBezTo>
                      <a:pt x="0" y="13335"/>
                      <a:pt x="13335" y="0"/>
                      <a:pt x="29210" y="0"/>
                    </a:cubicBezTo>
                    <a:cubicBezTo>
                      <a:pt x="45720" y="0"/>
                      <a:pt x="58420" y="13335"/>
                      <a:pt x="58420" y="29210"/>
                    </a:cubicBezTo>
                    <a:cubicBezTo>
                      <a:pt x="58420" y="45085"/>
                      <a:pt x="45720"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750" y="24765"/>
                      <a:pt x="29210" y="24765"/>
                    </a:cubicBezTo>
                    <a:close/>
                  </a:path>
                </a:pathLst>
              </a:custGeom>
              <a:grpFill/>
              <a:ln w="6350" cap="flat">
                <a:noFill/>
                <a:prstDash val="solid"/>
                <a:miter/>
              </a:ln>
            </p:spPr>
            <p:txBody>
              <a:bodyPr rtlCol="0" anchor="ctr"/>
              <a:lstStyle/>
              <a:p>
                <a:endParaRPr lang="en-US"/>
              </a:p>
            </p:txBody>
          </p:sp>
        </p:grpSp>
        <p:grpSp>
          <p:nvGrpSpPr>
            <p:cNvPr id="181" name="Graphic 336">
              <a:extLst>
                <a:ext uri="{FF2B5EF4-FFF2-40B4-BE49-F238E27FC236}">
                  <a16:creationId xmlns:a16="http://schemas.microsoft.com/office/drawing/2014/main" id="{7FFBA405-6961-C447-942B-935D9A064BFA}"/>
                </a:ext>
              </a:extLst>
            </p:cNvPr>
            <p:cNvGrpSpPr/>
            <p:nvPr/>
          </p:nvGrpSpPr>
          <p:grpSpPr>
            <a:xfrm>
              <a:off x="23315930" y="1004569"/>
              <a:ext cx="58441" cy="58419"/>
              <a:chOff x="23315930" y="1004569"/>
              <a:chExt cx="58441" cy="58419"/>
            </a:xfrm>
            <a:grpFill/>
          </p:grpSpPr>
          <p:sp>
            <p:nvSpPr>
              <p:cNvPr id="219" name="Freeform 218">
                <a:extLst>
                  <a:ext uri="{FF2B5EF4-FFF2-40B4-BE49-F238E27FC236}">
                    <a16:creationId xmlns:a16="http://schemas.microsoft.com/office/drawing/2014/main" id="{1A79710B-4E85-6A49-A023-A7A7AF8459B6}"/>
                  </a:ext>
                </a:extLst>
              </p:cNvPr>
              <p:cNvSpPr/>
              <p:nvPr/>
            </p:nvSpPr>
            <p:spPr>
              <a:xfrm>
                <a:off x="23329265" y="1017269"/>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6985"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220" name="Freeform 219">
                <a:extLst>
                  <a:ext uri="{FF2B5EF4-FFF2-40B4-BE49-F238E27FC236}">
                    <a16:creationId xmlns:a16="http://schemas.microsoft.com/office/drawing/2014/main" id="{6462327C-EE17-9543-9F1F-B8312A7FBA4E}"/>
                  </a:ext>
                </a:extLst>
              </p:cNvPr>
              <p:cNvSpPr/>
              <p:nvPr/>
            </p:nvSpPr>
            <p:spPr>
              <a:xfrm>
                <a:off x="23315930" y="1004569"/>
                <a:ext cx="58441" cy="58419"/>
              </a:xfrm>
              <a:custGeom>
                <a:avLst/>
                <a:gdLst>
                  <a:gd name="connsiteX0" fmla="*/ 29210 w 58441"/>
                  <a:gd name="connsiteY0" fmla="*/ 58420 h 58419"/>
                  <a:gd name="connsiteX1" fmla="*/ 0 w 58441"/>
                  <a:gd name="connsiteY1" fmla="*/ 29210 h 58419"/>
                  <a:gd name="connsiteX2" fmla="*/ 29210 w 58441"/>
                  <a:gd name="connsiteY2" fmla="*/ 0 h 58419"/>
                  <a:gd name="connsiteX3" fmla="*/ 58420 w 58441"/>
                  <a:gd name="connsiteY3" fmla="*/ 29210 h 58419"/>
                  <a:gd name="connsiteX4" fmla="*/ 29210 w 58441"/>
                  <a:gd name="connsiteY4" fmla="*/ 58420 h 58419"/>
                  <a:gd name="connsiteX5" fmla="*/ 29210 w 58441"/>
                  <a:gd name="connsiteY5" fmla="*/ 25400 h 58419"/>
                  <a:gd name="connsiteX6" fmla="*/ 25400 w 58441"/>
                  <a:gd name="connsiteY6" fmla="*/ 29210 h 58419"/>
                  <a:gd name="connsiteX7" fmla="*/ 29210 w 58441"/>
                  <a:gd name="connsiteY7" fmla="*/ 33020 h 58419"/>
                  <a:gd name="connsiteX8" fmla="*/ 33020 w 58441"/>
                  <a:gd name="connsiteY8" fmla="*/ 29210 h 58419"/>
                  <a:gd name="connsiteX9" fmla="*/ 29210 w 58441"/>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19">
                    <a:moveTo>
                      <a:pt x="29210" y="58420"/>
                    </a:moveTo>
                    <a:cubicBezTo>
                      <a:pt x="12700" y="58420"/>
                      <a:pt x="0" y="45085"/>
                      <a:pt x="0" y="29210"/>
                    </a:cubicBezTo>
                    <a:cubicBezTo>
                      <a:pt x="0" y="12700"/>
                      <a:pt x="13335" y="0"/>
                      <a:pt x="29210" y="0"/>
                    </a:cubicBezTo>
                    <a:cubicBezTo>
                      <a:pt x="45720" y="0"/>
                      <a:pt x="58420" y="13335"/>
                      <a:pt x="58420" y="29210"/>
                    </a:cubicBezTo>
                    <a:cubicBezTo>
                      <a:pt x="59055" y="45720"/>
                      <a:pt x="45720" y="58420"/>
                      <a:pt x="29210" y="58420"/>
                    </a:cubicBezTo>
                    <a:close/>
                    <a:moveTo>
                      <a:pt x="29210" y="25400"/>
                    </a:moveTo>
                    <a:cubicBezTo>
                      <a:pt x="27305" y="25400"/>
                      <a:pt x="25400" y="27305"/>
                      <a:pt x="25400" y="29210"/>
                    </a:cubicBezTo>
                    <a:cubicBezTo>
                      <a:pt x="25400" y="31115"/>
                      <a:pt x="27305" y="33020"/>
                      <a:pt x="29210" y="33020"/>
                    </a:cubicBezTo>
                    <a:cubicBezTo>
                      <a:pt x="31750" y="33020"/>
                      <a:pt x="33020" y="31115"/>
                      <a:pt x="33020" y="29210"/>
                    </a:cubicBezTo>
                    <a:cubicBezTo>
                      <a:pt x="33020" y="27305"/>
                      <a:pt x="31750" y="25400"/>
                      <a:pt x="29210" y="25400"/>
                    </a:cubicBezTo>
                    <a:close/>
                  </a:path>
                </a:pathLst>
              </a:custGeom>
              <a:grpFill/>
              <a:ln w="6350" cap="flat">
                <a:noFill/>
                <a:prstDash val="solid"/>
                <a:miter/>
              </a:ln>
            </p:spPr>
            <p:txBody>
              <a:bodyPr rtlCol="0" anchor="ctr"/>
              <a:lstStyle/>
              <a:p>
                <a:endParaRPr lang="en-US"/>
              </a:p>
            </p:txBody>
          </p:sp>
        </p:grpSp>
        <p:grpSp>
          <p:nvGrpSpPr>
            <p:cNvPr id="182" name="Graphic 336">
              <a:extLst>
                <a:ext uri="{FF2B5EF4-FFF2-40B4-BE49-F238E27FC236}">
                  <a16:creationId xmlns:a16="http://schemas.microsoft.com/office/drawing/2014/main" id="{F072D205-9855-D741-82F2-4627430B3B3B}"/>
                </a:ext>
              </a:extLst>
            </p:cNvPr>
            <p:cNvGrpSpPr/>
            <p:nvPr/>
          </p:nvGrpSpPr>
          <p:grpSpPr>
            <a:xfrm>
              <a:off x="23419434" y="1004569"/>
              <a:ext cx="58442" cy="58419"/>
              <a:chOff x="23419434" y="1004569"/>
              <a:chExt cx="58442" cy="58419"/>
            </a:xfrm>
            <a:grpFill/>
          </p:grpSpPr>
          <p:sp>
            <p:nvSpPr>
              <p:cNvPr id="217" name="Freeform 216">
                <a:extLst>
                  <a:ext uri="{FF2B5EF4-FFF2-40B4-BE49-F238E27FC236}">
                    <a16:creationId xmlns:a16="http://schemas.microsoft.com/office/drawing/2014/main" id="{F9273923-AB93-4948-BD2E-C9C874CB4E50}"/>
                  </a:ext>
                </a:extLst>
              </p:cNvPr>
              <p:cNvSpPr/>
              <p:nvPr/>
            </p:nvSpPr>
            <p:spPr>
              <a:xfrm>
                <a:off x="23432770" y="1017269"/>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218" name="Freeform 217">
                <a:extLst>
                  <a:ext uri="{FF2B5EF4-FFF2-40B4-BE49-F238E27FC236}">
                    <a16:creationId xmlns:a16="http://schemas.microsoft.com/office/drawing/2014/main" id="{855863F8-D049-0F46-B6AE-F00F4F59B0BA}"/>
                  </a:ext>
                </a:extLst>
              </p:cNvPr>
              <p:cNvSpPr/>
              <p:nvPr/>
            </p:nvSpPr>
            <p:spPr>
              <a:xfrm>
                <a:off x="23419434" y="1004569"/>
                <a:ext cx="58442" cy="58419"/>
              </a:xfrm>
              <a:custGeom>
                <a:avLst/>
                <a:gdLst>
                  <a:gd name="connsiteX0" fmla="*/ 29211 w 58442"/>
                  <a:gd name="connsiteY0" fmla="*/ 58420 h 58419"/>
                  <a:gd name="connsiteX1" fmla="*/ 0 w 58442"/>
                  <a:gd name="connsiteY1" fmla="*/ 29210 h 58419"/>
                  <a:gd name="connsiteX2" fmla="*/ 29211 w 58442"/>
                  <a:gd name="connsiteY2" fmla="*/ 0 h 58419"/>
                  <a:gd name="connsiteX3" fmla="*/ 58420 w 58442"/>
                  <a:gd name="connsiteY3" fmla="*/ 29210 h 58419"/>
                  <a:gd name="connsiteX4" fmla="*/ 29211 w 58442"/>
                  <a:gd name="connsiteY4" fmla="*/ 58420 h 58419"/>
                  <a:gd name="connsiteX5" fmla="*/ 29211 w 58442"/>
                  <a:gd name="connsiteY5" fmla="*/ 25400 h 58419"/>
                  <a:gd name="connsiteX6" fmla="*/ 25400 w 58442"/>
                  <a:gd name="connsiteY6" fmla="*/ 29210 h 58419"/>
                  <a:gd name="connsiteX7" fmla="*/ 29211 w 58442"/>
                  <a:gd name="connsiteY7" fmla="*/ 33020 h 58419"/>
                  <a:gd name="connsiteX8" fmla="*/ 33020 w 58442"/>
                  <a:gd name="connsiteY8" fmla="*/ 29210 h 58419"/>
                  <a:gd name="connsiteX9" fmla="*/ 29211 w 58442"/>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2" h="58419">
                    <a:moveTo>
                      <a:pt x="29211" y="58420"/>
                    </a:moveTo>
                    <a:cubicBezTo>
                      <a:pt x="12700" y="58420"/>
                      <a:pt x="0" y="45085"/>
                      <a:pt x="0" y="29210"/>
                    </a:cubicBezTo>
                    <a:cubicBezTo>
                      <a:pt x="0" y="12700"/>
                      <a:pt x="13336" y="0"/>
                      <a:pt x="29211" y="0"/>
                    </a:cubicBezTo>
                    <a:cubicBezTo>
                      <a:pt x="45720" y="0"/>
                      <a:pt x="58420" y="13335"/>
                      <a:pt x="58420" y="29210"/>
                    </a:cubicBezTo>
                    <a:cubicBezTo>
                      <a:pt x="59055" y="45720"/>
                      <a:pt x="45720" y="58420"/>
                      <a:pt x="29211" y="58420"/>
                    </a:cubicBezTo>
                    <a:close/>
                    <a:moveTo>
                      <a:pt x="29211" y="25400"/>
                    </a:moveTo>
                    <a:cubicBezTo>
                      <a:pt x="27305" y="25400"/>
                      <a:pt x="25400" y="27305"/>
                      <a:pt x="25400" y="29210"/>
                    </a:cubicBezTo>
                    <a:cubicBezTo>
                      <a:pt x="25400" y="31115"/>
                      <a:pt x="27305" y="33020"/>
                      <a:pt x="29211" y="33020"/>
                    </a:cubicBezTo>
                    <a:cubicBezTo>
                      <a:pt x="31750" y="33020"/>
                      <a:pt x="33020" y="31115"/>
                      <a:pt x="33020" y="29210"/>
                    </a:cubicBezTo>
                    <a:cubicBezTo>
                      <a:pt x="33020" y="27305"/>
                      <a:pt x="31750" y="25400"/>
                      <a:pt x="29211" y="25400"/>
                    </a:cubicBezTo>
                    <a:close/>
                  </a:path>
                </a:pathLst>
              </a:custGeom>
              <a:grpFill/>
              <a:ln w="6350" cap="flat">
                <a:noFill/>
                <a:prstDash val="solid"/>
                <a:miter/>
              </a:ln>
            </p:spPr>
            <p:txBody>
              <a:bodyPr rtlCol="0" anchor="ctr"/>
              <a:lstStyle/>
              <a:p>
                <a:endParaRPr lang="en-US"/>
              </a:p>
            </p:txBody>
          </p:sp>
        </p:grpSp>
        <p:grpSp>
          <p:nvGrpSpPr>
            <p:cNvPr id="183" name="Graphic 336">
              <a:extLst>
                <a:ext uri="{FF2B5EF4-FFF2-40B4-BE49-F238E27FC236}">
                  <a16:creationId xmlns:a16="http://schemas.microsoft.com/office/drawing/2014/main" id="{34D21111-076D-9747-A54E-D17BDBB4EEFC}"/>
                </a:ext>
              </a:extLst>
            </p:cNvPr>
            <p:cNvGrpSpPr/>
            <p:nvPr/>
          </p:nvGrpSpPr>
          <p:grpSpPr>
            <a:xfrm>
              <a:off x="23315930" y="1199514"/>
              <a:ext cx="58441" cy="58420"/>
              <a:chOff x="23315930" y="1199514"/>
              <a:chExt cx="58441" cy="58420"/>
            </a:xfrm>
            <a:grpFill/>
          </p:grpSpPr>
          <p:sp>
            <p:nvSpPr>
              <p:cNvPr id="215" name="Freeform 214">
                <a:extLst>
                  <a:ext uri="{FF2B5EF4-FFF2-40B4-BE49-F238E27FC236}">
                    <a16:creationId xmlns:a16="http://schemas.microsoft.com/office/drawing/2014/main" id="{12C397C4-505A-BB49-BD18-D6DC12264F56}"/>
                  </a:ext>
                </a:extLst>
              </p:cNvPr>
              <p:cNvSpPr/>
              <p:nvPr/>
            </p:nvSpPr>
            <p:spPr>
              <a:xfrm>
                <a:off x="23329265" y="121158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6985"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216" name="Freeform 215">
                <a:extLst>
                  <a:ext uri="{FF2B5EF4-FFF2-40B4-BE49-F238E27FC236}">
                    <a16:creationId xmlns:a16="http://schemas.microsoft.com/office/drawing/2014/main" id="{15520CEE-2204-C34C-8536-CC2F19E2ED3E}"/>
                  </a:ext>
                </a:extLst>
              </p:cNvPr>
              <p:cNvSpPr/>
              <p:nvPr/>
            </p:nvSpPr>
            <p:spPr>
              <a:xfrm>
                <a:off x="23315930" y="1199514"/>
                <a:ext cx="58441" cy="58420"/>
              </a:xfrm>
              <a:custGeom>
                <a:avLst/>
                <a:gdLst>
                  <a:gd name="connsiteX0" fmla="*/ 29210 w 58441"/>
                  <a:gd name="connsiteY0" fmla="*/ 58420 h 58420"/>
                  <a:gd name="connsiteX1" fmla="*/ 0 w 58441"/>
                  <a:gd name="connsiteY1" fmla="*/ 29210 h 58420"/>
                  <a:gd name="connsiteX2" fmla="*/ 29210 w 58441"/>
                  <a:gd name="connsiteY2" fmla="*/ 0 h 58420"/>
                  <a:gd name="connsiteX3" fmla="*/ 58420 w 58441"/>
                  <a:gd name="connsiteY3" fmla="*/ 29210 h 58420"/>
                  <a:gd name="connsiteX4" fmla="*/ 29210 w 58441"/>
                  <a:gd name="connsiteY4" fmla="*/ 58420 h 58420"/>
                  <a:gd name="connsiteX5" fmla="*/ 29210 w 58441"/>
                  <a:gd name="connsiteY5" fmla="*/ 24765 h 58420"/>
                  <a:gd name="connsiteX6" fmla="*/ 25400 w 58441"/>
                  <a:gd name="connsiteY6" fmla="*/ 28575 h 58420"/>
                  <a:gd name="connsiteX7" fmla="*/ 29210 w 58441"/>
                  <a:gd name="connsiteY7" fmla="*/ 32385 h 58420"/>
                  <a:gd name="connsiteX8" fmla="*/ 33020 w 58441"/>
                  <a:gd name="connsiteY8" fmla="*/ 28575 h 58420"/>
                  <a:gd name="connsiteX9" fmla="*/ 29210 w 58441"/>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20">
                    <a:moveTo>
                      <a:pt x="29210" y="58420"/>
                    </a:moveTo>
                    <a:cubicBezTo>
                      <a:pt x="12700" y="58420"/>
                      <a:pt x="0" y="45085"/>
                      <a:pt x="0" y="29210"/>
                    </a:cubicBezTo>
                    <a:cubicBezTo>
                      <a:pt x="0" y="12700"/>
                      <a:pt x="13335" y="0"/>
                      <a:pt x="29210" y="0"/>
                    </a:cubicBezTo>
                    <a:cubicBezTo>
                      <a:pt x="45720" y="0"/>
                      <a:pt x="58420" y="13335"/>
                      <a:pt x="58420" y="29210"/>
                    </a:cubicBezTo>
                    <a:cubicBezTo>
                      <a:pt x="59055" y="45085"/>
                      <a:pt x="45720"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750" y="24765"/>
                      <a:pt x="29210" y="24765"/>
                    </a:cubicBezTo>
                    <a:close/>
                  </a:path>
                </a:pathLst>
              </a:custGeom>
              <a:grpFill/>
              <a:ln w="6350" cap="flat">
                <a:noFill/>
                <a:prstDash val="solid"/>
                <a:miter/>
              </a:ln>
            </p:spPr>
            <p:txBody>
              <a:bodyPr rtlCol="0" anchor="ctr"/>
              <a:lstStyle/>
              <a:p>
                <a:endParaRPr lang="en-US"/>
              </a:p>
            </p:txBody>
          </p:sp>
        </p:grpSp>
        <p:grpSp>
          <p:nvGrpSpPr>
            <p:cNvPr id="184" name="Graphic 336">
              <a:extLst>
                <a:ext uri="{FF2B5EF4-FFF2-40B4-BE49-F238E27FC236}">
                  <a16:creationId xmlns:a16="http://schemas.microsoft.com/office/drawing/2014/main" id="{B6C184DB-B615-2348-A9DC-A8A66635BA93}"/>
                </a:ext>
              </a:extLst>
            </p:cNvPr>
            <p:cNvGrpSpPr/>
            <p:nvPr/>
          </p:nvGrpSpPr>
          <p:grpSpPr>
            <a:xfrm>
              <a:off x="23419434" y="1199514"/>
              <a:ext cx="58442" cy="58420"/>
              <a:chOff x="23419434" y="1199514"/>
              <a:chExt cx="58442" cy="58420"/>
            </a:xfrm>
            <a:grpFill/>
          </p:grpSpPr>
          <p:sp>
            <p:nvSpPr>
              <p:cNvPr id="213" name="Freeform 212">
                <a:extLst>
                  <a:ext uri="{FF2B5EF4-FFF2-40B4-BE49-F238E27FC236}">
                    <a16:creationId xmlns:a16="http://schemas.microsoft.com/office/drawing/2014/main" id="{F78F22DB-FBD0-A847-97A7-A40F6B1C7CB8}"/>
                  </a:ext>
                </a:extLst>
              </p:cNvPr>
              <p:cNvSpPr/>
              <p:nvPr/>
            </p:nvSpPr>
            <p:spPr>
              <a:xfrm>
                <a:off x="23432770" y="121158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214" name="Freeform 213">
                <a:extLst>
                  <a:ext uri="{FF2B5EF4-FFF2-40B4-BE49-F238E27FC236}">
                    <a16:creationId xmlns:a16="http://schemas.microsoft.com/office/drawing/2014/main" id="{A1A49CFA-925F-E943-8AEB-011908419C78}"/>
                  </a:ext>
                </a:extLst>
              </p:cNvPr>
              <p:cNvSpPr/>
              <p:nvPr/>
            </p:nvSpPr>
            <p:spPr>
              <a:xfrm>
                <a:off x="23419434" y="1199514"/>
                <a:ext cx="58442" cy="58420"/>
              </a:xfrm>
              <a:custGeom>
                <a:avLst/>
                <a:gdLst>
                  <a:gd name="connsiteX0" fmla="*/ 29211 w 58442"/>
                  <a:gd name="connsiteY0" fmla="*/ 58420 h 58420"/>
                  <a:gd name="connsiteX1" fmla="*/ 0 w 58442"/>
                  <a:gd name="connsiteY1" fmla="*/ 29210 h 58420"/>
                  <a:gd name="connsiteX2" fmla="*/ 29211 w 58442"/>
                  <a:gd name="connsiteY2" fmla="*/ 0 h 58420"/>
                  <a:gd name="connsiteX3" fmla="*/ 58420 w 58442"/>
                  <a:gd name="connsiteY3" fmla="*/ 29210 h 58420"/>
                  <a:gd name="connsiteX4" fmla="*/ 29211 w 58442"/>
                  <a:gd name="connsiteY4" fmla="*/ 58420 h 58420"/>
                  <a:gd name="connsiteX5" fmla="*/ 29211 w 58442"/>
                  <a:gd name="connsiteY5" fmla="*/ 24765 h 58420"/>
                  <a:gd name="connsiteX6" fmla="*/ 25400 w 58442"/>
                  <a:gd name="connsiteY6" fmla="*/ 28575 h 58420"/>
                  <a:gd name="connsiteX7" fmla="*/ 29211 w 58442"/>
                  <a:gd name="connsiteY7" fmla="*/ 32385 h 58420"/>
                  <a:gd name="connsiteX8" fmla="*/ 33020 w 58442"/>
                  <a:gd name="connsiteY8" fmla="*/ 28575 h 58420"/>
                  <a:gd name="connsiteX9" fmla="*/ 29211 w 58442"/>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2" h="58420">
                    <a:moveTo>
                      <a:pt x="29211" y="58420"/>
                    </a:moveTo>
                    <a:cubicBezTo>
                      <a:pt x="12700" y="58420"/>
                      <a:pt x="0" y="45085"/>
                      <a:pt x="0" y="29210"/>
                    </a:cubicBezTo>
                    <a:cubicBezTo>
                      <a:pt x="0" y="12700"/>
                      <a:pt x="13336" y="0"/>
                      <a:pt x="29211" y="0"/>
                    </a:cubicBezTo>
                    <a:cubicBezTo>
                      <a:pt x="45720" y="0"/>
                      <a:pt x="58420" y="13335"/>
                      <a:pt x="58420" y="29210"/>
                    </a:cubicBezTo>
                    <a:cubicBezTo>
                      <a:pt x="59055" y="45085"/>
                      <a:pt x="45720" y="58420"/>
                      <a:pt x="29211" y="58420"/>
                    </a:cubicBezTo>
                    <a:close/>
                    <a:moveTo>
                      <a:pt x="29211" y="24765"/>
                    </a:moveTo>
                    <a:cubicBezTo>
                      <a:pt x="27305" y="24765"/>
                      <a:pt x="25400" y="26670"/>
                      <a:pt x="25400" y="28575"/>
                    </a:cubicBezTo>
                    <a:cubicBezTo>
                      <a:pt x="25400" y="30480"/>
                      <a:pt x="27305" y="32385"/>
                      <a:pt x="29211" y="32385"/>
                    </a:cubicBezTo>
                    <a:cubicBezTo>
                      <a:pt x="31750" y="32385"/>
                      <a:pt x="33020" y="30480"/>
                      <a:pt x="33020" y="28575"/>
                    </a:cubicBezTo>
                    <a:cubicBezTo>
                      <a:pt x="33020" y="26670"/>
                      <a:pt x="31750" y="24765"/>
                      <a:pt x="29211" y="24765"/>
                    </a:cubicBezTo>
                    <a:close/>
                  </a:path>
                </a:pathLst>
              </a:custGeom>
              <a:grpFill/>
              <a:ln w="6350" cap="flat">
                <a:noFill/>
                <a:prstDash val="solid"/>
                <a:miter/>
              </a:ln>
            </p:spPr>
            <p:txBody>
              <a:bodyPr rtlCol="0" anchor="ctr"/>
              <a:lstStyle/>
              <a:p>
                <a:endParaRPr lang="en-US"/>
              </a:p>
            </p:txBody>
          </p:sp>
        </p:grpSp>
        <p:grpSp>
          <p:nvGrpSpPr>
            <p:cNvPr id="185" name="Graphic 336">
              <a:extLst>
                <a:ext uri="{FF2B5EF4-FFF2-40B4-BE49-F238E27FC236}">
                  <a16:creationId xmlns:a16="http://schemas.microsoft.com/office/drawing/2014/main" id="{97CC3D21-BB4B-504E-A718-A0A70A5C245A}"/>
                </a:ext>
              </a:extLst>
            </p:cNvPr>
            <p:cNvGrpSpPr/>
            <p:nvPr/>
          </p:nvGrpSpPr>
          <p:grpSpPr>
            <a:xfrm>
              <a:off x="23091140" y="1199514"/>
              <a:ext cx="58419" cy="58420"/>
              <a:chOff x="23091140" y="1199514"/>
              <a:chExt cx="58419" cy="58420"/>
            </a:xfrm>
            <a:grpFill/>
          </p:grpSpPr>
          <p:sp>
            <p:nvSpPr>
              <p:cNvPr id="211" name="Freeform 210">
                <a:extLst>
                  <a:ext uri="{FF2B5EF4-FFF2-40B4-BE49-F238E27FC236}">
                    <a16:creationId xmlns:a16="http://schemas.microsoft.com/office/drawing/2014/main" id="{20645C5E-7AE1-3741-A6F1-EAC0E8CB9D4B}"/>
                  </a:ext>
                </a:extLst>
              </p:cNvPr>
              <p:cNvSpPr/>
              <p:nvPr/>
            </p:nvSpPr>
            <p:spPr>
              <a:xfrm>
                <a:off x="23103840" y="121158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212" name="Freeform 211">
                <a:extLst>
                  <a:ext uri="{FF2B5EF4-FFF2-40B4-BE49-F238E27FC236}">
                    <a16:creationId xmlns:a16="http://schemas.microsoft.com/office/drawing/2014/main" id="{6C14CE32-7A75-1C4D-AC76-41BF67F0904D}"/>
                  </a:ext>
                </a:extLst>
              </p:cNvPr>
              <p:cNvSpPr/>
              <p:nvPr/>
            </p:nvSpPr>
            <p:spPr>
              <a:xfrm>
                <a:off x="23091140" y="1199514"/>
                <a:ext cx="58419" cy="58420"/>
              </a:xfrm>
              <a:custGeom>
                <a:avLst/>
                <a:gdLst>
                  <a:gd name="connsiteX0" fmla="*/ 29210 w 58419"/>
                  <a:gd name="connsiteY0" fmla="*/ 58420 h 58420"/>
                  <a:gd name="connsiteX1" fmla="*/ 0 w 58419"/>
                  <a:gd name="connsiteY1" fmla="*/ 29210 h 58420"/>
                  <a:gd name="connsiteX2" fmla="*/ 29210 w 58419"/>
                  <a:gd name="connsiteY2" fmla="*/ 0 h 58420"/>
                  <a:gd name="connsiteX3" fmla="*/ 58420 w 58419"/>
                  <a:gd name="connsiteY3" fmla="*/ 29210 h 58420"/>
                  <a:gd name="connsiteX4" fmla="*/ 29210 w 58419"/>
                  <a:gd name="connsiteY4" fmla="*/ 58420 h 58420"/>
                  <a:gd name="connsiteX5" fmla="*/ 29210 w 58419"/>
                  <a:gd name="connsiteY5" fmla="*/ 24765 h 58420"/>
                  <a:gd name="connsiteX6" fmla="*/ 25400 w 58419"/>
                  <a:gd name="connsiteY6" fmla="*/ 28575 h 58420"/>
                  <a:gd name="connsiteX7" fmla="*/ 29210 w 58419"/>
                  <a:gd name="connsiteY7" fmla="*/ 32385 h 58420"/>
                  <a:gd name="connsiteX8" fmla="*/ 33020 w 58419"/>
                  <a:gd name="connsiteY8" fmla="*/ 28575 h 58420"/>
                  <a:gd name="connsiteX9" fmla="*/ 29210 w 58419"/>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20">
                    <a:moveTo>
                      <a:pt x="29210" y="58420"/>
                    </a:moveTo>
                    <a:cubicBezTo>
                      <a:pt x="12700" y="58420"/>
                      <a:pt x="0" y="45085"/>
                      <a:pt x="0" y="29210"/>
                    </a:cubicBezTo>
                    <a:cubicBezTo>
                      <a:pt x="0" y="12700"/>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p>
            </p:txBody>
          </p:sp>
        </p:grpSp>
        <p:grpSp>
          <p:nvGrpSpPr>
            <p:cNvPr id="186" name="Graphic 336">
              <a:extLst>
                <a:ext uri="{FF2B5EF4-FFF2-40B4-BE49-F238E27FC236}">
                  <a16:creationId xmlns:a16="http://schemas.microsoft.com/office/drawing/2014/main" id="{2A04DC73-2098-1342-B84B-CEE55A78D132}"/>
                </a:ext>
              </a:extLst>
            </p:cNvPr>
            <p:cNvGrpSpPr/>
            <p:nvPr/>
          </p:nvGrpSpPr>
          <p:grpSpPr>
            <a:xfrm>
              <a:off x="23091140" y="1004569"/>
              <a:ext cx="58419" cy="58419"/>
              <a:chOff x="23091140" y="1004569"/>
              <a:chExt cx="58419" cy="58419"/>
            </a:xfrm>
            <a:grpFill/>
          </p:grpSpPr>
          <p:sp>
            <p:nvSpPr>
              <p:cNvPr id="209" name="Freeform 208">
                <a:extLst>
                  <a:ext uri="{FF2B5EF4-FFF2-40B4-BE49-F238E27FC236}">
                    <a16:creationId xmlns:a16="http://schemas.microsoft.com/office/drawing/2014/main" id="{BA5FDD54-398B-D942-AB73-F0052928AA8B}"/>
                  </a:ext>
                </a:extLst>
              </p:cNvPr>
              <p:cNvSpPr/>
              <p:nvPr/>
            </p:nvSpPr>
            <p:spPr>
              <a:xfrm>
                <a:off x="23103840" y="1017269"/>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210" name="Freeform 209">
                <a:extLst>
                  <a:ext uri="{FF2B5EF4-FFF2-40B4-BE49-F238E27FC236}">
                    <a16:creationId xmlns:a16="http://schemas.microsoft.com/office/drawing/2014/main" id="{7AF76846-FC52-744B-9548-BF8F3E3F2585}"/>
                  </a:ext>
                </a:extLst>
              </p:cNvPr>
              <p:cNvSpPr/>
              <p:nvPr/>
            </p:nvSpPr>
            <p:spPr>
              <a:xfrm>
                <a:off x="23091140" y="1004569"/>
                <a:ext cx="58419" cy="58419"/>
              </a:xfrm>
              <a:custGeom>
                <a:avLst/>
                <a:gdLst>
                  <a:gd name="connsiteX0" fmla="*/ 29210 w 58419"/>
                  <a:gd name="connsiteY0" fmla="*/ 58420 h 58419"/>
                  <a:gd name="connsiteX1" fmla="*/ 0 w 58419"/>
                  <a:gd name="connsiteY1" fmla="*/ 29210 h 58419"/>
                  <a:gd name="connsiteX2" fmla="*/ 29210 w 58419"/>
                  <a:gd name="connsiteY2" fmla="*/ 0 h 58419"/>
                  <a:gd name="connsiteX3" fmla="*/ 58420 w 58419"/>
                  <a:gd name="connsiteY3" fmla="*/ 29210 h 58419"/>
                  <a:gd name="connsiteX4" fmla="*/ 29210 w 58419"/>
                  <a:gd name="connsiteY4" fmla="*/ 58420 h 58419"/>
                  <a:gd name="connsiteX5" fmla="*/ 29210 w 58419"/>
                  <a:gd name="connsiteY5" fmla="*/ 25400 h 58419"/>
                  <a:gd name="connsiteX6" fmla="*/ 25400 w 58419"/>
                  <a:gd name="connsiteY6" fmla="*/ 29210 h 58419"/>
                  <a:gd name="connsiteX7" fmla="*/ 29210 w 58419"/>
                  <a:gd name="connsiteY7" fmla="*/ 33020 h 58419"/>
                  <a:gd name="connsiteX8" fmla="*/ 33020 w 58419"/>
                  <a:gd name="connsiteY8" fmla="*/ 29210 h 58419"/>
                  <a:gd name="connsiteX9" fmla="*/ 29210 w 58419"/>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19">
                    <a:moveTo>
                      <a:pt x="29210" y="58420"/>
                    </a:moveTo>
                    <a:cubicBezTo>
                      <a:pt x="12700" y="58420"/>
                      <a:pt x="0" y="45085"/>
                      <a:pt x="0" y="29210"/>
                    </a:cubicBezTo>
                    <a:cubicBezTo>
                      <a:pt x="0" y="12700"/>
                      <a:pt x="13335" y="0"/>
                      <a:pt x="29210" y="0"/>
                    </a:cubicBezTo>
                    <a:cubicBezTo>
                      <a:pt x="45720" y="0"/>
                      <a:pt x="58420" y="13335"/>
                      <a:pt x="58420" y="29210"/>
                    </a:cubicBezTo>
                    <a:cubicBezTo>
                      <a:pt x="58420" y="45720"/>
                      <a:pt x="45085" y="58420"/>
                      <a:pt x="29210" y="58420"/>
                    </a:cubicBezTo>
                    <a:close/>
                    <a:moveTo>
                      <a:pt x="29210" y="25400"/>
                    </a:moveTo>
                    <a:cubicBezTo>
                      <a:pt x="27305" y="25400"/>
                      <a:pt x="25400" y="27305"/>
                      <a:pt x="25400" y="29210"/>
                    </a:cubicBezTo>
                    <a:cubicBezTo>
                      <a:pt x="25400" y="31115"/>
                      <a:pt x="27305" y="33020"/>
                      <a:pt x="29210" y="33020"/>
                    </a:cubicBezTo>
                    <a:cubicBezTo>
                      <a:pt x="31750"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p>
            </p:txBody>
          </p:sp>
        </p:grpSp>
        <p:grpSp>
          <p:nvGrpSpPr>
            <p:cNvPr id="187" name="Graphic 336">
              <a:extLst>
                <a:ext uri="{FF2B5EF4-FFF2-40B4-BE49-F238E27FC236}">
                  <a16:creationId xmlns:a16="http://schemas.microsoft.com/office/drawing/2014/main" id="{59599E0F-CB00-DE44-B034-1744699F6C60}"/>
                </a:ext>
              </a:extLst>
            </p:cNvPr>
            <p:cNvGrpSpPr/>
            <p:nvPr/>
          </p:nvGrpSpPr>
          <p:grpSpPr>
            <a:xfrm>
              <a:off x="22894924" y="1004569"/>
              <a:ext cx="58420" cy="58419"/>
              <a:chOff x="22894924" y="1004569"/>
              <a:chExt cx="58420" cy="58419"/>
            </a:xfrm>
            <a:grpFill/>
          </p:grpSpPr>
          <p:sp>
            <p:nvSpPr>
              <p:cNvPr id="207" name="Freeform 206">
                <a:extLst>
                  <a:ext uri="{FF2B5EF4-FFF2-40B4-BE49-F238E27FC236}">
                    <a16:creationId xmlns:a16="http://schemas.microsoft.com/office/drawing/2014/main" id="{0F889F5B-8F25-814B-97BD-CB214553FBF1}"/>
                  </a:ext>
                </a:extLst>
              </p:cNvPr>
              <p:cNvSpPr/>
              <p:nvPr/>
            </p:nvSpPr>
            <p:spPr>
              <a:xfrm>
                <a:off x="22907624" y="1017269"/>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6035"/>
                      <a:pt x="25400" y="33020"/>
                      <a:pt x="16510" y="33020"/>
                    </a:cubicBezTo>
                    <a:cubicBezTo>
                      <a:pt x="6985"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208" name="Freeform 207">
                <a:extLst>
                  <a:ext uri="{FF2B5EF4-FFF2-40B4-BE49-F238E27FC236}">
                    <a16:creationId xmlns:a16="http://schemas.microsoft.com/office/drawing/2014/main" id="{2C95BD3F-C093-0E48-AC1D-57FFB87EADC2}"/>
                  </a:ext>
                </a:extLst>
              </p:cNvPr>
              <p:cNvSpPr/>
              <p:nvPr/>
            </p:nvSpPr>
            <p:spPr>
              <a:xfrm>
                <a:off x="22894924" y="1004569"/>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5400 h 58419"/>
                  <a:gd name="connsiteX6" fmla="*/ 25400 w 58420"/>
                  <a:gd name="connsiteY6" fmla="*/ 29210 h 58419"/>
                  <a:gd name="connsiteX7" fmla="*/ 29210 w 58420"/>
                  <a:gd name="connsiteY7" fmla="*/ 33020 h 58419"/>
                  <a:gd name="connsiteX8" fmla="*/ 33020 w 58420"/>
                  <a:gd name="connsiteY8" fmla="*/ 29210 h 58419"/>
                  <a:gd name="connsiteX9" fmla="*/ 29210 w 58420"/>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2700" y="58420"/>
                      <a:pt x="0" y="45085"/>
                      <a:pt x="0" y="29210"/>
                    </a:cubicBezTo>
                    <a:cubicBezTo>
                      <a:pt x="0" y="12700"/>
                      <a:pt x="13335" y="0"/>
                      <a:pt x="29210" y="0"/>
                    </a:cubicBezTo>
                    <a:cubicBezTo>
                      <a:pt x="45720" y="0"/>
                      <a:pt x="58420" y="13335"/>
                      <a:pt x="58420" y="29210"/>
                    </a:cubicBezTo>
                    <a:cubicBezTo>
                      <a:pt x="58420" y="45720"/>
                      <a:pt x="45085" y="58420"/>
                      <a:pt x="29210" y="58420"/>
                    </a:cubicBezTo>
                    <a:close/>
                    <a:moveTo>
                      <a:pt x="29210" y="25400"/>
                    </a:moveTo>
                    <a:cubicBezTo>
                      <a:pt x="26670"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p>
            </p:txBody>
          </p:sp>
        </p:grpSp>
        <p:grpSp>
          <p:nvGrpSpPr>
            <p:cNvPr id="188" name="Graphic 336">
              <a:extLst>
                <a:ext uri="{FF2B5EF4-FFF2-40B4-BE49-F238E27FC236}">
                  <a16:creationId xmlns:a16="http://schemas.microsoft.com/office/drawing/2014/main" id="{28923D45-C7D3-CB48-9156-346B667CC209}"/>
                </a:ext>
              </a:extLst>
            </p:cNvPr>
            <p:cNvGrpSpPr/>
            <p:nvPr/>
          </p:nvGrpSpPr>
          <p:grpSpPr>
            <a:xfrm>
              <a:off x="23091140" y="689609"/>
              <a:ext cx="58419" cy="58420"/>
              <a:chOff x="23091140" y="689609"/>
              <a:chExt cx="58419" cy="58420"/>
            </a:xfrm>
            <a:grpFill/>
          </p:grpSpPr>
          <p:sp>
            <p:nvSpPr>
              <p:cNvPr id="205" name="Freeform 204">
                <a:extLst>
                  <a:ext uri="{FF2B5EF4-FFF2-40B4-BE49-F238E27FC236}">
                    <a16:creationId xmlns:a16="http://schemas.microsoft.com/office/drawing/2014/main" id="{00D9A6CC-F0C6-0744-AE12-16A4C30CA10D}"/>
                  </a:ext>
                </a:extLst>
              </p:cNvPr>
              <p:cNvSpPr/>
              <p:nvPr/>
            </p:nvSpPr>
            <p:spPr>
              <a:xfrm>
                <a:off x="23103840" y="701675"/>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206" name="Freeform 205">
                <a:extLst>
                  <a:ext uri="{FF2B5EF4-FFF2-40B4-BE49-F238E27FC236}">
                    <a16:creationId xmlns:a16="http://schemas.microsoft.com/office/drawing/2014/main" id="{1155E422-BC4C-1E4E-BCA9-4F5B6B520C5D}"/>
                  </a:ext>
                </a:extLst>
              </p:cNvPr>
              <p:cNvSpPr/>
              <p:nvPr/>
            </p:nvSpPr>
            <p:spPr>
              <a:xfrm>
                <a:off x="23091140" y="689609"/>
                <a:ext cx="58419" cy="58420"/>
              </a:xfrm>
              <a:custGeom>
                <a:avLst/>
                <a:gdLst>
                  <a:gd name="connsiteX0" fmla="*/ 29210 w 58419"/>
                  <a:gd name="connsiteY0" fmla="*/ 58420 h 58420"/>
                  <a:gd name="connsiteX1" fmla="*/ 0 w 58419"/>
                  <a:gd name="connsiteY1" fmla="*/ 29210 h 58420"/>
                  <a:gd name="connsiteX2" fmla="*/ 29210 w 58419"/>
                  <a:gd name="connsiteY2" fmla="*/ 0 h 58420"/>
                  <a:gd name="connsiteX3" fmla="*/ 58420 w 58419"/>
                  <a:gd name="connsiteY3" fmla="*/ 29210 h 58420"/>
                  <a:gd name="connsiteX4" fmla="*/ 29210 w 58419"/>
                  <a:gd name="connsiteY4" fmla="*/ 58420 h 58420"/>
                  <a:gd name="connsiteX5" fmla="*/ 29210 w 58419"/>
                  <a:gd name="connsiteY5" fmla="*/ 24765 h 58420"/>
                  <a:gd name="connsiteX6" fmla="*/ 25400 w 58419"/>
                  <a:gd name="connsiteY6" fmla="*/ 28575 h 58420"/>
                  <a:gd name="connsiteX7" fmla="*/ 29210 w 58419"/>
                  <a:gd name="connsiteY7" fmla="*/ 32385 h 58420"/>
                  <a:gd name="connsiteX8" fmla="*/ 33020 w 58419"/>
                  <a:gd name="connsiteY8" fmla="*/ 28575 h 58420"/>
                  <a:gd name="connsiteX9" fmla="*/ 29210 w 58419"/>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20">
                    <a:moveTo>
                      <a:pt x="29210" y="58420"/>
                    </a:moveTo>
                    <a:cubicBezTo>
                      <a:pt x="12700" y="58420"/>
                      <a:pt x="0" y="45085"/>
                      <a:pt x="0" y="29210"/>
                    </a:cubicBezTo>
                    <a:cubicBezTo>
                      <a:pt x="0" y="12700"/>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p>
            </p:txBody>
          </p:sp>
        </p:grpSp>
        <p:grpSp>
          <p:nvGrpSpPr>
            <p:cNvPr id="189" name="Graphic 336">
              <a:extLst>
                <a:ext uri="{FF2B5EF4-FFF2-40B4-BE49-F238E27FC236}">
                  <a16:creationId xmlns:a16="http://schemas.microsoft.com/office/drawing/2014/main" id="{ACFB4516-59D1-3541-B3EA-84E2632EBFA6}"/>
                </a:ext>
              </a:extLst>
            </p:cNvPr>
            <p:cNvGrpSpPr/>
            <p:nvPr/>
          </p:nvGrpSpPr>
          <p:grpSpPr>
            <a:xfrm>
              <a:off x="23315930" y="1357630"/>
              <a:ext cx="58441" cy="58419"/>
              <a:chOff x="23315930" y="1357630"/>
              <a:chExt cx="58441" cy="58419"/>
            </a:xfrm>
            <a:grpFill/>
          </p:grpSpPr>
          <p:sp>
            <p:nvSpPr>
              <p:cNvPr id="203" name="Freeform 202">
                <a:extLst>
                  <a:ext uri="{FF2B5EF4-FFF2-40B4-BE49-F238E27FC236}">
                    <a16:creationId xmlns:a16="http://schemas.microsoft.com/office/drawing/2014/main" id="{6C50EE71-05D1-D048-B016-843100B7151A}"/>
                  </a:ext>
                </a:extLst>
              </p:cNvPr>
              <p:cNvSpPr/>
              <p:nvPr/>
            </p:nvSpPr>
            <p:spPr>
              <a:xfrm>
                <a:off x="23329265" y="1370293"/>
                <a:ext cx="33019" cy="33056"/>
              </a:xfrm>
              <a:custGeom>
                <a:avLst/>
                <a:gdLst>
                  <a:gd name="connsiteX0" fmla="*/ 33020 w 33019"/>
                  <a:gd name="connsiteY0" fmla="*/ 16547 h 33056"/>
                  <a:gd name="connsiteX1" fmla="*/ 16510 w 33019"/>
                  <a:gd name="connsiteY1" fmla="*/ 33057 h 33056"/>
                  <a:gd name="connsiteX2" fmla="*/ 0 w 33019"/>
                  <a:gd name="connsiteY2" fmla="*/ 16547 h 33056"/>
                  <a:gd name="connsiteX3" fmla="*/ 16510 w 33019"/>
                  <a:gd name="connsiteY3" fmla="*/ 37 h 33056"/>
                  <a:gd name="connsiteX4" fmla="*/ 33020 w 33019"/>
                  <a:gd name="connsiteY4" fmla="*/ 16547 h 33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56">
                    <a:moveTo>
                      <a:pt x="33020" y="16547"/>
                    </a:moveTo>
                    <a:cubicBezTo>
                      <a:pt x="33020" y="26072"/>
                      <a:pt x="25400" y="33057"/>
                      <a:pt x="16510" y="33057"/>
                    </a:cubicBezTo>
                    <a:cubicBezTo>
                      <a:pt x="6985" y="33057"/>
                      <a:pt x="0" y="25437"/>
                      <a:pt x="0" y="16547"/>
                    </a:cubicBezTo>
                    <a:cubicBezTo>
                      <a:pt x="0" y="7022"/>
                      <a:pt x="7620" y="37"/>
                      <a:pt x="16510" y="37"/>
                    </a:cubicBezTo>
                    <a:cubicBezTo>
                      <a:pt x="25400" y="-598"/>
                      <a:pt x="33020" y="7022"/>
                      <a:pt x="33020" y="16547"/>
                    </a:cubicBezTo>
                    <a:close/>
                  </a:path>
                </a:pathLst>
              </a:custGeom>
              <a:grpFill/>
              <a:ln w="6350" cap="flat">
                <a:noFill/>
                <a:prstDash val="solid"/>
                <a:miter/>
              </a:ln>
            </p:spPr>
            <p:txBody>
              <a:bodyPr rtlCol="0" anchor="ctr"/>
              <a:lstStyle/>
              <a:p>
                <a:endParaRPr lang="en-US"/>
              </a:p>
            </p:txBody>
          </p:sp>
          <p:sp>
            <p:nvSpPr>
              <p:cNvPr id="204" name="Freeform 203">
                <a:extLst>
                  <a:ext uri="{FF2B5EF4-FFF2-40B4-BE49-F238E27FC236}">
                    <a16:creationId xmlns:a16="http://schemas.microsoft.com/office/drawing/2014/main" id="{4172F1F4-E56E-954A-8540-71CEB4B9E357}"/>
                  </a:ext>
                </a:extLst>
              </p:cNvPr>
              <p:cNvSpPr/>
              <p:nvPr/>
            </p:nvSpPr>
            <p:spPr>
              <a:xfrm>
                <a:off x="23315930" y="1357630"/>
                <a:ext cx="58441" cy="58419"/>
              </a:xfrm>
              <a:custGeom>
                <a:avLst/>
                <a:gdLst>
                  <a:gd name="connsiteX0" fmla="*/ 29210 w 58441"/>
                  <a:gd name="connsiteY0" fmla="*/ 58420 h 58419"/>
                  <a:gd name="connsiteX1" fmla="*/ 0 w 58441"/>
                  <a:gd name="connsiteY1" fmla="*/ 29210 h 58419"/>
                  <a:gd name="connsiteX2" fmla="*/ 29210 w 58441"/>
                  <a:gd name="connsiteY2" fmla="*/ 0 h 58419"/>
                  <a:gd name="connsiteX3" fmla="*/ 58420 w 58441"/>
                  <a:gd name="connsiteY3" fmla="*/ 29210 h 58419"/>
                  <a:gd name="connsiteX4" fmla="*/ 29210 w 58441"/>
                  <a:gd name="connsiteY4" fmla="*/ 58420 h 58419"/>
                  <a:gd name="connsiteX5" fmla="*/ 29210 w 58441"/>
                  <a:gd name="connsiteY5" fmla="*/ 24765 h 58419"/>
                  <a:gd name="connsiteX6" fmla="*/ 25400 w 58441"/>
                  <a:gd name="connsiteY6" fmla="*/ 28575 h 58419"/>
                  <a:gd name="connsiteX7" fmla="*/ 29210 w 58441"/>
                  <a:gd name="connsiteY7" fmla="*/ 32385 h 58419"/>
                  <a:gd name="connsiteX8" fmla="*/ 33020 w 58441"/>
                  <a:gd name="connsiteY8" fmla="*/ 28575 h 58419"/>
                  <a:gd name="connsiteX9" fmla="*/ 29210 w 58441"/>
                  <a:gd name="connsiteY9" fmla="*/ 2476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19">
                    <a:moveTo>
                      <a:pt x="29210" y="58420"/>
                    </a:moveTo>
                    <a:cubicBezTo>
                      <a:pt x="12700" y="58420"/>
                      <a:pt x="0" y="45085"/>
                      <a:pt x="0" y="29210"/>
                    </a:cubicBezTo>
                    <a:cubicBezTo>
                      <a:pt x="0" y="12700"/>
                      <a:pt x="13335" y="0"/>
                      <a:pt x="29210" y="0"/>
                    </a:cubicBezTo>
                    <a:cubicBezTo>
                      <a:pt x="45720" y="0"/>
                      <a:pt x="58420" y="13335"/>
                      <a:pt x="58420" y="29210"/>
                    </a:cubicBezTo>
                    <a:cubicBezTo>
                      <a:pt x="59055" y="45085"/>
                      <a:pt x="45720"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655" y="26670"/>
                      <a:pt x="31750" y="24765"/>
                      <a:pt x="29210" y="24765"/>
                    </a:cubicBezTo>
                    <a:close/>
                  </a:path>
                </a:pathLst>
              </a:custGeom>
              <a:grpFill/>
              <a:ln w="6350" cap="flat">
                <a:noFill/>
                <a:prstDash val="solid"/>
                <a:miter/>
              </a:ln>
            </p:spPr>
            <p:txBody>
              <a:bodyPr rtlCol="0" anchor="ctr"/>
              <a:lstStyle/>
              <a:p>
                <a:endParaRPr lang="en-US"/>
              </a:p>
            </p:txBody>
          </p:sp>
        </p:grpSp>
        <p:grpSp>
          <p:nvGrpSpPr>
            <p:cNvPr id="190" name="Graphic 336">
              <a:extLst>
                <a:ext uri="{FF2B5EF4-FFF2-40B4-BE49-F238E27FC236}">
                  <a16:creationId xmlns:a16="http://schemas.microsoft.com/office/drawing/2014/main" id="{AE6792EB-561C-9840-90EC-C8D69EC95471}"/>
                </a:ext>
              </a:extLst>
            </p:cNvPr>
            <p:cNvGrpSpPr/>
            <p:nvPr/>
          </p:nvGrpSpPr>
          <p:grpSpPr>
            <a:xfrm>
              <a:off x="23091140" y="1357630"/>
              <a:ext cx="58419" cy="58419"/>
              <a:chOff x="23091140" y="1357630"/>
              <a:chExt cx="58419" cy="58419"/>
            </a:xfrm>
            <a:grpFill/>
          </p:grpSpPr>
          <p:sp>
            <p:nvSpPr>
              <p:cNvPr id="201" name="Freeform 200">
                <a:extLst>
                  <a:ext uri="{FF2B5EF4-FFF2-40B4-BE49-F238E27FC236}">
                    <a16:creationId xmlns:a16="http://schemas.microsoft.com/office/drawing/2014/main" id="{44A615A2-7C0B-5545-8BEC-6A701D53261E}"/>
                  </a:ext>
                </a:extLst>
              </p:cNvPr>
              <p:cNvSpPr/>
              <p:nvPr/>
            </p:nvSpPr>
            <p:spPr>
              <a:xfrm>
                <a:off x="23103840" y="1370293"/>
                <a:ext cx="33019" cy="33056"/>
              </a:xfrm>
              <a:custGeom>
                <a:avLst/>
                <a:gdLst>
                  <a:gd name="connsiteX0" fmla="*/ 33020 w 33019"/>
                  <a:gd name="connsiteY0" fmla="*/ 16547 h 33056"/>
                  <a:gd name="connsiteX1" fmla="*/ 16510 w 33019"/>
                  <a:gd name="connsiteY1" fmla="*/ 33057 h 33056"/>
                  <a:gd name="connsiteX2" fmla="*/ 0 w 33019"/>
                  <a:gd name="connsiteY2" fmla="*/ 16547 h 33056"/>
                  <a:gd name="connsiteX3" fmla="*/ 16510 w 33019"/>
                  <a:gd name="connsiteY3" fmla="*/ 37 h 33056"/>
                  <a:gd name="connsiteX4" fmla="*/ 33020 w 33019"/>
                  <a:gd name="connsiteY4" fmla="*/ 16547 h 33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56">
                    <a:moveTo>
                      <a:pt x="33020" y="16547"/>
                    </a:moveTo>
                    <a:cubicBezTo>
                      <a:pt x="33020" y="26072"/>
                      <a:pt x="25400" y="33057"/>
                      <a:pt x="16510" y="33057"/>
                    </a:cubicBezTo>
                    <a:cubicBezTo>
                      <a:pt x="7620" y="33057"/>
                      <a:pt x="0" y="25437"/>
                      <a:pt x="0" y="16547"/>
                    </a:cubicBezTo>
                    <a:cubicBezTo>
                      <a:pt x="0" y="7022"/>
                      <a:pt x="7620" y="37"/>
                      <a:pt x="16510" y="37"/>
                    </a:cubicBezTo>
                    <a:cubicBezTo>
                      <a:pt x="25400" y="-598"/>
                      <a:pt x="33020" y="7022"/>
                      <a:pt x="33020" y="16547"/>
                    </a:cubicBezTo>
                    <a:close/>
                  </a:path>
                </a:pathLst>
              </a:custGeom>
              <a:grpFill/>
              <a:ln w="6350" cap="flat">
                <a:noFill/>
                <a:prstDash val="solid"/>
                <a:miter/>
              </a:ln>
            </p:spPr>
            <p:txBody>
              <a:bodyPr rtlCol="0" anchor="ctr"/>
              <a:lstStyle/>
              <a:p>
                <a:endParaRPr lang="en-US"/>
              </a:p>
            </p:txBody>
          </p:sp>
          <p:sp>
            <p:nvSpPr>
              <p:cNvPr id="202" name="Freeform 201">
                <a:extLst>
                  <a:ext uri="{FF2B5EF4-FFF2-40B4-BE49-F238E27FC236}">
                    <a16:creationId xmlns:a16="http://schemas.microsoft.com/office/drawing/2014/main" id="{83E6BB12-B35A-2247-B596-3C7886F743DF}"/>
                  </a:ext>
                </a:extLst>
              </p:cNvPr>
              <p:cNvSpPr/>
              <p:nvPr/>
            </p:nvSpPr>
            <p:spPr>
              <a:xfrm>
                <a:off x="23091140" y="1357630"/>
                <a:ext cx="58419" cy="58419"/>
              </a:xfrm>
              <a:custGeom>
                <a:avLst/>
                <a:gdLst>
                  <a:gd name="connsiteX0" fmla="*/ 29210 w 58419"/>
                  <a:gd name="connsiteY0" fmla="*/ 58420 h 58419"/>
                  <a:gd name="connsiteX1" fmla="*/ 0 w 58419"/>
                  <a:gd name="connsiteY1" fmla="*/ 29210 h 58419"/>
                  <a:gd name="connsiteX2" fmla="*/ 29210 w 58419"/>
                  <a:gd name="connsiteY2" fmla="*/ 0 h 58419"/>
                  <a:gd name="connsiteX3" fmla="*/ 58420 w 58419"/>
                  <a:gd name="connsiteY3" fmla="*/ 29210 h 58419"/>
                  <a:gd name="connsiteX4" fmla="*/ 29210 w 58419"/>
                  <a:gd name="connsiteY4" fmla="*/ 58420 h 58419"/>
                  <a:gd name="connsiteX5" fmla="*/ 29210 w 58419"/>
                  <a:gd name="connsiteY5" fmla="*/ 24765 h 58419"/>
                  <a:gd name="connsiteX6" fmla="*/ 25400 w 58419"/>
                  <a:gd name="connsiteY6" fmla="*/ 28575 h 58419"/>
                  <a:gd name="connsiteX7" fmla="*/ 29210 w 58419"/>
                  <a:gd name="connsiteY7" fmla="*/ 32385 h 58419"/>
                  <a:gd name="connsiteX8" fmla="*/ 33020 w 58419"/>
                  <a:gd name="connsiteY8" fmla="*/ 28575 h 58419"/>
                  <a:gd name="connsiteX9" fmla="*/ 29210 w 58419"/>
                  <a:gd name="connsiteY9" fmla="*/ 2476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19">
                    <a:moveTo>
                      <a:pt x="29210" y="58420"/>
                    </a:moveTo>
                    <a:cubicBezTo>
                      <a:pt x="12700" y="58420"/>
                      <a:pt x="0" y="45085"/>
                      <a:pt x="0" y="29210"/>
                    </a:cubicBezTo>
                    <a:cubicBezTo>
                      <a:pt x="0" y="12700"/>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p>
            </p:txBody>
          </p:sp>
        </p:grpSp>
        <p:grpSp>
          <p:nvGrpSpPr>
            <p:cNvPr id="191" name="Graphic 336">
              <a:extLst>
                <a:ext uri="{FF2B5EF4-FFF2-40B4-BE49-F238E27FC236}">
                  <a16:creationId xmlns:a16="http://schemas.microsoft.com/office/drawing/2014/main" id="{DC809168-4C9F-6748-9386-DF296231075B}"/>
                </a:ext>
              </a:extLst>
            </p:cNvPr>
            <p:cNvGrpSpPr/>
            <p:nvPr/>
          </p:nvGrpSpPr>
          <p:grpSpPr>
            <a:xfrm>
              <a:off x="22678390" y="1199514"/>
              <a:ext cx="58441" cy="58420"/>
              <a:chOff x="22678390" y="1199514"/>
              <a:chExt cx="58441" cy="58420"/>
            </a:xfrm>
            <a:grpFill/>
          </p:grpSpPr>
          <p:sp>
            <p:nvSpPr>
              <p:cNvPr id="199" name="Freeform 198">
                <a:extLst>
                  <a:ext uri="{FF2B5EF4-FFF2-40B4-BE49-F238E27FC236}">
                    <a16:creationId xmlns:a16="http://schemas.microsoft.com/office/drawing/2014/main" id="{5423A5AF-4681-594F-9D4B-363D9AF92D52}"/>
                  </a:ext>
                </a:extLst>
              </p:cNvPr>
              <p:cNvSpPr/>
              <p:nvPr/>
            </p:nvSpPr>
            <p:spPr>
              <a:xfrm>
                <a:off x="22691724" y="121158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200" name="Freeform 199">
                <a:extLst>
                  <a:ext uri="{FF2B5EF4-FFF2-40B4-BE49-F238E27FC236}">
                    <a16:creationId xmlns:a16="http://schemas.microsoft.com/office/drawing/2014/main" id="{9AFF27B9-AA6A-A64A-989A-5C371B9D3AD6}"/>
                  </a:ext>
                </a:extLst>
              </p:cNvPr>
              <p:cNvSpPr/>
              <p:nvPr/>
            </p:nvSpPr>
            <p:spPr>
              <a:xfrm>
                <a:off x="22678390" y="1199514"/>
                <a:ext cx="58441" cy="58420"/>
              </a:xfrm>
              <a:custGeom>
                <a:avLst/>
                <a:gdLst>
                  <a:gd name="connsiteX0" fmla="*/ 29210 w 58441"/>
                  <a:gd name="connsiteY0" fmla="*/ 58420 h 58420"/>
                  <a:gd name="connsiteX1" fmla="*/ 0 w 58441"/>
                  <a:gd name="connsiteY1" fmla="*/ 29210 h 58420"/>
                  <a:gd name="connsiteX2" fmla="*/ 29210 w 58441"/>
                  <a:gd name="connsiteY2" fmla="*/ 0 h 58420"/>
                  <a:gd name="connsiteX3" fmla="*/ 58420 w 58441"/>
                  <a:gd name="connsiteY3" fmla="*/ 29210 h 58420"/>
                  <a:gd name="connsiteX4" fmla="*/ 29210 w 58441"/>
                  <a:gd name="connsiteY4" fmla="*/ 58420 h 58420"/>
                  <a:gd name="connsiteX5" fmla="*/ 29210 w 58441"/>
                  <a:gd name="connsiteY5" fmla="*/ 24765 h 58420"/>
                  <a:gd name="connsiteX6" fmla="*/ 25400 w 58441"/>
                  <a:gd name="connsiteY6" fmla="*/ 28575 h 58420"/>
                  <a:gd name="connsiteX7" fmla="*/ 29210 w 58441"/>
                  <a:gd name="connsiteY7" fmla="*/ 32385 h 58420"/>
                  <a:gd name="connsiteX8" fmla="*/ 33020 w 58441"/>
                  <a:gd name="connsiteY8" fmla="*/ 28575 h 58420"/>
                  <a:gd name="connsiteX9" fmla="*/ 29210 w 58441"/>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20">
                    <a:moveTo>
                      <a:pt x="29210" y="58420"/>
                    </a:moveTo>
                    <a:cubicBezTo>
                      <a:pt x="12700" y="58420"/>
                      <a:pt x="0" y="45085"/>
                      <a:pt x="0" y="29210"/>
                    </a:cubicBezTo>
                    <a:cubicBezTo>
                      <a:pt x="0" y="12700"/>
                      <a:pt x="13335" y="0"/>
                      <a:pt x="29210" y="0"/>
                    </a:cubicBezTo>
                    <a:cubicBezTo>
                      <a:pt x="45720" y="0"/>
                      <a:pt x="58420" y="13335"/>
                      <a:pt x="58420" y="29210"/>
                    </a:cubicBezTo>
                    <a:cubicBezTo>
                      <a:pt x="59055" y="45085"/>
                      <a:pt x="45720"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750" y="24765"/>
                      <a:pt x="29210" y="24765"/>
                    </a:cubicBezTo>
                    <a:close/>
                  </a:path>
                </a:pathLst>
              </a:custGeom>
              <a:grpFill/>
              <a:ln w="6350" cap="flat">
                <a:noFill/>
                <a:prstDash val="solid"/>
                <a:miter/>
              </a:ln>
            </p:spPr>
            <p:txBody>
              <a:bodyPr rtlCol="0" anchor="ctr"/>
              <a:lstStyle/>
              <a:p>
                <a:endParaRPr lang="en-US"/>
              </a:p>
            </p:txBody>
          </p:sp>
        </p:grpSp>
        <p:grpSp>
          <p:nvGrpSpPr>
            <p:cNvPr id="192" name="Graphic 336">
              <a:extLst>
                <a:ext uri="{FF2B5EF4-FFF2-40B4-BE49-F238E27FC236}">
                  <a16:creationId xmlns:a16="http://schemas.microsoft.com/office/drawing/2014/main" id="{8AD23DF3-3210-8A41-B1FC-30897D875ACB}"/>
                </a:ext>
              </a:extLst>
            </p:cNvPr>
            <p:cNvGrpSpPr/>
            <p:nvPr/>
          </p:nvGrpSpPr>
          <p:grpSpPr>
            <a:xfrm>
              <a:off x="22678390" y="1004569"/>
              <a:ext cx="58441" cy="58419"/>
              <a:chOff x="22678390" y="1004569"/>
              <a:chExt cx="58441" cy="58419"/>
            </a:xfrm>
            <a:grpFill/>
          </p:grpSpPr>
          <p:sp>
            <p:nvSpPr>
              <p:cNvPr id="197" name="Freeform 196">
                <a:extLst>
                  <a:ext uri="{FF2B5EF4-FFF2-40B4-BE49-F238E27FC236}">
                    <a16:creationId xmlns:a16="http://schemas.microsoft.com/office/drawing/2014/main" id="{D27D9FE0-2C04-6640-9E41-727DC3CBD699}"/>
                  </a:ext>
                </a:extLst>
              </p:cNvPr>
              <p:cNvSpPr/>
              <p:nvPr/>
            </p:nvSpPr>
            <p:spPr>
              <a:xfrm>
                <a:off x="22691724" y="1017269"/>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198" name="Freeform 197">
                <a:extLst>
                  <a:ext uri="{FF2B5EF4-FFF2-40B4-BE49-F238E27FC236}">
                    <a16:creationId xmlns:a16="http://schemas.microsoft.com/office/drawing/2014/main" id="{B22A669C-D673-8047-910D-9FC44619F17D}"/>
                  </a:ext>
                </a:extLst>
              </p:cNvPr>
              <p:cNvSpPr/>
              <p:nvPr/>
            </p:nvSpPr>
            <p:spPr>
              <a:xfrm>
                <a:off x="22678390" y="1004569"/>
                <a:ext cx="58441" cy="58419"/>
              </a:xfrm>
              <a:custGeom>
                <a:avLst/>
                <a:gdLst>
                  <a:gd name="connsiteX0" fmla="*/ 29210 w 58441"/>
                  <a:gd name="connsiteY0" fmla="*/ 58420 h 58419"/>
                  <a:gd name="connsiteX1" fmla="*/ 0 w 58441"/>
                  <a:gd name="connsiteY1" fmla="*/ 29210 h 58419"/>
                  <a:gd name="connsiteX2" fmla="*/ 29210 w 58441"/>
                  <a:gd name="connsiteY2" fmla="*/ 0 h 58419"/>
                  <a:gd name="connsiteX3" fmla="*/ 58420 w 58441"/>
                  <a:gd name="connsiteY3" fmla="*/ 29210 h 58419"/>
                  <a:gd name="connsiteX4" fmla="*/ 29210 w 58441"/>
                  <a:gd name="connsiteY4" fmla="*/ 58420 h 58419"/>
                  <a:gd name="connsiteX5" fmla="*/ 29210 w 58441"/>
                  <a:gd name="connsiteY5" fmla="*/ 25400 h 58419"/>
                  <a:gd name="connsiteX6" fmla="*/ 25400 w 58441"/>
                  <a:gd name="connsiteY6" fmla="*/ 29210 h 58419"/>
                  <a:gd name="connsiteX7" fmla="*/ 29210 w 58441"/>
                  <a:gd name="connsiteY7" fmla="*/ 33020 h 58419"/>
                  <a:gd name="connsiteX8" fmla="*/ 33020 w 58441"/>
                  <a:gd name="connsiteY8" fmla="*/ 29210 h 58419"/>
                  <a:gd name="connsiteX9" fmla="*/ 29210 w 58441"/>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19">
                    <a:moveTo>
                      <a:pt x="29210" y="58420"/>
                    </a:moveTo>
                    <a:cubicBezTo>
                      <a:pt x="12700" y="58420"/>
                      <a:pt x="0" y="45085"/>
                      <a:pt x="0" y="29210"/>
                    </a:cubicBezTo>
                    <a:cubicBezTo>
                      <a:pt x="0" y="12700"/>
                      <a:pt x="13335" y="0"/>
                      <a:pt x="29210" y="0"/>
                    </a:cubicBezTo>
                    <a:cubicBezTo>
                      <a:pt x="45720" y="0"/>
                      <a:pt x="58420" y="13335"/>
                      <a:pt x="58420" y="29210"/>
                    </a:cubicBezTo>
                    <a:cubicBezTo>
                      <a:pt x="59055" y="45720"/>
                      <a:pt x="45720" y="58420"/>
                      <a:pt x="29210" y="58420"/>
                    </a:cubicBezTo>
                    <a:close/>
                    <a:moveTo>
                      <a:pt x="29210" y="25400"/>
                    </a:moveTo>
                    <a:cubicBezTo>
                      <a:pt x="27305" y="25400"/>
                      <a:pt x="25400" y="27305"/>
                      <a:pt x="25400" y="29210"/>
                    </a:cubicBezTo>
                    <a:cubicBezTo>
                      <a:pt x="25400" y="31115"/>
                      <a:pt x="27305" y="33020"/>
                      <a:pt x="29210" y="33020"/>
                    </a:cubicBezTo>
                    <a:cubicBezTo>
                      <a:pt x="31750" y="33020"/>
                      <a:pt x="33020" y="31115"/>
                      <a:pt x="33020" y="29210"/>
                    </a:cubicBezTo>
                    <a:cubicBezTo>
                      <a:pt x="33020" y="27305"/>
                      <a:pt x="31750" y="25400"/>
                      <a:pt x="29210" y="25400"/>
                    </a:cubicBezTo>
                    <a:close/>
                  </a:path>
                </a:pathLst>
              </a:custGeom>
              <a:grpFill/>
              <a:ln w="6350" cap="flat">
                <a:noFill/>
                <a:prstDash val="solid"/>
                <a:miter/>
              </a:ln>
            </p:spPr>
            <p:txBody>
              <a:bodyPr rtlCol="0" anchor="ctr"/>
              <a:lstStyle/>
              <a:p>
                <a:endParaRPr lang="en-US"/>
              </a:p>
            </p:txBody>
          </p:sp>
        </p:grpSp>
        <p:grpSp>
          <p:nvGrpSpPr>
            <p:cNvPr id="193" name="Graphic 336">
              <a:extLst>
                <a:ext uri="{FF2B5EF4-FFF2-40B4-BE49-F238E27FC236}">
                  <a16:creationId xmlns:a16="http://schemas.microsoft.com/office/drawing/2014/main" id="{8E715385-5F5F-8E42-92EB-9C2C51EBC14D}"/>
                </a:ext>
              </a:extLst>
            </p:cNvPr>
            <p:cNvGrpSpPr/>
            <p:nvPr/>
          </p:nvGrpSpPr>
          <p:grpSpPr>
            <a:xfrm>
              <a:off x="22814280" y="805815"/>
              <a:ext cx="58441" cy="58420"/>
              <a:chOff x="22814280" y="805815"/>
              <a:chExt cx="58441" cy="58420"/>
            </a:xfrm>
            <a:grpFill/>
          </p:grpSpPr>
          <p:sp>
            <p:nvSpPr>
              <p:cNvPr id="195" name="Freeform 194">
                <a:extLst>
                  <a:ext uri="{FF2B5EF4-FFF2-40B4-BE49-F238E27FC236}">
                    <a16:creationId xmlns:a16="http://schemas.microsoft.com/office/drawing/2014/main" id="{4068F53E-F3BA-D54F-A117-3AB3AD3F50B9}"/>
                  </a:ext>
                </a:extLst>
              </p:cNvPr>
              <p:cNvSpPr/>
              <p:nvPr/>
            </p:nvSpPr>
            <p:spPr>
              <a:xfrm>
                <a:off x="22827615" y="818514"/>
                <a:ext cx="33019" cy="33020"/>
              </a:xfrm>
              <a:custGeom>
                <a:avLst/>
                <a:gdLst>
                  <a:gd name="connsiteX0" fmla="*/ 33020 w 33019"/>
                  <a:gd name="connsiteY0" fmla="*/ 16510 h 33020"/>
                  <a:gd name="connsiteX1" fmla="*/ 16510 w 33019"/>
                  <a:gd name="connsiteY1" fmla="*/ 33020 h 33020"/>
                  <a:gd name="connsiteX2" fmla="*/ 0 w 33019"/>
                  <a:gd name="connsiteY2" fmla="*/ 16510 h 33020"/>
                  <a:gd name="connsiteX3" fmla="*/ 16510 w 33019"/>
                  <a:gd name="connsiteY3" fmla="*/ 0 h 33020"/>
                  <a:gd name="connsiteX4" fmla="*/ 33020 w 33019"/>
                  <a:gd name="connsiteY4" fmla="*/ 16510 h 3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20">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196" name="Freeform 195">
                <a:extLst>
                  <a:ext uri="{FF2B5EF4-FFF2-40B4-BE49-F238E27FC236}">
                    <a16:creationId xmlns:a16="http://schemas.microsoft.com/office/drawing/2014/main" id="{247BE407-C27C-F341-AD29-982BDCB0B057}"/>
                  </a:ext>
                </a:extLst>
              </p:cNvPr>
              <p:cNvSpPr/>
              <p:nvPr/>
            </p:nvSpPr>
            <p:spPr>
              <a:xfrm>
                <a:off x="22814280" y="805815"/>
                <a:ext cx="58441" cy="58420"/>
              </a:xfrm>
              <a:custGeom>
                <a:avLst/>
                <a:gdLst>
                  <a:gd name="connsiteX0" fmla="*/ 29210 w 58441"/>
                  <a:gd name="connsiteY0" fmla="*/ 58420 h 58420"/>
                  <a:gd name="connsiteX1" fmla="*/ 0 w 58441"/>
                  <a:gd name="connsiteY1" fmla="*/ 29210 h 58420"/>
                  <a:gd name="connsiteX2" fmla="*/ 29210 w 58441"/>
                  <a:gd name="connsiteY2" fmla="*/ 0 h 58420"/>
                  <a:gd name="connsiteX3" fmla="*/ 58420 w 58441"/>
                  <a:gd name="connsiteY3" fmla="*/ 29210 h 58420"/>
                  <a:gd name="connsiteX4" fmla="*/ 29210 w 58441"/>
                  <a:gd name="connsiteY4" fmla="*/ 58420 h 58420"/>
                  <a:gd name="connsiteX5" fmla="*/ 29210 w 58441"/>
                  <a:gd name="connsiteY5" fmla="*/ 25400 h 58420"/>
                  <a:gd name="connsiteX6" fmla="*/ 25400 w 58441"/>
                  <a:gd name="connsiteY6" fmla="*/ 29210 h 58420"/>
                  <a:gd name="connsiteX7" fmla="*/ 29210 w 58441"/>
                  <a:gd name="connsiteY7" fmla="*/ 33020 h 58420"/>
                  <a:gd name="connsiteX8" fmla="*/ 33020 w 58441"/>
                  <a:gd name="connsiteY8" fmla="*/ 29210 h 58420"/>
                  <a:gd name="connsiteX9" fmla="*/ 29210 w 58441"/>
                  <a:gd name="connsiteY9" fmla="*/ 25400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20">
                    <a:moveTo>
                      <a:pt x="29210" y="58420"/>
                    </a:moveTo>
                    <a:cubicBezTo>
                      <a:pt x="12700" y="58420"/>
                      <a:pt x="0" y="45085"/>
                      <a:pt x="0" y="29210"/>
                    </a:cubicBezTo>
                    <a:cubicBezTo>
                      <a:pt x="0" y="12700"/>
                      <a:pt x="13335" y="0"/>
                      <a:pt x="29210" y="0"/>
                    </a:cubicBezTo>
                    <a:cubicBezTo>
                      <a:pt x="45720" y="0"/>
                      <a:pt x="58420" y="13335"/>
                      <a:pt x="58420" y="29210"/>
                    </a:cubicBezTo>
                    <a:cubicBezTo>
                      <a:pt x="59055" y="45720"/>
                      <a:pt x="45720" y="58420"/>
                      <a:pt x="29210" y="58420"/>
                    </a:cubicBezTo>
                    <a:close/>
                    <a:moveTo>
                      <a:pt x="29210" y="25400"/>
                    </a:moveTo>
                    <a:cubicBezTo>
                      <a:pt x="27305" y="25400"/>
                      <a:pt x="25400" y="27305"/>
                      <a:pt x="25400" y="29210"/>
                    </a:cubicBezTo>
                    <a:cubicBezTo>
                      <a:pt x="25400" y="31115"/>
                      <a:pt x="27305" y="33020"/>
                      <a:pt x="29210" y="33020"/>
                    </a:cubicBezTo>
                    <a:cubicBezTo>
                      <a:pt x="31750" y="33020"/>
                      <a:pt x="33020" y="31115"/>
                      <a:pt x="33020" y="29210"/>
                    </a:cubicBezTo>
                    <a:cubicBezTo>
                      <a:pt x="33020" y="27305"/>
                      <a:pt x="31750" y="25400"/>
                      <a:pt x="29210" y="25400"/>
                    </a:cubicBezTo>
                    <a:close/>
                  </a:path>
                </a:pathLst>
              </a:custGeom>
              <a:grpFill/>
              <a:ln w="6350" cap="flat">
                <a:noFill/>
                <a:prstDash val="solid"/>
                <a:miter/>
              </a:ln>
            </p:spPr>
            <p:txBody>
              <a:bodyPr rtlCol="0" anchor="ctr"/>
              <a:lstStyle/>
              <a:p>
                <a:endParaRPr lang="en-US"/>
              </a:p>
            </p:txBody>
          </p:sp>
        </p:grpSp>
        <p:sp>
          <p:nvSpPr>
            <p:cNvPr id="194" name="Freeform 193">
              <a:extLst>
                <a:ext uri="{FF2B5EF4-FFF2-40B4-BE49-F238E27FC236}">
                  <a16:creationId xmlns:a16="http://schemas.microsoft.com/office/drawing/2014/main" id="{BCCC6277-15FD-0B48-9429-B0B68216A6FA}"/>
                </a:ext>
              </a:extLst>
            </p:cNvPr>
            <p:cNvSpPr/>
            <p:nvPr/>
          </p:nvSpPr>
          <p:spPr>
            <a:xfrm>
              <a:off x="22832059" y="829944"/>
              <a:ext cx="526451" cy="563244"/>
            </a:xfrm>
            <a:custGeom>
              <a:avLst/>
              <a:gdLst>
                <a:gd name="connsiteX0" fmla="*/ 299086 w 526451"/>
                <a:gd name="connsiteY0" fmla="*/ 563245 h 563244"/>
                <a:gd name="connsiteX1" fmla="*/ 277495 w 526451"/>
                <a:gd name="connsiteY1" fmla="*/ 549275 h 563244"/>
                <a:gd name="connsiteX2" fmla="*/ 455930 w 526451"/>
                <a:gd name="connsiteY2" fmla="*/ 269875 h 563244"/>
                <a:gd name="connsiteX3" fmla="*/ 296545 w 526451"/>
                <a:gd name="connsiteY3" fmla="*/ 407670 h 563244"/>
                <a:gd name="connsiteX4" fmla="*/ 279400 w 526451"/>
                <a:gd name="connsiteY4" fmla="*/ 407035 h 563244"/>
                <a:gd name="connsiteX5" fmla="*/ 83186 w 526451"/>
                <a:gd name="connsiteY5" fmla="*/ 212725 h 563244"/>
                <a:gd name="connsiteX6" fmla="*/ 80645 w 526451"/>
                <a:gd name="connsiteY6" fmla="*/ 208280 h 563244"/>
                <a:gd name="connsiteX7" fmla="*/ 0 w 526451"/>
                <a:gd name="connsiteY7" fmla="*/ 9525 h 563244"/>
                <a:gd name="connsiteX8" fmla="*/ 23495 w 526451"/>
                <a:gd name="connsiteY8" fmla="*/ 0 h 563244"/>
                <a:gd name="connsiteX9" fmla="*/ 102870 w 526451"/>
                <a:gd name="connsiteY9" fmla="*/ 196215 h 563244"/>
                <a:gd name="connsiteX10" fmla="*/ 288925 w 526451"/>
                <a:gd name="connsiteY10" fmla="*/ 380365 h 563244"/>
                <a:gd name="connsiteX11" fmla="*/ 505461 w 526451"/>
                <a:gd name="connsiteY11" fmla="*/ 193675 h 563244"/>
                <a:gd name="connsiteX12" fmla="*/ 521970 w 526451"/>
                <a:gd name="connsiteY12" fmla="*/ 193675 h 563244"/>
                <a:gd name="connsiteX13" fmla="*/ 524511 w 526451"/>
                <a:gd name="connsiteY13" fmla="*/ 210185 h 563244"/>
                <a:gd name="connsiteX14" fmla="*/ 299086 w 526451"/>
                <a:gd name="connsiteY14" fmla="*/ 563245 h 56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6451" h="563244">
                  <a:moveTo>
                    <a:pt x="299086" y="563245"/>
                  </a:moveTo>
                  <a:lnTo>
                    <a:pt x="277495" y="549275"/>
                  </a:lnTo>
                  <a:lnTo>
                    <a:pt x="455930" y="269875"/>
                  </a:lnTo>
                  <a:lnTo>
                    <a:pt x="296545" y="407670"/>
                  </a:lnTo>
                  <a:cubicBezTo>
                    <a:pt x="291465" y="412115"/>
                    <a:pt x="283845" y="411480"/>
                    <a:pt x="279400" y="407035"/>
                  </a:cubicBezTo>
                  <a:lnTo>
                    <a:pt x="83186" y="212725"/>
                  </a:lnTo>
                  <a:cubicBezTo>
                    <a:pt x="81915" y="211455"/>
                    <a:pt x="81280" y="210185"/>
                    <a:pt x="80645" y="208280"/>
                  </a:cubicBezTo>
                  <a:lnTo>
                    <a:pt x="0" y="9525"/>
                  </a:lnTo>
                  <a:lnTo>
                    <a:pt x="23495" y="0"/>
                  </a:lnTo>
                  <a:lnTo>
                    <a:pt x="102870" y="196215"/>
                  </a:lnTo>
                  <a:lnTo>
                    <a:pt x="288925" y="380365"/>
                  </a:lnTo>
                  <a:lnTo>
                    <a:pt x="505461" y="193675"/>
                  </a:lnTo>
                  <a:cubicBezTo>
                    <a:pt x="510540" y="189865"/>
                    <a:pt x="517525" y="189865"/>
                    <a:pt x="521970" y="193675"/>
                  </a:cubicBezTo>
                  <a:cubicBezTo>
                    <a:pt x="527050" y="197485"/>
                    <a:pt x="527686" y="205105"/>
                    <a:pt x="524511" y="210185"/>
                  </a:cubicBezTo>
                  <a:lnTo>
                    <a:pt x="299086" y="563245"/>
                  </a:lnTo>
                  <a:close/>
                </a:path>
              </a:pathLst>
            </a:custGeom>
            <a:grpFill/>
            <a:ln w="6350" cap="flat">
              <a:noFill/>
              <a:prstDash val="solid"/>
              <a:miter/>
            </a:ln>
          </p:spPr>
          <p:txBody>
            <a:bodyPr rtlCol="0" anchor="ctr"/>
            <a:lstStyle/>
            <a:p>
              <a:endParaRPr lang="en-US"/>
            </a:p>
          </p:txBody>
        </p:sp>
      </p:grpSp>
      <p:sp>
        <p:nvSpPr>
          <p:cNvPr id="225" name="Rectangle 224">
            <a:extLst>
              <a:ext uri="{FF2B5EF4-FFF2-40B4-BE49-F238E27FC236}">
                <a16:creationId xmlns:a16="http://schemas.microsoft.com/office/drawing/2014/main" id="{FCD6BFB1-92AB-3646-B433-888347DA6C47}"/>
              </a:ext>
            </a:extLst>
          </p:cNvPr>
          <p:cNvSpPr/>
          <p:nvPr/>
        </p:nvSpPr>
        <p:spPr>
          <a:xfrm>
            <a:off x="6270199" y="3777113"/>
            <a:ext cx="2520000" cy="276999"/>
          </a:xfrm>
          <a:prstGeom prst="rect">
            <a:avLst/>
          </a:prstGeom>
          <a:noFill/>
        </p:spPr>
        <p:txBody>
          <a:bodyPr wrap="square">
            <a:spAutoFit/>
          </a:bodyPr>
          <a:lstStyle/>
          <a:p>
            <a:r>
              <a:rPr lang="en-GB" sz="1200"/>
              <a:t>[Description]</a:t>
            </a:r>
          </a:p>
        </p:txBody>
      </p:sp>
      <p:sp>
        <p:nvSpPr>
          <p:cNvPr id="226" name="Rectangle 225">
            <a:extLst>
              <a:ext uri="{FF2B5EF4-FFF2-40B4-BE49-F238E27FC236}">
                <a16:creationId xmlns:a16="http://schemas.microsoft.com/office/drawing/2014/main" id="{3E961360-2BB0-414B-9EDC-1D5B819AD9F3}"/>
              </a:ext>
            </a:extLst>
          </p:cNvPr>
          <p:cNvSpPr/>
          <p:nvPr/>
        </p:nvSpPr>
        <p:spPr>
          <a:xfrm>
            <a:off x="3401799" y="3777113"/>
            <a:ext cx="2520000" cy="276999"/>
          </a:xfrm>
          <a:prstGeom prst="rect">
            <a:avLst/>
          </a:prstGeom>
          <a:noFill/>
        </p:spPr>
        <p:txBody>
          <a:bodyPr wrap="square">
            <a:spAutoFit/>
          </a:bodyPr>
          <a:lstStyle/>
          <a:p>
            <a:r>
              <a:rPr lang="en-GB" sz="1200"/>
              <a:t>[Description]</a:t>
            </a:r>
          </a:p>
        </p:txBody>
      </p:sp>
      <p:sp>
        <p:nvSpPr>
          <p:cNvPr id="227" name="Rectangle 226">
            <a:extLst>
              <a:ext uri="{FF2B5EF4-FFF2-40B4-BE49-F238E27FC236}">
                <a16:creationId xmlns:a16="http://schemas.microsoft.com/office/drawing/2014/main" id="{E1D9BDF9-8328-514B-826E-83D713C6603F}"/>
              </a:ext>
            </a:extLst>
          </p:cNvPr>
          <p:cNvSpPr/>
          <p:nvPr/>
        </p:nvSpPr>
        <p:spPr>
          <a:xfrm>
            <a:off x="9138600" y="3777113"/>
            <a:ext cx="2520000" cy="276999"/>
          </a:xfrm>
          <a:prstGeom prst="rect">
            <a:avLst/>
          </a:prstGeom>
          <a:noFill/>
        </p:spPr>
        <p:txBody>
          <a:bodyPr wrap="square">
            <a:spAutoFit/>
          </a:bodyPr>
          <a:lstStyle/>
          <a:p>
            <a:r>
              <a:rPr lang="en-GB" sz="1200"/>
              <a:t>[Description]</a:t>
            </a:r>
          </a:p>
        </p:txBody>
      </p:sp>
      <p:sp>
        <p:nvSpPr>
          <p:cNvPr id="228" name="Rectangle 227">
            <a:extLst>
              <a:ext uri="{FF2B5EF4-FFF2-40B4-BE49-F238E27FC236}">
                <a16:creationId xmlns:a16="http://schemas.microsoft.com/office/drawing/2014/main" id="{5E75E183-84CC-D54D-AFD3-3B9704488226}"/>
              </a:ext>
            </a:extLst>
          </p:cNvPr>
          <p:cNvSpPr/>
          <p:nvPr/>
        </p:nvSpPr>
        <p:spPr>
          <a:xfrm>
            <a:off x="533399" y="3777113"/>
            <a:ext cx="2520000" cy="276999"/>
          </a:xfrm>
          <a:prstGeom prst="rect">
            <a:avLst/>
          </a:prstGeom>
          <a:noFill/>
        </p:spPr>
        <p:txBody>
          <a:bodyPr wrap="square">
            <a:spAutoFit/>
          </a:bodyPr>
          <a:lstStyle/>
          <a:p>
            <a:r>
              <a:rPr lang="en-GB" sz="1200"/>
              <a:t>[Description]</a:t>
            </a:r>
          </a:p>
        </p:txBody>
      </p:sp>
    </p:spTree>
    <p:extLst>
      <p:ext uri="{BB962C8B-B14F-4D97-AF65-F5344CB8AC3E}">
        <p14:creationId xmlns:p14="http://schemas.microsoft.com/office/powerpoint/2010/main" val="12468211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Google Shape;246;p4">
            <a:extLst>
              <a:ext uri="{FF2B5EF4-FFF2-40B4-BE49-F238E27FC236}">
                <a16:creationId xmlns:a16="http://schemas.microsoft.com/office/drawing/2014/main" id="{0F251B4F-0C1F-734B-9FEA-DE9027D8105C}"/>
              </a:ext>
            </a:extLst>
          </p:cNvPr>
          <p:cNvSpPr/>
          <p:nvPr/>
        </p:nvSpPr>
        <p:spPr>
          <a:xfrm>
            <a:off x="0" y="0"/>
            <a:ext cx="3049021" cy="6858000"/>
          </a:xfrm>
          <a:prstGeom prst="rect">
            <a:avLst/>
          </a:prstGeom>
          <a:solidFill>
            <a:schemeClr val="accent1"/>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lang="de-CH" sz="1800" b="0" i="0" u="none" strike="noStrike" cap="none">
              <a:solidFill>
                <a:schemeClr val="lt1"/>
              </a:solidFill>
              <a:latin typeface="Arial"/>
              <a:ea typeface="Arial"/>
              <a:cs typeface="Arial"/>
              <a:sym typeface="Arial"/>
            </a:endParaRPr>
          </a:p>
        </p:txBody>
      </p:sp>
      <p:sp>
        <p:nvSpPr>
          <p:cNvPr id="230" name="Google Shape;247;p4">
            <a:extLst>
              <a:ext uri="{FF2B5EF4-FFF2-40B4-BE49-F238E27FC236}">
                <a16:creationId xmlns:a16="http://schemas.microsoft.com/office/drawing/2014/main" id="{99BABA4D-75B0-E348-A58F-75CD80D09304}"/>
              </a:ext>
            </a:extLst>
          </p:cNvPr>
          <p:cNvSpPr/>
          <p:nvPr/>
        </p:nvSpPr>
        <p:spPr>
          <a:xfrm>
            <a:off x="3046387" y="0"/>
            <a:ext cx="3049021" cy="6858000"/>
          </a:xfrm>
          <a:prstGeom prst="rect">
            <a:avLst/>
          </a:prstGeom>
          <a:solidFill>
            <a:srgbClr val="4154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lang="de-CH" sz="1800" b="0" i="0" u="none" strike="noStrike" cap="none">
              <a:solidFill>
                <a:schemeClr val="lt1"/>
              </a:solidFill>
              <a:latin typeface="Arial"/>
              <a:ea typeface="Arial"/>
              <a:cs typeface="Arial"/>
              <a:sym typeface="Arial"/>
            </a:endParaRPr>
          </a:p>
        </p:txBody>
      </p:sp>
      <p:sp>
        <p:nvSpPr>
          <p:cNvPr id="231" name="Google Shape;249;p4">
            <a:extLst>
              <a:ext uri="{FF2B5EF4-FFF2-40B4-BE49-F238E27FC236}">
                <a16:creationId xmlns:a16="http://schemas.microsoft.com/office/drawing/2014/main" id="{1F6D6272-7505-8246-8EDF-22ACDBFEECA6}"/>
              </a:ext>
            </a:extLst>
          </p:cNvPr>
          <p:cNvSpPr/>
          <p:nvPr/>
        </p:nvSpPr>
        <p:spPr>
          <a:xfrm>
            <a:off x="6095407" y="0"/>
            <a:ext cx="3049021" cy="6858000"/>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lang="de-CH" sz="1800" b="0" i="0" u="none" strike="noStrike" cap="none">
              <a:solidFill>
                <a:srgbClr val="E5E5E9"/>
              </a:solidFill>
              <a:latin typeface="Arial"/>
              <a:ea typeface="Arial"/>
              <a:cs typeface="Arial"/>
              <a:sym typeface="Arial"/>
            </a:endParaRPr>
          </a:p>
        </p:txBody>
      </p:sp>
      <p:sp>
        <p:nvSpPr>
          <p:cNvPr id="232" name="Google Shape;249;p4">
            <a:extLst>
              <a:ext uri="{FF2B5EF4-FFF2-40B4-BE49-F238E27FC236}">
                <a16:creationId xmlns:a16="http://schemas.microsoft.com/office/drawing/2014/main" id="{F67039AA-E7FE-D446-BFCA-A87D50E46FDD}"/>
              </a:ext>
            </a:extLst>
          </p:cNvPr>
          <p:cNvSpPr/>
          <p:nvPr/>
        </p:nvSpPr>
        <p:spPr>
          <a:xfrm>
            <a:off x="9150971" y="0"/>
            <a:ext cx="3049021" cy="6858000"/>
          </a:xfrm>
          <a:prstGeom prst="rect">
            <a:avLst/>
          </a:prstGeom>
          <a:solidFill>
            <a:srgbClr val="AEAEB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lang="de-CH" sz="1800" b="0" i="0" u="none" strike="noStrike" cap="none">
              <a:solidFill>
                <a:srgbClr val="E5E5E9"/>
              </a:solidFill>
              <a:latin typeface="Arial"/>
              <a:ea typeface="Arial"/>
              <a:cs typeface="Arial"/>
              <a:sym typeface="Arial"/>
            </a:endParaRPr>
          </a:p>
        </p:txBody>
      </p:sp>
      <p:sp>
        <p:nvSpPr>
          <p:cNvPr id="2" name="Title 1">
            <a:extLst>
              <a:ext uri="{FF2B5EF4-FFF2-40B4-BE49-F238E27FC236}">
                <a16:creationId xmlns:a16="http://schemas.microsoft.com/office/drawing/2014/main" id="{70403459-8933-044D-A51E-52089820D7D7}"/>
              </a:ext>
            </a:extLst>
          </p:cNvPr>
          <p:cNvSpPr>
            <a:spLocks noGrp="1"/>
          </p:cNvSpPr>
          <p:nvPr>
            <p:ph type="title"/>
          </p:nvPr>
        </p:nvSpPr>
        <p:spPr/>
        <p:txBody>
          <a:bodyPr/>
          <a:lstStyle/>
          <a:p>
            <a:r>
              <a:rPr lang="en-GB" dirty="0">
                <a:solidFill>
                  <a:schemeClr val="bg1"/>
                </a:solidFill>
              </a:rPr>
              <a:t>Simple Process with Coloured Background</a:t>
            </a:r>
          </a:p>
        </p:txBody>
      </p:sp>
      <p:sp>
        <p:nvSpPr>
          <p:cNvPr id="3" name="Rectangle 2">
            <a:extLst>
              <a:ext uri="{FF2B5EF4-FFF2-40B4-BE49-F238E27FC236}">
                <a16:creationId xmlns:a16="http://schemas.microsoft.com/office/drawing/2014/main" id="{183CB90F-393D-334A-A86F-FE6B3147561F}"/>
              </a:ext>
            </a:extLst>
          </p:cNvPr>
          <p:cNvSpPr/>
          <p:nvPr/>
        </p:nvSpPr>
        <p:spPr>
          <a:xfrm>
            <a:off x="6417096" y="3088725"/>
            <a:ext cx="2520000" cy="523220"/>
          </a:xfrm>
          <a:prstGeom prst="rect">
            <a:avLst/>
          </a:prstGeom>
          <a:noFill/>
        </p:spPr>
        <p:txBody>
          <a:bodyPr wrap="square">
            <a:spAutoFit/>
          </a:bodyPr>
          <a:lstStyle/>
          <a:p>
            <a:r>
              <a:rPr lang="en-GB" sz="1400" b="1" dirty="0">
                <a:solidFill>
                  <a:schemeClr val="bg1"/>
                </a:solidFill>
              </a:rPr>
              <a:t>[FIRST LINE</a:t>
            </a:r>
          </a:p>
          <a:p>
            <a:r>
              <a:rPr lang="en-GB" sz="1400" b="1" dirty="0">
                <a:solidFill>
                  <a:schemeClr val="bg2"/>
                </a:solidFill>
              </a:rPr>
              <a:t>SECOND LINE]</a:t>
            </a:r>
          </a:p>
        </p:txBody>
      </p:sp>
      <p:sp>
        <p:nvSpPr>
          <p:cNvPr id="11" name="Rectangle 10">
            <a:extLst>
              <a:ext uri="{FF2B5EF4-FFF2-40B4-BE49-F238E27FC236}">
                <a16:creationId xmlns:a16="http://schemas.microsoft.com/office/drawing/2014/main" id="{D7848A65-DBC8-8F43-A8E8-58171C696405}"/>
              </a:ext>
            </a:extLst>
          </p:cNvPr>
          <p:cNvSpPr/>
          <p:nvPr/>
        </p:nvSpPr>
        <p:spPr>
          <a:xfrm>
            <a:off x="3381486" y="3088725"/>
            <a:ext cx="2520000" cy="523220"/>
          </a:xfrm>
          <a:prstGeom prst="rect">
            <a:avLst/>
          </a:prstGeom>
          <a:noFill/>
        </p:spPr>
        <p:txBody>
          <a:bodyPr wrap="square">
            <a:spAutoFit/>
          </a:bodyPr>
          <a:lstStyle/>
          <a:p>
            <a:r>
              <a:rPr lang="en-GB" sz="1400" b="1" dirty="0">
                <a:solidFill>
                  <a:schemeClr val="bg1"/>
                </a:solidFill>
              </a:rPr>
              <a:t>[FIRST LINE</a:t>
            </a:r>
          </a:p>
          <a:p>
            <a:r>
              <a:rPr lang="en-GB" sz="1400" b="1" dirty="0">
                <a:solidFill>
                  <a:schemeClr val="bg2"/>
                </a:solidFill>
              </a:rPr>
              <a:t>SECOND LINE]</a:t>
            </a:r>
          </a:p>
        </p:txBody>
      </p:sp>
      <p:sp>
        <p:nvSpPr>
          <p:cNvPr id="12" name="Rectangle 11">
            <a:extLst>
              <a:ext uri="{FF2B5EF4-FFF2-40B4-BE49-F238E27FC236}">
                <a16:creationId xmlns:a16="http://schemas.microsoft.com/office/drawing/2014/main" id="{9DD5855B-DB87-3041-B300-9D9C187FF48E}"/>
              </a:ext>
            </a:extLst>
          </p:cNvPr>
          <p:cNvSpPr/>
          <p:nvPr/>
        </p:nvSpPr>
        <p:spPr>
          <a:xfrm>
            <a:off x="9489108" y="3088725"/>
            <a:ext cx="2520000" cy="523220"/>
          </a:xfrm>
          <a:prstGeom prst="rect">
            <a:avLst/>
          </a:prstGeom>
          <a:noFill/>
        </p:spPr>
        <p:txBody>
          <a:bodyPr wrap="square">
            <a:spAutoFit/>
          </a:bodyPr>
          <a:lstStyle/>
          <a:p>
            <a:r>
              <a:rPr lang="en-GB" sz="1400" b="1" dirty="0">
                <a:solidFill>
                  <a:schemeClr val="bg1"/>
                </a:solidFill>
              </a:rPr>
              <a:t>[FIRST LINE</a:t>
            </a:r>
          </a:p>
          <a:p>
            <a:r>
              <a:rPr lang="en-GB" sz="1400" b="1" dirty="0">
                <a:solidFill>
                  <a:schemeClr val="bg2"/>
                </a:solidFill>
              </a:rPr>
              <a:t>SECOND LINE]</a:t>
            </a:r>
          </a:p>
        </p:txBody>
      </p:sp>
      <p:sp>
        <p:nvSpPr>
          <p:cNvPr id="20" name="Rectangle 19">
            <a:extLst>
              <a:ext uri="{FF2B5EF4-FFF2-40B4-BE49-F238E27FC236}">
                <a16:creationId xmlns:a16="http://schemas.microsoft.com/office/drawing/2014/main" id="{CE88C5D4-C2EC-054E-8F63-A12DB86EF211}"/>
              </a:ext>
            </a:extLst>
          </p:cNvPr>
          <p:cNvSpPr/>
          <p:nvPr/>
        </p:nvSpPr>
        <p:spPr>
          <a:xfrm>
            <a:off x="335972" y="3088725"/>
            <a:ext cx="2520000" cy="523220"/>
          </a:xfrm>
          <a:prstGeom prst="rect">
            <a:avLst/>
          </a:prstGeom>
          <a:noFill/>
        </p:spPr>
        <p:txBody>
          <a:bodyPr wrap="square">
            <a:spAutoFit/>
          </a:bodyPr>
          <a:lstStyle/>
          <a:p>
            <a:r>
              <a:rPr lang="en-GB" sz="1400" b="1" dirty="0">
                <a:solidFill>
                  <a:schemeClr val="bg1"/>
                </a:solidFill>
              </a:rPr>
              <a:t>[FIRST LINE</a:t>
            </a:r>
          </a:p>
          <a:p>
            <a:r>
              <a:rPr lang="en-GB" sz="1400" b="1" dirty="0">
                <a:solidFill>
                  <a:schemeClr val="bg2"/>
                </a:solidFill>
              </a:rPr>
              <a:t>SECOND LINE]</a:t>
            </a:r>
          </a:p>
        </p:txBody>
      </p:sp>
      <p:grpSp>
        <p:nvGrpSpPr>
          <p:cNvPr id="21" name="Group 20">
            <a:extLst>
              <a:ext uri="{FF2B5EF4-FFF2-40B4-BE49-F238E27FC236}">
                <a16:creationId xmlns:a16="http://schemas.microsoft.com/office/drawing/2014/main" id="{54F8251D-401D-864C-BE80-7E0063E28919}"/>
              </a:ext>
            </a:extLst>
          </p:cNvPr>
          <p:cNvGrpSpPr>
            <a:grpSpLocks noChangeAspect="1"/>
          </p:cNvGrpSpPr>
          <p:nvPr/>
        </p:nvGrpSpPr>
        <p:grpSpPr>
          <a:xfrm>
            <a:off x="458136" y="2441356"/>
            <a:ext cx="294810" cy="491011"/>
            <a:chOff x="13788390" y="419734"/>
            <a:chExt cx="552449" cy="920115"/>
          </a:xfrm>
          <a:solidFill>
            <a:schemeClr val="bg1"/>
          </a:solidFill>
        </p:grpSpPr>
        <p:sp>
          <p:nvSpPr>
            <p:cNvPr id="22" name="Freeform 21">
              <a:extLst>
                <a:ext uri="{FF2B5EF4-FFF2-40B4-BE49-F238E27FC236}">
                  <a16:creationId xmlns:a16="http://schemas.microsoft.com/office/drawing/2014/main" id="{1AFAF696-C537-554F-B93F-CC7D072B08C9}"/>
                </a:ext>
              </a:extLst>
            </p:cNvPr>
            <p:cNvSpPr/>
            <p:nvPr/>
          </p:nvSpPr>
          <p:spPr>
            <a:xfrm>
              <a:off x="13805769" y="435609"/>
              <a:ext cx="518560" cy="887729"/>
            </a:xfrm>
            <a:custGeom>
              <a:avLst/>
              <a:gdLst>
                <a:gd name="connsiteX0" fmla="*/ 505861 w 518560"/>
                <a:gd name="connsiteY0" fmla="*/ 887730 h 887729"/>
                <a:gd name="connsiteX1" fmla="*/ 283611 w 518560"/>
                <a:gd name="connsiteY1" fmla="*/ 887730 h 887729"/>
                <a:gd name="connsiteX2" fmla="*/ 270911 w 518560"/>
                <a:gd name="connsiteY2" fmla="*/ 875030 h 887729"/>
                <a:gd name="connsiteX3" fmla="*/ 270911 w 518560"/>
                <a:gd name="connsiteY3" fmla="*/ 328295 h 887729"/>
                <a:gd name="connsiteX4" fmla="*/ 147721 w 518560"/>
                <a:gd name="connsiteY4" fmla="*/ 452120 h 887729"/>
                <a:gd name="connsiteX5" fmla="*/ 138831 w 518560"/>
                <a:gd name="connsiteY5" fmla="*/ 455930 h 887729"/>
                <a:gd name="connsiteX6" fmla="*/ 129941 w 518560"/>
                <a:gd name="connsiteY6" fmla="*/ 452120 h 887729"/>
                <a:gd name="connsiteX7" fmla="*/ 3576 w 518560"/>
                <a:gd name="connsiteY7" fmla="*/ 318770 h 887729"/>
                <a:gd name="connsiteX8" fmla="*/ 3576 w 518560"/>
                <a:gd name="connsiteY8" fmla="*/ 300990 h 887729"/>
                <a:gd name="connsiteX9" fmla="*/ 304566 w 518560"/>
                <a:gd name="connsiteY9" fmla="*/ 3810 h 887729"/>
                <a:gd name="connsiteX10" fmla="*/ 313456 w 518560"/>
                <a:gd name="connsiteY10" fmla="*/ 0 h 887729"/>
                <a:gd name="connsiteX11" fmla="*/ 505861 w 518560"/>
                <a:gd name="connsiteY11" fmla="*/ 0 h 887729"/>
                <a:gd name="connsiteX12" fmla="*/ 518561 w 518560"/>
                <a:gd name="connsiteY12" fmla="*/ 12700 h 887729"/>
                <a:gd name="connsiteX13" fmla="*/ 518561 w 518560"/>
                <a:gd name="connsiteY13" fmla="*/ 874395 h 887729"/>
                <a:gd name="connsiteX14" fmla="*/ 505861 w 518560"/>
                <a:gd name="connsiteY14" fmla="*/ 887730 h 887729"/>
                <a:gd name="connsiteX15" fmla="*/ 296311 w 518560"/>
                <a:gd name="connsiteY15" fmla="*/ 862330 h 887729"/>
                <a:gd name="connsiteX16" fmla="*/ 493161 w 518560"/>
                <a:gd name="connsiteY16" fmla="*/ 862330 h 887729"/>
                <a:gd name="connsiteX17" fmla="*/ 493161 w 518560"/>
                <a:gd name="connsiteY17" fmla="*/ 25400 h 887729"/>
                <a:gd name="connsiteX18" fmla="*/ 318536 w 518560"/>
                <a:gd name="connsiteY18" fmla="*/ 25400 h 887729"/>
                <a:gd name="connsiteX19" fmla="*/ 29611 w 518560"/>
                <a:gd name="connsiteY19" fmla="*/ 310515 h 887729"/>
                <a:gd name="connsiteX20" fmla="*/ 138196 w 518560"/>
                <a:gd name="connsiteY20" fmla="*/ 425450 h 887729"/>
                <a:gd name="connsiteX21" fmla="*/ 274086 w 518560"/>
                <a:gd name="connsiteY21" fmla="*/ 288290 h 887729"/>
                <a:gd name="connsiteX22" fmla="*/ 288056 w 518560"/>
                <a:gd name="connsiteY22" fmla="*/ 285750 h 887729"/>
                <a:gd name="connsiteX23" fmla="*/ 295676 w 518560"/>
                <a:gd name="connsiteY23" fmla="*/ 297180 h 887729"/>
                <a:gd name="connsiteX24" fmla="*/ 295676 w 518560"/>
                <a:gd name="connsiteY24" fmla="*/ 862330 h 88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8560" h="887729">
                  <a:moveTo>
                    <a:pt x="505861" y="887730"/>
                  </a:moveTo>
                  <a:lnTo>
                    <a:pt x="283611" y="887730"/>
                  </a:lnTo>
                  <a:cubicBezTo>
                    <a:pt x="276626" y="887730"/>
                    <a:pt x="270911" y="882015"/>
                    <a:pt x="270911" y="875030"/>
                  </a:cubicBezTo>
                  <a:lnTo>
                    <a:pt x="270911" y="328295"/>
                  </a:lnTo>
                  <a:lnTo>
                    <a:pt x="147721" y="452120"/>
                  </a:lnTo>
                  <a:cubicBezTo>
                    <a:pt x="145181" y="454660"/>
                    <a:pt x="142006" y="455930"/>
                    <a:pt x="138831" y="455930"/>
                  </a:cubicBezTo>
                  <a:cubicBezTo>
                    <a:pt x="135656" y="455930"/>
                    <a:pt x="131846" y="454660"/>
                    <a:pt x="129941" y="452120"/>
                  </a:cubicBezTo>
                  <a:lnTo>
                    <a:pt x="3576" y="318770"/>
                  </a:lnTo>
                  <a:cubicBezTo>
                    <a:pt x="-1504" y="313690"/>
                    <a:pt x="-869" y="306070"/>
                    <a:pt x="3576" y="300990"/>
                  </a:cubicBezTo>
                  <a:lnTo>
                    <a:pt x="304566" y="3810"/>
                  </a:lnTo>
                  <a:cubicBezTo>
                    <a:pt x="307106" y="1270"/>
                    <a:pt x="310281" y="0"/>
                    <a:pt x="313456" y="0"/>
                  </a:cubicBezTo>
                  <a:lnTo>
                    <a:pt x="505861" y="0"/>
                  </a:lnTo>
                  <a:cubicBezTo>
                    <a:pt x="512846" y="0"/>
                    <a:pt x="518561" y="5715"/>
                    <a:pt x="518561" y="12700"/>
                  </a:cubicBezTo>
                  <a:lnTo>
                    <a:pt x="518561" y="874395"/>
                  </a:lnTo>
                  <a:cubicBezTo>
                    <a:pt x="518561" y="882015"/>
                    <a:pt x="512846" y="887730"/>
                    <a:pt x="505861" y="887730"/>
                  </a:cubicBezTo>
                  <a:close/>
                  <a:moveTo>
                    <a:pt x="296311" y="862330"/>
                  </a:moveTo>
                  <a:lnTo>
                    <a:pt x="493161" y="862330"/>
                  </a:lnTo>
                  <a:lnTo>
                    <a:pt x="493161" y="25400"/>
                  </a:lnTo>
                  <a:lnTo>
                    <a:pt x="318536" y="25400"/>
                  </a:lnTo>
                  <a:lnTo>
                    <a:pt x="29611" y="310515"/>
                  </a:lnTo>
                  <a:lnTo>
                    <a:pt x="138196" y="425450"/>
                  </a:lnTo>
                  <a:lnTo>
                    <a:pt x="274086" y="288290"/>
                  </a:lnTo>
                  <a:cubicBezTo>
                    <a:pt x="277896" y="284480"/>
                    <a:pt x="282976" y="283845"/>
                    <a:pt x="288056" y="285750"/>
                  </a:cubicBezTo>
                  <a:cubicBezTo>
                    <a:pt x="292501" y="287655"/>
                    <a:pt x="295676" y="292100"/>
                    <a:pt x="295676" y="297180"/>
                  </a:cubicBezTo>
                  <a:lnTo>
                    <a:pt x="295676" y="862330"/>
                  </a:lnTo>
                  <a:close/>
                </a:path>
              </a:pathLst>
            </a:custGeom>
            <a:grpFill/>
            <a:ln w="6350" cap="flat">
              <a:noFill/>
              <a:prstDash val="solid"/>
              <a:miter/>
            </a:ln>
          </p:spPr>
          <p:txBody>
            <a:bodyPr rtlCol="0" anchor="ctr"/>
            <a:lstStyle/>
            <a:p>
              <a:endParaRPr lang="en-US"/>
            </a:p>
          </p:txBody>
        </p:sp>
        <p:grpSp>
          <p:nvGrpSpPr>
            <p:cNvPr id="23" name="Graphic 336">
              <a:extLst>
                <a:ext uri="{FF2B5EF4-FFF2-40B4-BE49-F238E27FC236}">
                  <a16:creationId xmlns:a16="http://schemas.microsoft.com/office/drawing/2014/main" id="{D08DB19B-F0C4-9044-AEB1-85C2211813C3}"/>
                </a:ext>
              </a:extLst>
            </p:cNvPr>
            <p:cNvGrpSpPr/>
            <p:nvPr/>
          </p:nvGrpSpPr>
          <p:grpSpPr>
            <a:xfrm>
              <a:off x="14282419" y="419734"/>
              <a:ext cx="58420" cy="58420"/>
              <a:chOff x="14282419" y="419734"/>
              <a:chExt cx="58420" cy="58420"/>
            </a:xfrm>
            <a:grpFill/>
          </p:grpSpPr>
          <p:sp>
            <p:nvSpPr>
              <p:cNvPr id="46" name="Freeform 45">
                <a:extLst>
                  <a:ext uri="{FF2B5EF4-FFF2-40B4-BE49-F238E27FC236}">
                    <a16:creationId xmlns:a16="http://schemas.microsoft.com/office/drawing/2014/main" id="{23BEFF63-931F-B444-B7A9-6FA443612F85}"/>
                  </a:ext>
                </a:extLst>
              </p:cNvPr>
              <p:cNvSpPr/>
              <p:nvPr/>
            </p:nvSpPr>
            <p:spPr>
              <a:xfrm>
                <a:off x="14295119" y="43180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6035"/>
                      <a:pt x="25400" y="33020"/>
                      <a:pt x="16510" y="33020"/>
                    </a:cubicBezTo>
                    <a:cubicBezTo>
                      <a:pt x="6985" y="33020"/>
                      <a:pt x="0" y="25400"/>
                      <a:pt x="0" y="16510"/>
                    </a:cubicBezTo>
                    <a:cubicBezTo>
                      <a:pt x="0" y="7620"/>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11626E22-492F-B444-B024-31D66BDC03FA}"/>
                  </a:ext>
                </a:extLst>
              </p:cNvPr>
              <p:cNvSpPr/>
              <p:nvPr/>
            </p:nvSpPr>
            <p:spPr>
              <a:xfrm>
                <a:off x="14282419" y="419734"/>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4765 h 58420"/>
                  <a:gd name="connsiteX6" fmla="*/ 25400 w 58420"/>
                  <a:gd name="connsiteY6" fmla="*/ 28575 h 58420"/>
                  <a:gd name="connsiteX7" fmla="*/ 29210 w 58420"/>
                  <a:gd name="connsiteY7" fmla="*/ 32385 h 58420"/>
                  <a:gd name="connsiteX8" fmla="*/ 33020 w 58420"/>
                  <a:gd name="connsiteY8" fmla="*/ 28575 h 58420"/>
                  <a:gd name="connsiteX9" fmla="*/ 29210 w 58420"/>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2700" y="58420"/>
                      <a:pt x="0" y="45085"/>
                      <a:pt x="0" y="29210"/>
                    </a:cubicBezTo>
                    <a:cubicBezTo>
                      <a:pt x="0" y="13335"/>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p>
            </p:txBody>
          </p:sp>
        </p:grpSp>
        <p:grpSp>
          <p:nvGrpSpPr>
            <p:cNvPr id="24" name="Graphic 336">
              <a:extLst>
                <a:ext uri="{FF2B5EF4-FFF2-40B4-BE49-F238E27FC236}">
                  <a16:creationId xmlns:a16="http://schemas.microsoft.com/office/drawing/2014/main" id="{DE842155-6B93-2B49-8B55-ACA1CA90ED61}"/>
                </a:ext>
              </a:extLst>
            </p:cNvPr>
            <p:cNvGrpSpPr/>
            <p:nvPr/>
          </p:nvGrpSpPr>
          <p:grpSpPr>
            <a:xfrm>
              <a:off x="14282419" y="987425"/>
              <a:ext cx="58420" cy="58419"/>
              <a:chOff x="14282419" y="987425"/>
              <a:chExt cx="58420" cy="58419"/>
            </a:xfrm>
            <a:grpFill/>
          </p:grpSpPr>
          <p:sp>
            <p:nvSpPr>
              <p:cNvPr id="44" name="Freeform 43">
                <a:extLst>
                  <a:ext uri="{FF2B5EF4-FFF2-40B4-BE49-F238E27FC236}">
                    <a16:creationId xmlns:a16="http://schemas.microsoft.com/office/drawing/2014/main" id="{EC418DAA-84AB-8D46-803D-5B704CDDFEE6}"/>
                  </a:ext>
                </a:extLst>
              </p:cNvPr>
              <p:cNvSpPr/>
              <p:nvPr/>
            </p:nvSpPr>
            <p:spPr>
              <a:xfrm>
                <a:off x="14295119" y="1000087"/>
                <a:ext cx="33020" cy="33056"/>
              </a:xfrm>
              <a:custGeom>
                <a:avLst/>
                <a:gdLst>
                  <a:gd name="connsiteX0" fmla="*/ 33020 w 33020"/>
                  <a:gd name="connsiteY0" fmla="*/ 16547 h 33056"/>
                  <a:gd name="connsiteX1" fmla="*/ 16510 w 33020"/>
                  <a:gd name="connsiteY1" fmla="*/ 33057 h 33056"/>
                  <a:gd name="connsiteX2" fmla="*/ 0 w 33020"/>
                  <a:gd name="connsiteY2" fmla="*/ 16547 h 33056"/>
                  <a:gd name="connsiteX3" fmla="*/ 16510 w 33020"/>
                  <a:gd name="connsiteY3" fmla="*/ 37 h 33056"/>
                  <a:gd name="connsiteX4" fmla="*/ 33020 w 33020"/>
                  <a:gd name="connsiteY4" fmla="*/ 16547 h 33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56">
                    <a:moveTo>
                      <a:pt x="33020" y="16547"/>
                    </a:moveTo>
                    <a:cubicBezTo>
                      <a:pt x="33020" y="26072"/>
                      <a:pt x="25400" y="33057"/>
                      <a:pt x="16510" y="33057"/>
                    </a:cubicBezTo>
                    <a:cubicBezTo>
                      <a:pt x="6985" y="33057"/>
                      <a:pt x="0" y="25437"/>
                      <a:pt x="0" y="16547"/>
                    </a:cubicBezTo>
                    <a:cubicBezTo>
                      <a:pt x="0" y="7022"/>
                      <a:pt x="7620" y="37"/>
                      <a:pt x="16510" y="37"/>
                    </a:cubicBezTo>
                    <a:cubicBezTo>
                      <a:pt x="25400" y="-598"/>
                      <a:pt x="33020" y="7022"/>
                      <a:pt x="33020" y="16547"/>
                    </a:cubicBezTo>
                    <a:close/>
                  </a:path>
                </a:pathLst>
              </a:custGeom>
              <a:grpFill/>
              <a:ln w="6350"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783FCB30-C7CC-824A-9E62-F1A4C2D6C1DC}"/>
                  </a:ext>
                </a:extLst>
              </p:cNvPr>
              <p:cNvSpPr/>
              <p:nvPr/>
            </p:nvSpPr>
            <p:spPr>
              <a:xfrm>
                <a:off x="14282419" y="987425"/>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4765 h 58419"/>
                  <a:gd name="connsiteX6" fmla="*/ 25400 w 58420"/>
                  <a:gd name="connsiteY6" fmla="*/ 28575 h 58419"/>
                  <a:gd name="connsiteX7" fmla="*/ 29210 w 58420"/>
                  <a:gd name="connsiteY7" fmla="*/ 32385 h 58419"/>
                  <a:gd name="connsiteX8" fmla="*/ 33020 w 58420"/>
                  <a:gd name="connsiteY8" fmla="*/ 28575 h 58419"/>
                  <a:gd name="connsiteX9" fmla="*/ 29210 w 58420"/>
                  <a:gd name="connsiteY9" fmla="*/ 2476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2700" y="58420"/>
                      <a:pt x="0" y="45085"/>
                      <a:pt x="0" y="29210"/>
                    </a:cubicBezTo>
                    <a:cubicBezTo>
                      <a:pt x="0" y="12700"/>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p>
            </p:txBody>
          </p:sp>
        </p:grpSp>
        <p:grpSp>
          <p:nvGrpSpPr>
            <p:cNvPr id="25" name="Graphic 336">
              <a:extLst>
                <a:ext uri="{FF2B5EF4-FFF2-40B4-BE49-F238E27FC236}">
                  <a16:creationId xmlns:a16="http://schemas.microsoft.com/office/drawing/2014/main" id="{257FBD38-42DD-5444-B35A-2862920C74E2}"/>
                </a:ext>
              </a:extLst>
            </p:cNvPr>
            <p:cNvGrpSpPr/>
            <p:nvPr/>
          </p:nvGrpSpPr>
          <p:grpSpPr>
            <a:xfrm>
              <a:off x="14282419" y="1281430"/>
              <a:ext cx="58420" cy="58419"/>
              <a:chOff x="14282419" y="1281430"/>
              <a:chExt cx="58420" cy="58419"/>
            </a:xfrm>
            <a:grpFill/>
          </p:grpSpPr>
          <p:sp>
            <p:nvSpPr>
              <p:cNvPr id="42" name="Freeform 41">
                <a:extLst>
                  <a:ext uri="{FF2B5EF4-FFF2-40B4-BE49-F238E27FC236}">
                    <a16:creationId xmlns:a16="http://schemas.microsoft.com/office/drawing/2014/main" id="{62F62C34-ED05-114F-A9DF-5B67F1BE235D}"/>
                  </a:ext>
                </a:extLst>
              </p:cNvPr>
              <p:cNvSpPr/>
              <p:nvPr/>
            </p:nvSpPr>
            <p:spPr>
              <a:xfrm>
                <a:off x="14295119" y="1294093"/>
                <a:ext cx="33020" cy="33056"/>
              </a:xfrm>
              <a:custGeom>
                <a:avLst/>
                <a:gdLst>
                  <a:gd name="connsiteX0" fmla="*/ 33020 w 33020"/>
                  <a:gd name="connsiteY0" fmla="*/ 16547 h 33056"/>
                  <a:gd name="connsiteX1" fmla="*/ 16510 w 33020"/>
                  <a:gd name="connsiteY1" fmla="*/ 33057 h 33056"/>
                  <a:gd name="connsiteX2" fmla="*/ 0 w 33020"/>
                  <a:gd name="connsiteY2" fmla="*/ 16547 h 33056"/>
                  <a:gd name="connsiteX3" fmla="*/ 16510 w 33020"/>
                  <a:gd name="connsiteY3" fmla="*/ 37 h 33056"/>
                  <a:gd name="connsiteX4" fmla="*/ 33020 w 33020"/>
                  <a:gd name="connsiteY4" fmla="*/ 16547 h 33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56">
                    <a:moveTo>
                      <a:pt x="33020" y="16547"/>
                    </a:moveTo>
                    <a:cubicBezTo>
                      <a:pt x="33020" y="26072"/>
                      <a:pt x="25400" y="33057"/>
                      <a:pt x="16510" y="33057"/>
                    </a:cubicBezTo>
                    <a:cubicBezTo>
                      <a:pt x="6985" y="33057"/>
                      <a:pt x="0" y="25437"/>
                      <a:pt x="0" y="16547"/>
                    </a:cubicBezTo>
                    <a:cubicBezTo>
                      <a:pt x="0" y="7022"/>
                      <a:pt x="7620" y="37"/>
                      <a:pt x="16510" y="37"/>
                    </a:cubicBezTo>
                    <a:cubicBezTo>
                      <a:pt x="25400" y="-598"/>
                      <a:pt x="33020" y="7022"/>
                      <a:pt x="33020" y="16547"/>
                    </a:cubicBezTo>
                    <a:close/>
                  </a:path>
                </a:pathLst>
              </a:custGeom>
              <a:grpFill/>
              <a:ln w="6350"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36FAD5D9-1BEA-FC4C-9BA0-58C79ACEBE0B}"/>
                  </a:ext>
                </a:extLst>
              </p:cNvPr>
              <p:cNvSpPr/>
              <p:nvPr/>
            </p:nvSpPr>
            <p:spPr>
              <a:xfrm>
                <a:off x="14282419" y="128143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4765 h 58419"/>
                  <a:gd name="connsiteX6" fmla="*/ 25400 w 58420"/>
                  <a:gd name="connsiteY6" fmla="*/ 28575 h 58419"/>
                  <a:gd name="connsiteX7" fmla="*/ 29210 w 58420"/>
                  <a:gd name="connsiteY7" fmla="*/ 32385 h 58419"/>
                  <a:gd name="connsiteX8" fmla="*/ 33020 w 58420"/>
                  <a:gd name="connsiteY8" fmla="*/ 28575 h 58419"/>
                  <a:gd name="connsiteX9" fmla="*/ 29210 w 58420"/>
                  <a:gd name="connsiteY9" fmla="*/ 2476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2700" y="58420"/>
                      <a:pt x="0" y="45085"/>
                      <a:pt x="0" y="29210"/>
                    </a:cubicBezTo>
                    <a:cubicBezTo>
                      <a:pt x="0" y="12700"/>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p>
            </p:txBody>
          </p:sp>
        </p:grpSp>
        <p:grpSp>
          <p:nvGrpSpPr>
            <p:cNvPr id="26" name="Graphic 336">
              <a:extLst>
                <a:ext uri="{FF2B5EF4-FFF2-40B4-BE49-F238E27FC236}">
                  <a16:creationId xmlns:a16="http://schemas.microsoft.com/office/drawing/2014/main" id="{24183832-E36F-2941-8073-D271E613F92F}"/>
                </a:ext>
              </a:extLst>
            </p:cNvPr>
            <p:cNvGrpSpPr/>
            <p:nvPr/>
          </p:nvGrpSpPr>
          <p:grpSpPr>
            <a:xfrm>
              <a:off x="14058900" y="1281430"/>
              <a:ext cx="58441" cy="58419"/>
              <a:chOff x="14058900" y="1281430"/>
              <a:chExt cx="58441" cy="58419"/>
            </a:xfrm>
            <a:grpFill/>
          </p:grpSpPr>
          <p:sp>
            <p:nvSpPr>
              <p:cNvPr id="40" name="Freeform 39">
                <a:extLst>
                  <a:ext uri="{FF2B5EF4-FFF2-40B4-BE49-F238E27FC236}">
                    <a16:creationId xmlns:a16="http://schemas.microsoft.com/office/drawing/2014/main" id="{336C4BE2-277C-8245-A886-FAC7157B74AD}"/>
                  </a:ext>
                </a:extLst>
              </p:cNvPr>
              <p:cNvSpPr/>
              <p:nvPr/>
            </p:nvSpPr>
            <p:spPr>
              <a:xfrm>
                <a:off x="14072234" y="1294093"/>
                <a:ext cx="33019" cy="33056"/>
              </a:xfrm>
              <a:custGeom>
                <a:avLst/>
                <a:gdLst>
                  <a:gd name="connsiteX0" fmla="*/ 33020 w 33019"/>
                  <a:gd name="connsiteY0" fmla="*/ 16547 h 33056"/>
                  <a:gd name="connsiteX1" fmla="*/ 16510 w 33019"/>
                  <a:gd name="connsiteY1" fmla="*/ 33057 h 33056"/>
                  <a:gd name="connsiteX2" fmla="*/ 0 w 33019"/>
                  <a:gd name="connsiteY2" fmla="*/ 16547 h 33056"/>
                  <a:gd name="connsiteX3" fmla="*/ 16510 w 33019"/>
                  <a:gd name="connsiteY3" fmla="*/ 37 h 33056"/>
                  <a:gd name="connsiteX4" fmla="*/ 33020 w 33019"/>
                  <a:gd name="connsiteY4" fmla="*/ 16547 h 33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56">
                    <a:moveTo>
                      <a:pt x="33020" y="16547"/>
                    </a:moveTo>
                    <a:cubicBezTo>
                      <a:pt x="33020" y="26072"/>
                      <a:pt x="25400" y="33057"/>
                      <a:pt x="16510" y="33057"/>
                    </a:cubicBezTo>
                    <a:cubicBezTo>
                      <a:pt x="6985" y="33057"/>
                      <a:pt x="0" y="25437"/>
                      <a:pt x="0" y="16547"/>
                    </a:cubicBezTo>
                    <a:cubicBezTo>
                      <a:pt x="0" y="7022"/>
                      <a:pt x="7620" y="37"/>
                      <a:pt x="16510" y="37"/>
                    </a:cubicBezTo>
                    <a:cubicBezTo>
                      <a:pt x="25400" y="-598"/>
                      <a:pt x="33020" y="7022"/>
                      <a:pt x="33020" y="16547"/>
                    </a:cubicBezTo>
                    <a:close/>
                  </a:path>
                </a:pathLst>
              </a:custGeom>
              <a:grpFill/>
              <a:ln w="6350"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95D1CC98-85A5-7D4D-8AEF-B25D2DE3E2CA}"/>
                  </a:ext>
                </a:extLst>
              </p:cNvPr>
              <p:cNvSpPr/>
              <p:nvPr/>
            </p:nvSpPr>
            <p:spPr>
              <a:xfrm>
                <a:off x="14058900" y="1281430"/>
                <a:ext cx="58441" cy="58419"/>
              </a:xfrm>
              <a:custGeom>
                <a:avLst/>
                <a:gdLst>
                  <a:gd name="connsiteX0" fmla="*/ 29210 w 58441"/>
                  <a:gd name="connsiteY0" fmla="*/ 58420 h 58419"/>
                  <a:gd name="connsiteX1" fmla="*/ 0 w 58441"/>
                  <a:gd name="connsiteY1" fmla="*/ 29210 h 58419"/>
                  <a:gd name="connsiteX2" fmla="*/ 29210 w 58441"/>
                  <a:gd name="connsiteY2" fmla="*/ 0 h 58419"/>
                  <a:gd name="connsiteX3" fmla="*/ 58420 w 58441"/>
                  <a:gd name="connsiteY3" fmla="*/ 29210 h 58419"/>
                  <a:gd name="connsiteX4" fmla="*/ 29210 w 58441"/>
                  <a:gd name="connsiteY4" fmla="*/ 58420 h 58419"/>
                  <a:gd name="connsiteX5" fmla="*/ 29210 w 58441"/>
                  <a:gd name="connsiteY5" fmla="*/ 24765 h 58419"/>
                  <a:gd name="connsiteX6" fmla="*/ 25400 w 58441"/>
                  <a:gd name="connsiteY6" fmla="*/ 28575 h 58419"/>
                  <a:gd name="connsiteX7" fmla="*/ 29210 w 58441"/>
                  <a:gd name="connsiteY7" fmla="*/ 32385 h 58419"/>
                  <a:gd name="connsiteX8" fmla="*/ 33020 w 58441"/>
                  <a:gd name="connsiteY8" fmla="*/ 28575 h 58419"/>
                  <a:gd name="connsiteX9" fmla="*/ 29210 w 58441"/>
                  <a:gd name="connsiteY9" fmla="*/ 2476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19">
                    <a:moveTo>
                      <a:pt x="29210" y="58420"/>
                    </a:moveTo>
                    <a:cubicBezTo>
                      <a:pt x="12700" y="58420"/>
                      <a:pt x="0" y="45085"/>
                      <a:pt x="0" y="29210"/>
                    </a:cubicBezTo>
                    <a:cubicBezTo>
                      <a:pt x="0" y="12700"/>
                      <a:pt x="13335" y="0"/>
                      <a:pt x="29210" y="0"/>
                    </a:cubicBezTo>
                    <a:cubicBezTo>
                      <a:pt x="45720" y="0"/>
                      <a:pt x="58420" y="13335"/>
                      <a:pt x="58420" y="29210"/>
                    </a:cubicBezTo>
                    <a:cubicBezTo>
                      <a:pt x="59055" y="45085"/>
                      <a:pt x="45720"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655" y="26670"/>
                      <a:pt x="31750" y="24765"/>
                      <a:pt x="29210" y="24765"/>
                    </a:cubicBezTo>
                    <a:close/>
                  </a:path>
                </a:pathLst>
              </a:custGeom>
              <a:grpFill/>
              <a:ln w="6350" cap="flat">
                <a:noFill/>
                <a:prstDash val="solid"/>
                <a:miter/>
              </a:ln>
            </p:spPr>
            <p:txBody>
              <a:bodyPr rtlCol="0" anchor="ctr"/>
              <a:lstStyle/>
              <a:p>
                <a:endParaRPr lang="en-US"/>
              </a:p>
            </p:txBody>
          </p:sp>
        </p:grpSp>
        <p:grpSp>
          <p:nvGrpSpPr>
            <p:cNvPr id="27" name="Graphic 336">
              <a:extLst>
                <a:ext uri="{FF2B5EF4-FFF2-40B4-BE49-F238E27FC236}">
                  <a16:creationId xmlns:a16="http://schemas.microsoft.com/office/drawing/2014/main" id="{976B59DF-44A1-1744-8374-D4874AD7CB3F}"/>
                </a:ext>
              </a:extLst>
            </p:cNvPr>
            <p:cNvGrpSpPr/>
            <p:nvPr/>
          </p:nvGrpSpPr>
          <p:grpSpPr>
            <a:xfrm>
              <a:off x="14058900" y="705484"/>
              <a:ext cx="58441" cy="58420"/>
              <a:chOff x="14058900" y="705484"/>
              <a:chExt cx="58441" cy="58420"/>
            </a:xfrm>
            <a:grpFill/>
          </p:grpSpPr>
          <p:sp>
            <p:nvSpPr>
              <p:cNvPr id="38" name="Freeform 37">
                <a:extLst>
                  <a:ext uri="{FF2B5EF4-FFF2-40B4-BE49-F238E27FC236}">
                    <a16:creationId xmlns:a16="http://schemas.microsoft.com/office/drawing/2014/main" id="{1331B61A-8608-374C-A1CD-802A11240F36}"/>
                  </a:ext>
                </a:extLst>
              </p:cNvPr>
              <p:cNvSpPr/>
              <p:nvPr/>
            </p:nvSpPr>
            <p:spPr>
              <a:xfrm>
                <a:off x="14072234" y="718147"/>
                <a:ext cx="33019" cy="33057"/>
              </a:xfrm>
              <a:custGeom>
                <a:avLst/>
                <a:gdLst>
                  <a:gd name="connsiteX0" fmla="*/ 33020 w 33019"/>
                  <a:gd name="connsiteY0" fmla="*/ 16547 h 33057"/>
                  <a:gd name="connsiteX1" fmla="*/ 16510 w 33019"/>
                  <a:gd name="connsiteY1" fmla="*/ 33057 h 33057"/>
                  <a:gd name="connsiteX2" fmla="*/ 0 w 33019"/>
                  <a:gd name="connsiteY2" fmla="*/ 16547 h 33057"/>
                  <a:gd name="connsiteX3" fmla="*/ 16510 w 33019"/>
                  <a:gd name="connsiteY3" fmla="*/ 37 h 33057"/>
                  <a:gd name="connsiteX4" fmla="*/ 33020 w 33019"/>
                  <a:gd name="connsiteY4" fmla="*/ 16547 h 33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57">
                    <a:moveTo>
                      <a:pt x="33020" y="16547"/>
                    </a:moveTo>
                    <a:cubicBezTo>
                      <a:pt x="33020" y="26072"/>
                      <a:pt x="25400" y="33057"/>
                      <a:pt x="16510" y="33057"/>
                    </a:cubicBezTo>
                    <a:cubicBezTo>
                      <a:pt x="6985" y="33057"/>
                      <a:pt x="0" y="25437"/>
                      <a:pt x="0" y="16547"/>
                    </a:cubicBezTo>
                    <a:cubicBezTo>
                      <a:pt x="0" y="7022"/>
                      <a:pt x="7620" y="37"/>
                      <a:pt x="16510" y="37"/>
                    </a:cubicBezTo>
                    <a:cubicBezTo>
                      <a:pt x="25400" y="-598"/>
                      <a:pt x="33020" y="7022"/>
                      <a:pt x="33020" y="16547"/>
                    </a:cubicBezTo>
                    <a:close/>
                  </a:path>
                </a:pathLst>
              </a:custGeom>
              <a:grpFill/>
              <a:ln w="6350"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F0275B88-E9F9-DA46-8BC5-408B8C086662}"/>
                  </a:ext>
                </a:extLst>
              </p:cNvPr>
              <p:cNvSpPr/>
              <p:nvPr/>
            </p:nvSpPr>
            <p:spPr>
              <a:xfrm>
                <a:off x="14058900" y="705484"/>
                <a:ext cx="58441" cy="58420"/>
              </a:xfrm>
              <a:custGeom>
                <a:avLst/>
                <a:gdLst>
                  <a:gd name="connsiteX0" fmla="*/ 29210 w 58441"/>
                  <a:gd name="connsiteY0" fmla="*/ 58420 h 58420"/>
                  <a:gd name="connsiteX1" fmla="*/ 0 w 58441"/>
                  <a:gd name="connsiteY1" fmla="*/ 29210 h 58420"/>
                  <a:gd name="connsiteX2" fmla="*/ 29210 w 58441"/>
                  <a:gd name="connsiteY2" fmla="*/ 0 h 58420"/>
                  <a:gd name="connsiteX3" fmla="*/ 58420 w 58441"/>
                  <a:gd name="connsiteY3" fmla="*/ 29210 h 58420"/>
                  <a:gd name="connsiteX4" fmla="*/ 29210 w 58441"/>
                  <a:gd name="connsiteY4" fmla="*/ 58420 h 58420"/>
                  <a:gd name="connsiteX5" fmla="*/ 29210 w 58441"/>
                  <a:gd name="connsiteY5" fmla="*/ 24765 h 58420"/>
                  <a:gd name="connsiteX6" fmla="*/ 25400 w 58441"/>
                  <a:gd name="connsiteY6" fmla="*/ 28575 h 58420"/>
                  <a:gd name="connsiteX7" fmla="*/ 29210 w 58441"/>
                  <a:gd name="connsiteY7" fmla="*/ 32385 h 58420"/>
                  <a:gd name="connsiteX8" fmla="*/ 33020 w 58441"/>
                  <a:gd name="connsiteY8" fmla="*/ 28575 h 58420"/>
                  <a:gd name="connsiteX9" fmla="*/ 29210 w 58441"/>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20">
                    <a:moveTo>
                      <a:pt x="29210" y="58420"/>
                    </a:moveTo>
                    <a:cubicBezTo>
                      <a:pt x="12700" y="58420"/>
                      <a:pt x="0" y="45085"/>
                      <a:pt x="0" y="29210"/>
                    </a:cubicBezTo>
                    <a:cubicBezTo>
                      <a:pt x="0" y="12700"/>
                      <a:pt x="13335" y="0"/>
                      <a:pt x="29210" y="0"/>
                    </a:cubicBezTo>
                    <a:cubicBezTo>
                      <a:pt x="45720" y="0"/>
                      <a:pt x="58420" y="13335"/>
                      <a:pt x="58420" y="29210"/>
                    </a:cubicBezTo>
                    <a:cubicBezTo>
                      <a:pt x="59055" y="45085"/>
                      <a:pt x="45720"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020" y="26670"/>
                      <a:pt x="31750" y="24765"/>
                      <a:pt x="29210" y="24765"/>
                    </a:cubicBezTo>
                    <a:close/>
                  </a:path>
                </a:pathLst>
              </a:custGeom>
              <a:grpFill/>
              <a:ln w="6350" cap="flat">
                <a:noFill/>
                <a:prstDash val="solid"/>
                <a:miter/>
              </a:ln>
            </p:spPr>
            <p:txBody>
              <a:bodyPr rtlCol="0" anchor="ctr"/>
              <a:lstStyle/>
              <a:p>
                <a:endParaRPr lang="en-US"/>
              </a:p>
            </p:txBody>
          </p:sp>
        </p:grpSp>
        <p:grpSp>
          <p:nvGrpSpPr>
            <p:cNvPr id="28" name="Graphic 336">
              <a:extLst>
                <a:ext uri="{FF2B5EF4-FFF2-40B4-BE49-F238E27FC236}">
                  <a16:creationId xmlns:a16="http://schemas.microsoft.com/office/drawing/2014/main" id="{4CDF52F4-8723-4F4C-B6EC-4F217B8192F0}"/>
                </a:ext>
              </a:extLst>
            </p:cNvPr>
            <p:cNvGrpSpPr/>
            <p:nvPr/>
          </p:nvGrpSpPr>
          <p:grpSpPr>
            <a:xfrm>
              <a:off x="13915390" y="850264"/>
              <a:ext cx="58419" cy="58420"/>
              <a:chOff x="13915390" y="850264"/>
              <a:chExt cx="58419" cy="58420"/>
            </a:xfrm>
            <a:grpFill/>
          </p:grpSpPr>
          <p:sp>
            <p:nvSpPr>
              <p:cNvPr id="36" name="Freeform 35">
                <a:extLst>
                  <a:ext uri="{FF2B5EF4-FFF2-40B4-BE49-F238E27FC236}">
                    <a16:creationId xmlns:a16="http://schemas.microsoft.com/office/drawing/2014/main" id="{A9ED030B-7998-EA4A-B048-3DBED1ED9BC0}"/>
                  </a:ext>
                </a:extLst>
              </p:cNvPr>
              <p:cNvSpPr/>
              <p:nvPr/>
            </p:nvSpPr>
            <p:spPr>
              <a:xfrm>
                <a:off x="13928090" y="862964"/>
                <a:ext cx="33019" cy="33020"/>
              </a:xfrm>
              <a:custGeom>
                <a:avLst/>
                <a:gdLst>
                  <a:gd name="connsiteX0" fmla="*/ 33020 w 33019"/>
                  <a:gd name="connsiteY0" fmla="*/ 16510 h 33020"/>
                  <a:gd name="connsiteX1" fmla="*/ 16510 w 33019"/>
                  <a:gd name="connsiteY1" fmla="*/ 33020 h 33020"/>
                  <a:gd name="connsiteX2" fmla="*/ 0 w 33019"/>
                  <a:gd name="connsiteY2" fmla="*/ 16510 h 33020"/>
                  <a:gd name="connsiteX3" fmla="*/ 16510 w 33019"/>
                  <a:gd name="connsiteY3" fmla="*/ 0 h 33020"/>
                  <a:gd name="connsiteX4" fmla="*/ 33020 w 33019"/>
                  <a:gd name="connsiteY4" fmla="*/ 16510 h 3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20">
                    <a:moveTo>
                      <a:pt x="33020" y="16510"/>
                    </a:moveTo>
                    <a:cubicBezTo>
                      <a:pt x="33020" y="26035"/>
                      <a:pt x="25400" y="33020"/>
                      <a:pt x="16510" y="33020"/>
                    </a:cubicBezTo>
                    <a:cubicBezTo>
                      <a:pt x="6985" y="33020"/>
                      <a:pt x="0" y="25400"/>
                      <a:pt x="0" y="16510"/>
                    </a:cubicBezTo>
                    <a:cubicBezTo>
                      <a:pt x="0" y="6985"/>
                      <a:pt x="7620" y="0"/>
                      <a:pt x="16510" y="0"/>
                    </a:cubicBezTo>
                    <a:cubicBezTo>
                      <a:pt x="26035" y="0"/>
                      <a:pt x="33020" y="6985"/>
                      <a:pt x="33020" y="16510"/>
                    </a:cubicBezTo>
                    <a:close/>
                  </a:path>
                </a:pathLst>
              </a:custGeom>
              <a:grpFill/>
              <a:ln w="6350"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D445BBF3-F33B-D94D-B1B8-7BB4E45D000E}"/>
                  </a:ext>
                </a:extLst>
              </p:cNvPr>
              <p:cNvSpPr/>
              <p:nvPr/>
            </p:nvSpPr>
            <p:spPr>
              <a:xfrm>
                <a:off x="13915390" y="850264"/>
                <a:ext cx="58419" cy="58420"/>
              </a:xfrm>
              <a:custGeom>
                <a:avLst/>
                <a:gdLst>
                  <a:gd name="connsiteX0" fmla="*/ 29210 w 58419"/>
                  <a:gd name="connsiteY0" fmla="*/ 58420 h 58420"/>
                  <a:gd name="connsiteX1" fmla="*/ 0 w 58419"/>
                  <a:gd name="connsiteY1" fmla="*/ 29210 h 58420"/>
                  <a:gd name="connsiteX2" fmla="*/ 29210 w 58419"/>
                  <a:gd name="connsiteY2" fmla="*/ 0 h 58420"/>
                  <a:gd name="connsiteX3" fmla="*/ 58420 w 58419"/>
                  <a:gd name="connsiteY3" fmla="*/ 29210 h 58420"/>
                  <a:gd name="connsiteX4" fmla="*/ 29210 w 58419"/>
                  <a:gd name="connsiteY4" fmla="*/ 58420 h 58420"/>
                  <a:gd name="connsiteX5" fmla="*/ 29210 w 58419"/>
                  <a:gd name="connsiteY5" fmla="*/ 25400 h 58420"/>
                  <a:gd name="connsiteX6" fmla="*/ 25400 w 58419"/>
                  <a:gd name="connsiteY6" fmla="*/ 29210 h 58420"/>
                  <a:gd name="connsiteX7" fmla="*/ 29210 w 58419"/>
                  <a:gd name="connsiteY7" fmla="*/ 33020 h 58420"/>
                  <a:gd name="connsiteX8" fmla="*/ 33020 w 58419"/>
                  <a:gd name="connsiteY8" fmla="*/ 29210 h 58420"/>
                  <a:gd name="connsiteX9" fmla="*/ 29210 w 58419"/>
                  <a:gd name="connsiteY9" fmla="*/ 25400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20">
                    <a:moveTo>
                      <a:pt x="29210" y="58420"/>
                    </a:moveTo>
                    <a:cubicBezTo>
                      <a:pt x="12700" y="58420"/>
                      <a:pt x="0" y="45085"/>
                      <a:pt x="0" y="29210"/>
                    </a:cubicBezTo>
                    <a:cubicBezTo>
                      <a:pt x="0" y="12700"/>
                      <a:pt x="13335" y="0"/>
                      <a:pt x="29210" y="0"/>
                    </a:cubicBezTo>
                    <a:cubicBezTo>
                      <a:pt x="45720" y="0"/>
                      <a:pt x="58420" y="13335"/>
                      <a:pt x="58420" y="29210"/>
                    </a:cubicBezTo>
                    <a:cubicBezTo>
                      <a:pt x="58420" y="45720"/>
                      <a:pt x="45720"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750" y="25400"/>
                      <a:pt x="29210" y="25400"/>
                    </a:cubicBezTo>
                    <a:close/>
                  </a:path>
                </a:pathLst>
              </a:custGeom>
              <a:grpFill/>
              <a:ln w="6350" cap="flat">
                <a:noFill/>
                <a:prstDash val="solid"/>
                <a:miter/>
              </a:ln>
            </p:spPr>
            <p:txBody>
              <a:bodyPr rtlCol="0" anchor="ctr"/>
              <a:lstStyle/>
              <a:p>
                <a:endParaRPr lang="en-US"/>
              </a:p>
            </p:txBody>
          </p:sp>
        </p:grpSp>
        <p:grpSp>
          <p:nvGrpSpPr>
            <p:cNvPr id="29" name="Graphic 336">
              <a:extLst>
                <a:ext uri="{FF2B5EF4-FFF2-40B4-BE49-F238E27FC236}">
                  <a16:creationId xmlns:a16="http://schemas.microsoft.com/office/drawing/2014/main" id="{C30C87EE-8249-D641-BB79-AA4DAC399A66}"/>
                </a:ext>
              </a:extLst>
            </p:cNvPr>
            <p:cNvGrpSpPr/>
            <p:nvPr/>
          </p:nvGrpSpPr>
          <p:grpSpPr>
            <a:xfrm>
              <a:off x="13788390" y="716280"/>
              <a:ext cx="58441" cy="58419"/>
              <a:chOff x="13788390" y="716280"/>
              <a:chExt cx="58441" cy="58419"/>
            </a:xfrm>
            <a:grpFill/>
          </p:grpSpPr>
          <p:sp>
            <p:nvSpPr>
              <p:cNvPr id="34" name="Freeform 33">
                <a:extLst>
                  <a:ext uri="{FF2B5EF4-FFF2-40B4-BE49-F238E27FC236}">
                    <a16:creationId xmlns:a16="http://schemas.microsoft.com/office/drawing/2014/main" id="{56B5A216-C01C-4E40-813F-39B4ABC27D0F}"/>
                  </a:ext>
                </a:extLst>
              </p:cNvPr>
              <p:cNvSpPr/>
              <p:nvPr/>
            </p:nvSpPr>
            <p:spPr>
              <a:xfrm>
                <a:off x="13801725" y="72898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6985" y="33020"/>
                      <a:pt x="0" y="25400"/>
                      <a:pt x="0" y="16510"/>
                    </a:cubicBezTo>
                    <a:cubicBezTo>
                      <a:pt x="0" y="6985"/>
                      <a:pt x="7620" y="0"/>
                      <a:pt x="16510" y="0"/>
                    </a:cubicBezTo>
                    <a:cubicBezTo>
                      <a:pt x="25400" y="0"/>
                      <a:pt x="33020" y="6985"/>
                      <a:pt x="33020" y="16510"/>
                    </a:cubicBezTo>
                    <a:close/>
                  </a:path>
                </a:pathLst>
              </a:custGeom>
              <a:grpFill/>
              <a:ln w="6350"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B6A24642-B520-7041-B848-EC145FFE624E}"/>
                  </a:ext>
                </a:extLst>
              </p:cNvPr>
              <p:cNvSpPr/>
              <p:nvPr/>
            </p:nvSpPr>
            <p:spPr>
              <a:xfrm>
                <a:off x="13788390" y="716280"/>
                <a:ext cx="58441" cy="58419"/>
              </a:xfrm>
              <a:custGeom>
                <a:avLst/>
                <a:gdLst>
                  <a:gd name="connsiteX0" fmla="*/ 29210 w 58441"/>
                  <a:gd name="connsiteY0" fmla="*/ 58420 h 58419"/>
                  <a:gd name="connsiteX1" fmla="*/ 0 w 58441"/>
                  <a:gd name="connsiteY1" fmla="*/ 29210 h 58419"/>
                  <a:gd name="connsiteX2" fmla="*/ 29210 w 58441"/>
                  <a:gd name="connsiteY2" fmla="*/ 0 h 58419"/>
                  <a:gd name="connsiteX3" fmla="*/ 58420 w 58441"/>
                  <a:gd name="connsiteY3" fmla="*/ 29210 h 58419"/>
                  <a:gd name="connsiteX4" fmla="*/ 29210 w 58441"/>
                  <a:gd name="connsiteY4" fmla="*/ 58420 h 58419"/>
                  <a:gd name="connsiteX5" fmla="*/ 29210 w 58441"/>
                  <a:gd name="connsiteY5" fmla="*/ 25400 h 58419"/>
                  <a:gd name="connsiteX6" fmla="*/ 25400 w 58441"/>
                  <a:gd name="connsiteY6" fmla="*/ 29210 h 58419"/>
                  <a:gd name="connsiteX7" fmla="*/ 29210 w 58441"/>
                  <a:gd name="connsiteY7" fmla="*/ 33020 h 58419"/>
                  <a:gd name="connsiteX8" fmla="*/ 33020 w 58441"/>
                  <a:gd name="connsiteY8" fmla="*/ 29210 h 58419"/>
                  <a:gd name="connsiteX9" fmla="*/ 29210 w 58441"/>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19">
                    <a:moveTo>
                      <a:pt x="29210" y="58420"/>
                    </a:moveTo>
                    <a:cubicBezTo>
                      <a:pt x="12700" y="58420"/>
                      <a:pt x="0" y="45085"/>
                      <a:pt x="0" y="29210"/>
                    </a:cubicBezTo>
                    <a:cubicBezTo>
                      <a:pt x="0" y="12700"/>
                      <a:pt x="13335" y="0"/>
                      <a:pt x="29210" y="0"/>
                    </a:cubicBezTo>
                    <a:cubicBezTo>
                      <a:pt x="45720" y="0"/>
                      <a:pt x="58420" y="13335"/>
                      <a:pt x="58420" y="29210"/>
                    </a:cubicBezTo>
                    <a:cubicBezTo>
                      <a:pt x="59055" y="45720"/>
                      <a:pt x="45720"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655" y="27305"/>
                      <a:pt x="31750" y="25400"/>
                      <a:pt x="29210" y="25400"/>
                    </a:cubicBezTo>
                    <a:close/>
                  </a:path>
                </a:pathLst>
              </a:custGeom>
              <a:grpFill/>
              <a:ln w="6350" cap="flat">
                <a:noFill/>
                <a:prstDash val="solid"/>
                <a:miter/>
              </a:ln>
            </p:spPr>
            <p:txBody>
              <a:bodyPr rtlCol="0" anchor="ctr"/>
              <a:lstStyle/>
              <a:p>
                <a:endParaRPr lang="en-US"/>
              </a:p>
            </p:txBody>
          </p:sp>
        </p:grpSp>
        <p:grpSp>
          <p:nvGrpSpPr>
            <p:cNvPr id="30" name="Graphic 336">
              <a:extLst>
                <a:ext uri="{FF2B5EF4-FFF2-40B4-BE49-F238E27FC236}">
                  <a16:creationId xmlns:a16="http://schemas.microsoft.com/office/drawing/2014/main" id="{6485C66C-6527-214C-BEB3-43906C2BEBAA}"/>
                </a:ext>
              </a:extLst>
            </p:cNvPr>
            <p:cNvGrpSpPr/>
            <p:nvPr/>
          </p:nvGrpSpPr>
          <p:grpSpPr>
            <a:xfrm>
              <a:off x="14088745" y="419734"/>
              <a:ext cx="58419" cy="58420"/>
              <a:chOff x="14088745" y="419734"/>
              <a:chExt cx="58419" cy="58420"/>
            </a:xfrm>
            <a:grpFill/>
          </p:grpSpPr>
          <p:sp>
            <p:nvSpPr>
              <p:cNvPr id="32" name="Freeform 31">
                <a:extLst>
                  <a:ext uri="{FF2B5EF4-FFF2-40B4-BE49-F238E27FC236}">
                    <a16:creationId xmlns:a16="http://schemas.microsoft.com/office/drawing/2014/main" id="{7523EABD-B021-D24F-9BFD-6CE8F24CE567}"/>
                  </a:ext>
                </a:extLst>
              </p:cNvPr>
              <p:cNvSpPr/>
              <p:nvPr/>
            </p:nvSpPr>
            <p:spPr>
              <a:xfrm>
                <a:off x="14101445" y="43180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6985" y="33020"/>
                      <a:pt x="0" y="25400"/>
                      <a:pt x="0" y="16510"/>
                    </a:cubicBezTo>
                    <a:cubicBezTo>
                      <a:pt x="0" y="7620"/>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B1B8873A-49DD-AC46-BC77-1DF31DD71324}"/>
                  </a:ext>
                </a:extLst>
              </p:cNvPr>
              <p:cNvSpPr/>
              <p:nvPr/>
            </p:nvSpPr>
            <p:spPr>
              <a:xfrm>
                <a:off x="14088745" y="419734"/>
                <a:ext cx="58419" cy="58420"/>
              </a:xfrm>
              <a:custGeom>
                <a:avLst/>
                <a:gdLst>
                  <a:gd name="connsiteX0" fmla="*/ 29210 w 58419"/>
                  <a:gd name="connsiteY0" fmla="*/ 58420 h 58420"/>
                  <a:gd name="connsiteX1" fmla="*/ 0 w 58419"/>
                  <a:gd name="connsiteY1" fmla="*/ 29210 h 58420"/>
                  <a:gd name="connsiteX2" fmla="*/ 29210 w 58419"/>
                  <a:gd name="connsiteY2" fmla="*/ 0 h 58420"/>
                  <a:gd name="connsiteX3" fmla="*/ 58420 w 58419"/>
                  <a:gd name="connsiteY3" fmla="*/ 29210 h 58420"/>
                  <a:gd name="connsiteX4" fmla="*/ 29210 w 58419"/>
                  <a:gd name="connsiteY4" fmla="*/ 58420 h 58420"/>
                  <a:gd name="connsiteX5" fmla="*/ 29210 w 58419"/>
                  <a:gd name="connsiteY5" fmla="*/ 24765 h 58420"/>
                  <a:gd name="connsiteX6" fmla="*/ 25400 w 58419"/>
                  <a:gd name="connsiteY6" fmla="*/ 28575 h 58420"/>
                  <a:gd name="connsiteX7" fmla="*/ 29210 w 58419"/>
                  <a:gd name="connsiteY7" fmla="*/ 32385 h 58420"/>
                  <a:gd name="connsiteX8" fmla="*/ 33020 w 58419"/>
                  <a:gd name="connsiteY8" fmla="*/ 28575 h 58420"/>
                  <a:gd name="connsiteX9" fmla="*/ 29210 w 58419"/>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20">
                    <a:moveTo>
                      <a:pt x="29210" y="58420"/>
                    </a:moveTo>
                    <a:cubicBezTo>
                      <a:pt x="12700" y="58420"/>
                      <a:pt x="0" y="45085"/>
                      <a:pt x="0" y="29210"/>
                    </a:cubicBezTo>
                    <a:cubicBezTo>
                      <a:pt x="0" y="13335"/>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p>
            </p:txBody>
          </p:sp>
        </p:grpSp>
        <p:sp>
          <p:nvSpPr>
            <p:cNvPr id="31" name="Freeform 30">
              <a:extLst>
                <a:ext uri="{FF2B5EF4-FFF2-40B4-BE49-F238E27FC236}">
                  <a16:creationId xmlns:a16="http://schemas.microsoft.com/office/drawing/2014/main" id="{01A21171-DFF4-3846-9239-6B5EEE8EC05C}"/>
                </a:ext>
              </a:extLst>
            </p:cNvPr>
            <p:cNvSpPr/>
            <p:nvPr/>
          </p:nvSpPr>
          <p:spPr>
            <a:xfrm>
              <a:off x="14077950" y="726440"/>
              <a:ext cx="245427" cy="591820"/>
            </a:xfrm>
            <a:custGeom>
              <a:avLst/>
              <a:gdLst>
                <a:gd name="connsiteX0" fmla="*/ 20320 w 245427"/>
                <a:gd name="connsiteY0" fmla="*/ 591820 h 591820"/>
                <a:gd name="connsiteX1" fmla="*/ 0 w 245427"/>
                <a:gd name="connsiteY1" fmla="*/ 576580 h 591820"/>
                <a:gd name="connsiteX2" fmla="*/ 217170 w 245427"/>
                <a:gd name="connsiteY2" fmla="*/ 290195 h 591820"/>
                <a:gd name="connsiteX3" fmla="*/ 0 w 245427"/>
                <a:gd name="connsiteY3" fmla="*/ 15875 h 591820"/>
                <a:gd name="connsiteX4" fmla="*/ 19685 w 245427"/>
                <a:gd name="connsiteY4" fmla="*/ 0 h 591820"/>
                <a:gd name="connsiteX5" fmla="*/ 242570 w 245427"/>
                <a:gd name="connsiteY5" fmla="*/ 281940 h 591820"/>
                <a:gd name="connsiteX6" fmla="*/ 242570 w 245427"/>
                <a:gd name="connsiteY6" fmla="*/ 297815 h 591820"/>
                <a:gd name="connsiteX7" fmla="*/ 20320 w 245427"/>
                <a:gd name="connsiteY7" fmla="*/ 591820 h 591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427" h="591820">
                  <a:moveTo>
                    <a:pt x="20320" y="591820"/>
                  </a:moveTo>
                  <a:lnTo>
                    <a:pt x="0" y="576580"/>
                  </a:lnTo>
                  <a:lnTo>
                    <a:pt x="217170" y="290195"/>
                  </a:lnTo>
                  <a:lnTo>
                    <a:pt x="0" y="15875"/>
                  </a:lnTo>
                  <a:lnTo>
                    <a:pt x="19685" y="0"/>
                  </a:lnTo>
                  <a:lnTo>
                    <a:pt x="242570" y="281940"/>
                  </a:lnTo>
                  <a:cubicBezTo>
                    <a:pt x="246380" y="286385"/>
                    <a:pt x="246380" y="292735"/>
                    <a:pt x="242570" y="297815"/>
                  </a:cubicBezTo>
                  <a:lnTo>
                    <a:pt x="20320" y="591820"/>
                  </a:lnTo>
                  <a:close/>
                </a:path>
              </a:pathLst>
            </a:custGeom>
            <a:grpFill/>
            <a:ln w="6350" cap="flat">
              <a:noFill/>
              <a:prstDash val="solid"/>
              <a:miter/>
            </a:ln>
          </p:spPr>
          <p:txBody>
            <a:bodyPr rtlCol="0" anchor="ctr"/>
            <a:lstStyle/>
            <a:p>
              <a:endParaRPr lang="en-US"/>
            </a:p>
          </p:txBody>
        </p:sp>
      </p:grpSp>
      <p:grpSp>
        <p:nvGrpSpPr>
          <p:cNvPr id="48" name="Group 47">
            <a:extLst>
              <a:ext uri="{FF2B5EF4-FFF2-40B4-BE49-F238E27FC236}">
                <a16:creationId xmlns:a16="http://schemas.microsoft.com/office/drawing/2014/main" id="{F6BCD604-FE9B-204B-BEB7-8E4BB4441AFC}"/>
              </a:ext>
            </a:extLst>
          </p:cNvPr>
          <p:cNvGrpSpPr>
            <a:grpSpLocks noChangeAspect="1"/>
          </p:cNvGrpSpPr>
          <p:nvPr/>
        </p:nvGrpSpPr>
        <p:grpSpPr>
          <a:xfrm>
            <a:off x="3470072" y="2440678"/>
            <a:ext cx="403924" cy="491690"/>
            <a:chOff x="16620490" y="450215"/>
            <a:chExt cx="756920" cy="921384"/>
          </a:xfrm>
          <a:solidFill>
            <a:schemeClr val="bg1"/>
          </a:solidFill>
        </p:grpSpPr>
        <p:sp>
          <p:nvSpPr>
            <p:cNvPr id="49" name="Freeform 48">
              <a:extLst>
                <a:ext uri="{FF2B5EF4-FFF2-40B4-BE49-F238E27FC236}">
                  <a16:creationId xmlns:a16="http://schemas.microsoft.com/office/drawing/2014/main" id="{3A730F0B-3509-DE45-95A8-5E48A3C55FE3}"/>
                </a:ext>
              </a:extLst>
            </p:cNvPr>
            <p:cNvSpPr/>
            <p:nvPr/>
          </p:nvSpPr>
          <p:spPr>
            <a:xfrm>
              <a:off x="16636770" y="467518"/>
              <a:ext cx="722859" cy="887571"/>
            </a:xfrm>
            <a:custGeom>
              <a:avLst/>
              <a:gdLst>
                <a:gd name="connsiteX0" fmla="*/ 708889 w 722859"/>
                <a:gd name="connsiteY0" fmla="*/ 887571 h 887571"/>
                <a:gd name="connsiteX1" fmla="*/ 40869 w 722859"/>
                <a:gd name="connsiteY1" fmla="*/ 887571 h 887571"/>
                <a:gd name="connsiteX2" fmla="*/ 28169 w 722859"/>
                <a:gd name="connsiteY2" fmla="*/ 874871 h 887571"/>
                <a:gd name="connsiteX3" fmla="*/ 28169 w 722859"/>
                <a:gd name="connsiteY3" fmla="*/ 689451 h 887571"/>
                <a:gd name="connsiteX4" fmla="*/ 33249 w 722859"/>
                <a:gd name="connsiteY4" fmla="*/ 679291 h 887571"/>
                <a:gd name="connsiteX5" fmla="*/ 263119 w 722859"/>
                <a:gd name="connsiteY5" fmla="*/ 509746 h 887571"/>
                <a:gd name="connsiteX6" fmla="*/ 447904 w 722859"/>
                <a:gd name="connsiteY6" fmla="*/ 350996 h 887571"/>
                <a:gd name="connsiteX7" fmla="*/ 456159 w 722859"/>
                <a:gd name="connsiteY7" fmla="*/ 251301 h 887571"/>
                <a:gd name="connsiteX8" fmla="*/ 301854 w 722859"/>
                <a:gd name="connsiteY8" fmla="*/ 219551 h 887571"/>
                <a:gd name="connsiteX9" fmla="*/ 139929 w 722859"/>
                <a:gd name="connsiteY9" fmla="*/ 309721 h 887571"/>
                <a:gd name="connsiteX10" fmla="*/ 124054 w 722859"/>
                <a:gd name="connsiteY10" fmla="*/ 306546 h 887571"/>
                <a:gd name="connsiteX11" fmla="*/ 2769 w 722859"/>
                <a:gd name="connsiteY11" fmla="*/ 162401 h 887571"/>
                <a:gd name="connsiteX12" fmla="*/ 229 w 722859"/>
                <a:gd name="connsiteY12" fmla="*/ 152241 h 887571"/>
                <a:gd name="connsiteX13" fmla="*/ 5944 w 722859"/>
                <a:gd name="connsiteY13" fmla="*/ 143351 h 887571"/>
                <a:gd name="connsiteX14" fmla="*/ 166599 w 722859"/>
                <a:gd name="connsiteY14" fmla="*/ 46831 h 887571"/>
                <a:gd name="connsiteX15" fmla="*/ 170409 w 722859"/>
                <a:gd name="connsiteY15" fmla="*/ 45561 h 887571"/>
                <a:gd name="connsiteX16" fmla="*/ 355194 w 722859"/>
                <a:gd name="connsiteY16" fmla="*/ 476 h 887571"/>
                <a:gd name="connsiteX17" fmla="*/ 362179 w 722859"/>
                <a:gd name="connsiteY17" fmla="*/ 476 h 887571"/>
                <a:gd name="connsiteX18" fmla="*/ 612369 w 722859"/>
                <a:gd name="connsiteY18" fmla="*/ 80486 h 887571"/>
                <a:gd name="connsiteX19" fmla="*/ 619989 w 722859"/>
                <a:gd name="connsiteY19" fmla="*/ 86836 h 887571"/>
                <a:gd name="connsiteX20" fmla="*/ 714604 w 722859"/>
                <a:gd name="connsiteY20" fmla="*/ 264636 h 887571"/>
                <a:gd name="connsiteX21" fmla="*/ 715239 w 722859"/>
                <a:gd name="connsiteY21" fmla="*/ 275431 h 887571"/>
                <a:gd name="connsiteX22" fmla="*/ 620624 w 722859"/>
                <a:gd name="connsiteY22" fmla="*/ 509746 h 887571"/>
                <a:gd name="connsiteX23" fmla="*/ 617449 w 722859"/>
                <a:gd name="connsiteY23" fmla="*/ 514826 h 887571"/>
                <a:gd name="connsiteX24" fmla="*/ 422504 w 722859"/>
                <a:gd name="connsiteY24" fmla="*/ 671671 h 887571"/>
                <a:gd name="connsiteX25" fmla="*/ 710159 w 722859"/>
                <a:gd name="connsiteY25" fmla="*/ 671671 h 887571"/>
                <a:gd name="connsiteX26" fmla="*/ 722859 w 722859"/>
                <a:gd name="connsiteY26" fmla="*/ 684371 h 887571"/>
                <a:gd name="connsiteX27" fmla="*/ 722859 w 722859"/>
                <a:gd name="connsiteY27" fmla="*/ 875506 h 887571"/>
                <a:gd name="connsiteX28" fmla="*/ 708889 w 722859"/>
                <a:gd name="connsiteY28" fmla="*/ 887571 h 887571"/>
                <a:gd name="connsiteX29" fmla="*/ 53569 w 722859"/>
                <a:gd name="connsiteY29" fmla="*/ 862171 h 887571"/>
                <a:gd name="connsiteX30" fmla="*/ 696189 w 722859"/>
                <a:gd name="connsiteY30" fmla="*/ 862171 h 887571"/>
                <a:gd name="connsiteX31" fmla="*/ 696189 w 722859"/>
                <a:gd name="connsiteY31" fmla="*/ 696436 h 887571"/>
                <a:gd name="connsiteX32" fmla="*/ 380594 w 722859"/>
                <a:gd name="connsiteY32" fmla="*/ 696436 h 887571"/>
                <a:gd name="connsiteX33" fmla="*/ 368529 w 722859"/>
                <a:gd name="connsiteY33" fmla="*/ 687546 h 887571"/>
                <a:gd name="connsiteX34" fmla="*/ 373609 w 722859"/>
                <a:gd name="connsiteY34" fmla="*/ 673576 h 887571"/>
                <a:gd name="connsiteX35" fmla="*/ 597129 w 722859"/>
                <a:gd name="connsiteY35" fmla="*/ 497046 h 887571"/>
                <a:gd name="connsiteX36" fmla="*/ 688569 w 722859"/>
                <a:gd name="connsiteY36" fmla="*/ 270986 h 887571"/>
                <a:gd name="connsiteX37" fmla="*/ 599669 w 722859"/>
                <a:gd name="connsiteY37" fmla="*/ 103346 h 887571"/>
                <a:gd name="connsiteX38" fmla="*/ 357734 w 722859"/>
                <a:gd name="connsiteY38" fmla="*/ 25876 h 887571"/>
                <a:gd name="connsiteX39" fmla="*/ 178029 w 722859"/>
                <a:gd name="connsiteY39" fmla="*/ 69691 h 887571"/>
                <a:gd name="connsiteX40" fmla="*/ 31979 w 722859"/>
                <a:gd name="connsiteY40" fmla="*/ 157321 h 887571"/>
                <a:gd name="connsiteX41" fmla="*/ 137389 w 722859"/>
                <a:gd name="connsiteY41" fmla="*/ 283051 h 887571"/>
                <a:gd name="connsiteX42" fmla="*/ 294234 w 722859"/>
                <a:gd name="connsiteY42" fmla="*/ 195421 h 887571"/>
                <a:gd name="connsiteX43" fmla="*/ 303124 w 722859"/>
                <a:gd name="connsiteY43" fmla="*/ 194151 h 887571"/>
                <a:gd name="connsiteX44" fmla="*/ 472669 w 722859"/>
                <a:gd name="connsiteY44" fmla="*/ 229076 h 887571"/>
                <a:gd name="connsiteX45" fmla="*/ 482829 w 722859"/>
                <a:gd name="connsiteY45" fmla="*/ 242411 h 887571"/>
                <a:gd name="connsiteX46" fmla="*/ 472669 w 722859"/>
                <a:gd name="connsiteY46" fmla="*/ 358616 h 887571"/>
                <a:gd name="connsiteX47" fmla="*/ 468224 w 722859"/>
                <a:gd name="connsiteY47" fmla="*/ 366871 h 887571"/>
                <a:gd name="connsiteX48" fmla="*/ 278994 w 722859"/>
                <a:gd name="connsiteY48" fmla="*/ 529431 h 887571"/>
                <a:gd name="connsiteX49" fmla="*/ 278359 w 722859"/>
                <a:gd name="connsiteY49" fmla="*/ 530066 h 887571"/>
                <a:gd name="connsiteX50" fmla="*/ 52934 w 722859"/>
                <a:gd name="connsiteY50" fmla="*/ 696436 h 887571"/>
                <a:gd name="connsiteX51" fmla="*/ 52934 w 722859"/>
                <a:gd name="connsiteY51" fmla="*/ 862171 h 88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22859" h="887571">
                  <a:moveTo>
                    <a:pt x="708889" y="887571"/>
                  </a:moveTo>
                  <a:lnTo>
                    <a:pt x="40869" y="887571"/>
                  </a:lnTo>
                  <a:cubicBezTo>
                    <a:pt x="33884" y="887571"/>
                    <a:pt x="28169" y="881856"/>
                    <a:pt x="28169" y="874871"/>
                  </a:cubicBezTo>
                  <a:lnTo>
                    <a:pt x="28169" y="689451"/>
                  </a:lnTo>
                  <a:cubicBezTo>
                    <a:pt x="28169" y="685641"/>
                    <a:pt x="30074" y="681831"/>
                    <a:pt x="33249" y="679291"/>
                  </a:cubicBezTo>
                  <a:cubicBezTo>
                    <a:pt x="117069" y="618331"/>
                    <a:pt x="255499" y="515461"/>
                    <a:pt x="263119" y="509746"/>
                  </a:cubicBezTo>
                  <a:lnTo>
                    <a:pt x="447904" y="350996"/>
                  </a:lnTo>
                  <a:lnTo>
                    <a:pt x="456159" y="251301"/>
                  </a:lnTo>
                  <a:lnTo>
                    <a:pt x="301854" y="219551"/>
                  </a:lnTo>
                  <a:lnTo>
                    <a:pt x="139929" y="309721"/>
                  </a:lnTo>
                  <a:cubicBezTo>
                    <a:pt x="134849" y="312896"/>
                    <a:pt x="127864" y="311626"/>
                    <a:pt x="124054" y="306546"/>
                  </a:cubicBezTo>
                  <a:lnTo>
                    <a:pt x="2769" y="162401"/>
                  </a:lnTo>
                  <a:cubicBezTo>
                    <a:pt x="229" y="159861"/>
                    <a:pt x="-406" y="156051"/>
                    <a:pt x="229" y="152241"/>
                  </a:cubicBezTo>
                  <a:cubicBezTo>
                    <a:pt x="864" y="148431"/>
                    <a:pt x="2769" y="145256"/>
                    <a:pt x="5944" y="143351"/>
                  </a:cubicBezTo>
                  <a:lnTo>
                    <a:pt x="166599" y="46831"/>
                  </a:lnTo>
                  <a:cubicBezTo>
                    <a:pt x="167869" y="46196"/>
                    <a:pt x="169139" y="45561"/>
                    <a:pt x="170409" y="45561"/>
                  </a:cubicBezTo>
                  <a:lnTo>
                    <a:pt x="355194" y="476"/>
                  </a:lnTo>
                  <a:cubicBezTo>
                    <a:pt x="357734" y="-159"/>
                    <a:pt x="359639" y="-159"/>
                    <a:pt x="362179" y="476"/>
                  </a:cubicBezTo>
                  <a:lnTo>
                    <a:pt x="612369" y="80486"/>
                  </a:lnTo>
                  <a:cubicBezTo>
                    <a:pt x="615544" y="81756"/>
                    <a:pt x="618084" y="83661"/>
                    <a:pt x="619989" y="86836"/>
                  </a:cubicBezTo>
                  <a:lnTo>
                    <a:pt x="714604" y="264636"/>
                  </a:lnTo>
                  <a:cubicBezTo>
                    <a:pt x="716509" y="267811"/>
                    <a:pt x="716509" y="271621"/>
                    <a:pt x="715239" y="275431"/>
                  </a:cubicBezTo>
                  <a:lnTo>
                    <a:pt x="620624" y="509746"/>
                  </a:lnTo>
                  <a:cubicBezTo>
                    <a:pt x="619989" y="511651"/>
                    <a:pt x="618719" y="513556"/>
                    <a:pt x="617449" y="514826"/>
                  </a:cubicBezTo>
                  <a:cubicBezTo>
                    <a:pt x="612369" y="519271"/>
                    <a:pt x="505689" y="611981"/>
                    <a:pt x="422504" y="671671"/>
                  </a:cubicBezTo>
                  <a:lnTo>
                    <a:pt x="710159" y="671671"/>
                  </a:lnTo>
                  <a:cubicBezTo>
                    <a:pt x="717144" y="671671"/>
                    <a:pt x="722859" y="677386"/>
                    <a:pt x="722859" y="684371"/>
                  </a:cubicBezTo>
                  <a:lnTo>
                    <a:pt x="722859" y="875506"/>
                  </a:lnTo>
                  <a:cubicBezTo>
                    <a:pt x="721589" y="881856"/>
                    <a:pt x="715874" y="887571"/>
                    <a:pt x="708889" y="887571"/>
                  </a:cubicBezTo>
                  <a:close/>
                  <a:moveTo>
                    <a:pt x="53569" y="862171"/>
                  </a:moveTo>
                  <a:lnTo>
                    <a:pt x="696189" y="862171"/>
                  </a:lnTo>
                  <a:lnTo>
                    <a:pt x="696189" y="696436"/>
                  </a:lnTo>
                  <a:lnTo>
                    <a:pt x="380594" y="696436"/>
                  </a:lnTo>
                  <a:cubicBezTo>
                    <a:pt x="374879" y="696436"/>
                    <a:pt x="369799" y="692626"/>
                    <a:pt x="368529" y="687546"/>
                  </a:cubicBezTo>
                  <a:cubicBezTo>
                    <a:pt x="367259" y="682466"/>
                    <a:pt x="369164" y="676116"/>
                    <a:pt x="373609" y="673576"/>
                  </a:cubicBezTo>
                  <a:cubicBezTo>
                    <a:pt x="451079" y="624046"/>
                    <a:pt x="578714" y="513556"/>
                    <a:pt x="597129" y="497046"/>
                  </a:cubicBezTo>
                  <a:lnTo>
                    <a:pt x="688569" y="270986"/>
                  </a:lnTo>
                  <a:lnTo>
                    <a:pt x="599669" y="103346"/>
                  </a:lnTo>
                  <a:lnTo>
                    <a:pt x="357734" y="25876"/>
                  </a:lnTo>
                  <a:lnTo>
                    <a:pt x="178029" y="69691"/>
                  </a:lnTo>
                  <a:lnTo>
                    <a:pt x="31979" y="157321"/>
                  </a:lnTo>
                  <a:lnTo>
                    <a:pt x="137389" y="283051"/>
                  </a:lnTo>
                  <a:lnTo>
                    <a:pt x="294234" y="195421"/>
                  </a:lnTo>
                  <a:cubicBezTo>
                    <a:pt x="296774" y="194151"/>
                    <a:pt x="299949" y="193516"/>
                    <a:pt x="303124" y="194151"/>
                  </a:cubicBezTo>
                  <a:lnTo>
                    <a:pt x="472669" y="229076"/>
                  </a:lnTo>
                  <a:cubicBezTo>
                    <a:pt x="479019" y="230346"/>
                    <a:pt x="483464" y="236061"/>
                    <a:pt x="482829" y="242411"/>
                  </a:cubicBezTo>
                  <a:lnTo>
                    <a:pt x="472669" y="358616"/>
                  </a:lnTo>
                  <a:cubicBezTo>
                    <a:pt x="472669" y="361791"/>
                    <a:pt x="470764" y="364966"/>
                    <a:pt x="468224" y="366871"/>
                  </a:cubicBezTo>
                  <a:lnTo>
                    <a:pt x="278994" y="529431"/>
                  </a:lnTo>
                  <a:cubicBezTo>
                    <a:pt x="278994" y="529431"/>
                    <a:pt x="278359" y="530066"/>
                    <a:pt x="278359" y="530066"/>
                  </a:cubicBezTo>
                  <a:cubicBezTo>
                    <a:pt x="277089" y="531336"/>
                    <a:pt x="139929" y="633571"/>
                    <a:pt x="52934" y="696436"/>
                  </a:cubicBezTo>
                  <a:lnTo>
                    <a:pt x="52934" y="862171"/>
                  </a:lnTo>
                  <a:close/>
                </a:path>
              </a:pathLst>
            </a:custGeom>
            <a:grpFill/>
            <a:ln w="6350" cap="flat">
              <a:noFill/>
              <a:prstDash val="solid"/>
              <a:miter/>
            </a:ln>
          </p:spPr>
          <p:txBody>
            <a:bodyPr rtlCol="0" anchor="ctr"/>
            <a:lstStyle/>
            <a:p>
              <a:endParaRPr lang="en-US"/>
            </a:p>
          </p:txBody>
        </p:sp>
        <p:grpSp>
          <p:nvGrpSpPr>
            <p:cNvPr id="50" name="Graphic 336">
              <a:extLst>
                <a:ext uri="{FF2B5EF4-FFF2-40B4-BE49-F238E27FC236}">
                  <a16:creationId xmlns:a16="http://schemas.microsoft.com/office/drawing/2014/main" id="{BECE9AB3-DBF4-F846-BB9A-2510BDDE12F1}"/>
                </a:ext>
              </a:extLst>
            </p:cNvPr>
            <p:cNvGrpSpPr/>
            <p:nvPr/>
          </p:nvGrpSpPr>
          <p:grpSpPr>
            <a:xfrm>
              <a:off x="17318990" y="1313180"/>
              <a:ext cx="58420" cy="58419"/>
              <a:chOff x="17318990" y="1313180"/>
              <a:chExt cx="58420" cy="58419"/>
            </a:xfrm>
            <a:grpFill/>
          </p:grpSpPr>
          <p:sp>
            <p:nvSpPr>
              <p:cNvPr id="97" name="Freeform 96">
                <a:extLst>
                  <a:ext uri="{FF2B5EF4-FFF2-40B4-BE49-F238E27FC236}">
                    <a16:creationId xmlns:a16="http://schemas.microsoft.com/office/drawing/2014/main" id="{BA930DC7-9669-3A45-BBE9-5E0AC1606B3C}"/>
                  </a:ext>
                </a:extLst>
              </p:cNvPr>
              <p:cNvSpPr/>
              <p:nvPr/>
            </p:nvSpPr>
            <p:spPr>
              <a:xfrm>
                <a:off x="17331690" y="132588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6035" y="635"/>
                      <a:pt x="33020" y="7620"/>
                      <a:pt x="33020" y="16510"/>
                    </a:cubicBezTo>
                    <a:close/>
                  </a:path>
                </a:pathLst>
              </a:custGeom>
              <a:grpFill/>
              <a:ln w="6350"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D755E5AE-E5B5-5544-BAF3-EA4267287E85}"/>
                  </a:ext>
                </a:extLst>
              </p:cNvPr>
              <p:cNvSpPr/>
              <p:nvPr/>
            </p:nvSpPr>
            <p:spPr>
              <a:xfrm>
                <a:off x="17318990" y="131318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115" y="26035"/>
                      <a:pt x="29210" y="26035"/>
                    </a:cubicBezTo>
                    <a:close/>
                  </a:path>
                </a:pathLst>
              </a:custGeom>
              <a:grpFill/>
              <a:ln w="6350" cap="flat">
                <a:noFill/>
                <a:prstDash val="solid"/>
                <a:miter/>
              </a:ln>
            </p:spPr>
            <p:txBody>
              <a:bodyPr rtlCol="0" anchor="ctr"/>
              <a:lstStyle/>
              <a:p>
                <a:endParaRPr lang="en-US"/>
              </a:p>
            </p:txBody>
          </p:sp>
        </p:grpSp>
        <p:grpSp>
          <p:nvGrpSpPr>
            <p:cNvPr id="51" name="Graphic 336">
              <a:extLst>
                <a:ext uri="{FF2B5EF4-FFF2-40B4-BE49-F238E27FC236}">
                  <a16:creationId xmlns:a16="http://schemas.microsoft.com/office/drawing/2014/main" id="{7EDF2A18-5E1C-C846-BF7B-BA42E8793FE0}"/>
                </a:ext>
              </a:extLst>
            </p:cNvPr>
            <p:cNvGrpSpPr/>
            <p:nvPr/>
          </p:nvGrpSpPr>
          <p:grpSpPr>
            <a:xfrm>
              <a:off x="16649699" y="1313180"/>
              <a:ext cx="58420" cy="58419"/>
              <a:chOff x="16649699" y="1313180"/>
              <a:chExt cx="58420" cy="58419"/>
            </a:xfrm>
            <a:grpFill/>
          </p:grpSpPr>
          <p:sp>
            <p:nvSpPr>
              <p:cNvPr id="95" name="Freeform 94">
                <a:extLst>
                  <a:ext uri="{FF2B5EF4-FFF2-40B4-BE49-F238E27FC236}">
                    <a16:creationId xmlns:a16="http://schemas.microsoft.com/office/drawing/2014/main" id="{993AB38E-0439-0840-93B1-6D85E36363EE}"/>
                  </a:ext>
                </a:extLst>
              </p:cNvPr>
              <p:cNvSpPr/>
              <p:nvPr/>
            </p:nvSpPr>
            <p:spPr>
              <a:xfrm>
                <a:off x="16661765" y="132588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6035" y="635"/>
                      <a:pt x="33020" y="7620"/>
                      <a:pt x="33020" y="16510"/>
                    </a:cubicBezTo>
                    <a:close/>
                  </a:path>
                </a:pathLst>
              </a:custGeom>
              <a:grpFill/>
              <a:ln w="6350"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5D8DD12C-7F1E-EC41-A146-0E7B5F6FD52E}"/>
                  </a:ext>
                </a:extLst>
              </p:cNvPr>
              <p:cNvSpPr/>
              <p:nvPr/>
            </p:nvSpPr>
            <p:spPr>
              <a:xfrm>
                <a:off x="16649699" y="131318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115" y="26035"/>
                      <a:pt x="29210" y="26035"/>
                    </a:cubicBezTo>
                    <a:close/>
                  </a:path>
                </a:pathLst>
              </a:custGeom>
              <a:grpFill/>
              <a:ln w="6350" cap="flat">
                <a:noFill/>
                <a:prstDash val="solid"/>
                <a:miter/>
              </a:ln>
            </p:spPr>
            <p:txBody>
              <a:bodyPr rtlCol="0" anchor="ctr"/>
              <a:lstStyle/>
              <a:p>
                <a:endParaRPr lang="en-US"/>
              </a:p>
            </p:txBody>
          </p:sp>
        </p:grpSp>
        <p:grpSp>
          <p:nvGrpSpPr>
            <p:cNvPr id="52" name="Graphic 336">
              <a:extLst>
                <a:ext uri="{FF2B5EF4-FFF2-40B4-BE49-F238E27FC236}">
                  <a16:creationId xmlns:a16="http://schemas.microsoft.com/office/drawing/2014/main" id="{137DF6CC-FA88-EC45-A26E-443B32A537AF}"/>
                </a:ext>
              </a:extLst>
            </p:cNvPr>
            <p:cNvGrpSpPr/>
            <p:nvPr/>
          </p:nvGrpSpPr>
          <p:grpSpPr>
            <a:xfrm>
              <a:off x="17318990" y="1123314"/>
              <a:ext cx="58420" cy="58420"/>
              <a:chOff x="17318990" y="1123314"/>
              <a:chExt cx="58420" cy="58420"/>
            </a:xfrm>
            <a:grpFill/>
          </p:grpSpPr>
          <p:sp>
            <p:nvSpPr>
              <p:cNvPr id="93" name="Freeform 92">
                <a:extLst>
                  <a:ext uri="{FF2B5EF4-FFF2-40B4-BE49-F238E27FC236}">
                    <a16:creationId xmlns:a16="http://schemas.microsoft.com/office/drawing/2014/main" id="{B1725382-F048-854F-9802-E325792060F7}"/>
                  </a:ext>
                </a:extLst>
              </p:cNvPr>
              <p:cNvSpPr/>
              <p:nvPr/>
            </p:nvSpPr>
            <p:spPr>
              <a:xfrm>
                <a:off x="17331690" y="1136014"/>
                <a:ext cx="33020" cy="33020"/>
              </a:xfrm>
              <a:custGeom>
                <a:avLst/>
                <a:gdLst>
                  <a:gd name="connsiteX0" fmla="*/ 33020 w 33020"/>
                  <a:gd name="connsiteY0" fmla="*/ 16510 h 33020"/>
                  <a:gd name="connsiteX1" fmla="*/ 16510 w 33020"/>
                  <a:gd name="connsiteY1" fmla="*/ 33020 h 33020"/>
                  <a:gd name="connsiteX2" fmla="*/ 0 w 33020"/>
                  <a:gd name="connsiteY2" fmla="*/ 16510 h 33020"/>
                  <a:gd name="connsiteX3" fmla="*/ 16510 w 33020"/>
                  <a:gd name="connsiteY3" fmla="*/ 0 h 33020"/>
                  <a:gd name="connsiteX4" fmla="*/ 33020 w 33020"/>
                  <a:gd name="connsiteY4" fmla="*/ 16510 h 3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20">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F564C342-48B8-EE47-A275-203A40143AB9}"/>
                  </a:ext>
                </a:extLst>
              </p:cNvPr>
              <p:cNvSpPr/>
              <p:nvPr/>
            </p:nvSpPr>
            <p:spPr>
              <a:xfrm>
                <a:off x="17318990" y="1123314"/>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5400 h 58420"/>
                  <a:gd name="connsiteX6" fmla="*/ 25400 w 58420"/>
                  <a:gd name="connsiteY6" fmla="*/ 29210 h 58420"/>
                  <a:gd name="connsiteX7" fmla="*/ 29210 w 58420"/>
                  <a:gd name="connsiteY7" fmla="*/ 33020 h 58420"/>
                  <a:gd name="connsiteX8" fmla="*/ 33020 w 58420"/>
                  <a:gd name="connsiteY8" fmla="*/ 29210 h 58420"/>
                  <a:gd name="connsiteX9" fmla="*/ 29210 w 58420"/>
                  <a:gd name="connsiteY9" fmla="*/ 25400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p>
            </p:txBody>
          </p:sp>
        </p:grpSp>
        <p:grpSp>
          <p:nvGrpSpPr>
            <p:cNvPr id="53" name="Graphic 336">
              <a:extLst>
                <a:ext uri="{FF2B5EF4-FFF2-40B4-BE49-F238E27FC236}">
                  <a16:creationId xmlns:a16="http://schemas.microsoft.com/office/drawing/2014/main" id="{A1D69C5E-C87D-FD47-B530-80AE444762AC}"/>
                </a:ext>
              </a:extLst>
            </p:cNvPr>
            <p:cNvGrpSpPr/>
            <p:nvPr/>
          </p:nvGrpSpPr>
          <p:grpSpPr>
            <a:xfrm>
              <a:off x="16988790" y="1123314"/>
              <a:ext cx="58420" cy="58420"/>
              <a:chOff x="16988790" y="1123314"/>
              <a:chExt cx="58420" cy="58420"/>
            </a:xfrm>
            <a:grpFill/>
          </p:grpSpPr>
          <p:sp>
            <p:nvSpPr>
              <p:cNvPr id="91" name="Freeform 90">
                <a:extLst>
                  <a:ext uri="{FF2B5EF4-FFF2-40B4-BE49-F238E27FC236}">
                    <a16:creationId xmlns:a16="http://schemas.microsoft.com/office/drawing/2014/main" id="{F7E63442-C049-B643-9F0F-D7601B2AA87C}"/>
                  </a:ext>
                </a:extLst>
              </p:cNvPr>
              <p:cNvSpPr/>
              <p:nvPr/>
            </p:nvSpPr>
            <p:spPr>
              <a:xfrm>
                <a:off x="17001490" y="1136014"/>
                <a:ext cx="33020" cy="33020"/>
              </a:xfrm>
              <a:custGeom>
                <a:avLst/>
                <a:gdLst>
                  <a:gd name="connsiteX0" fmla="*/ 33020 w 33020"/>
                  <a:gd name="connsiteY0" fmla="*/ 16510 h 33020"/>
                  <a:gd name="connsiteX1" fmla="*/ 16510 w 33020"/>
                  <a:gd name="connsiteY1" fmla="*/ 33020 h 33020"/>
                  <a:gd name="connsiteX2" fmla="*/ 0 w 33020"/>
                  <a:gd name="connsiteY2" fmla="*/ 16510 h 33020"/>
                  <a:gd name="connsiteX3" fmla="*/ 16510 w 33020"/>
                  <a:gd name="connsiteY3" fmla="*/ 0 h 33020"/>
                  <a:gd name="connsiteX4" fmla="*/ 33020 w 33020"/>
                  <a:gd name="connsiteY4" fmla="*/ 16510 h 3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20">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CC5F37DB-5C6A-EB4E-BAE0-9F40D2600F7D}"/>
                  </a:ext>
                </a:extLst>
              </p:cNvPr>
              <p:cNvSpPr/>
              <p:nvPr/>
            </p:nvSpPr>
            <p:spPr>
              <a:xfrm>
                <a:off x="16988790" y="1123314"/>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5400 h 58420"/>
                  <a:gd name="connsiteX6" fmla="*/ 25400 w 58420"/>
                  <a:gd name="connsiteY6" fmla="*/ 29210 h 58420"/>
                  <a:gd name="connsiteX7" fmla="*/ 29210 w 58420"/>
                  <a:gd name="connsiteY7" fmla="*/ 33020 h 58420"/>
                  <a:gd name="connsiteX8" fmla="*/ 33020 w 58420"/>
                  <a:gd name="connsiteY8" fmla="*/ 29210 h 58420"/>
                  <a:gd name="connsiteX9" fmla="*/ 29210 w 58420"/>
                  <a:gd name="connsiteY9" fmla="*/ 25400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720"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750" y="25400"/>
                      <a:pt x="29210" y="25400"/>
                    </a:cubicBezTo>
                    <a:close/>
                  </a:path>
                </a:pathLst>
              </a:custGeom>
              <a:grpFill/>
              <a:ln w="6350" cap="flat">
                <a:noFill/>
                <a:prstDash val="solid"/>
                <a:miter/>
              </a:ln>
            </p:spPr>
            <p:txBody>
              <a:bodyPr rtlCol="0" anchor="ctr"/>
              <a:lstStyle/>
              <a:p>
                <a:endParaRPr lang="en-US"/>
              </a:p>
            </p:txBody>
          </p:sp>
        </p:grpSp>
        <p:grpSp>
          <p:nvGrpSpPr>
            <p:cNvPr id="54" name="Graphic 336">
              <a:extLst>
                <a:ext uri="{FF2B5EF4-FFF2-40B4-BE49-F238E27FC236}">
                  <a16:creationId xmlns:a16="http://schemas.microsoft.com/office/drawing/2014/main" id="{C71D8DF6-2DC4-3C46-9939-47E54B31AF06}"/>
                </a:ext>
              </a:extLst>
            </p:cNvPr>
            <p:cNvGrpSpPr/>
            <p:nvPr/>
          </p:nvGrpSpPr>
          <p:grpSpPr>
            <a:xfrm>
              <a:off x="16649699" y="1127760"/>
              <a:ext cx="58420" cy="58419"/>
              <a:chOff x="16649699" y="1127760"/>
              <a:chExt cx="58420" cy="58419"/>
            </a:xfrm>
            <a:grpFill/>
          </p:grpSpPr>
          <p:sp>
            <p:nvSpPr>
              <p:cNvPr id="89" name="Freeform 88">
                <a:extLst>
                  <a:ext uri="{FF2B5EF4-FFF2-40B4-BE49-F238E27FC236}">
                    <a16:creationId xmlns:a16="http://schemas.microsoft.com/office/drawing/2014/main" id="{D30BAC83-C37C-7C4C-85D0-5C13155AB1E7}"/>
                  </a:ext>
                </a:extLst>
              </p:cNvPr>
              <p:cNvSpPr/>
              <p:nvPr/>
            </p:nvSpPr>
            <p:spPr>
              <a:xfrm>
                <a:off x="16661765" y="114046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80E67FDE-F412-4E4D-8509-7EBC7AD63DEA}"/>
                  </a:ext>
                </a:extLst>
              </p:cNvPr>
              <p:cNvSpPr/>
              <p:nvPr/>
            </p:nvSpPr>
            <p:spPr>
              <a:xfrm>
                <a:off x="16649699" y="112776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5400 h 58419"/>
                  <a:gd name="connsiteX6" fmla="*/ 25400 w 58420"/>
                  <a:gd name="connsiteY6" fmla="*/ 29210 h 58419"/>
                  <a:gd name="connsiteX7" fmla="*/ 29210 w 58420"/>
                  <a:gd name="connsiteY7" fmla="*/ 33020 h 58419"/>
                  <a:gd name="connsiteX8" fmla="*/ 33020 w 58420"/>
                  <a:gd name="connsiteY8" fmla="*/ 29210 h 58419"/>
                  <a:gd name="connsiteX9" fmla="*/ 29210 w 58420"/>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p>
            </p:txBody>
          </p:sp>
        </p:grpSp>
        <p:grpSp>
          <p:nvGrpSpPr>
            <p:cNvPr id="55" name="Graphic 336">
              <a:extLst>
                <a:ext uri="{FF2B5EF4-FFF2-40B4-BE49-F238E27FC236}">
                  <a16:creationId xmlns:a16="http://schemas.microsoft.com/office/drawing/2014/main" id="{5E7A3E17-3FAF-9A4C-909F-06B7FB266A33}"/>
                </a:ext>
              </a:extLst>
            </p:cNvPr>
            <p:cNvGrpSpPr/>
            <p:nvPr/>
          </p:nvGrpSpPr>
          <p:grpSpPr>
            <a:xfrm>
              <a:off x="16742410" y="737234"/>
              <a:ext cx="58420" cy="58420"/>
              <a:chOff x="16742410" y="737234"/>
              <a:chExt cx="58420" cy="58420"/>
            </a:xfrm>
            <a:grpFill/>
          </p:grpSpPr>
          <p:sp>
            <p:nvSpPr>
              <p:cNvPr id="87" name="Freeform 86">
                <a:extLst>
                  <a:ext uri="{FF2B5EF4-FFF2-40B4-BE49-F238E27FC236}">
                    <a16:creationId xmlns:a16="http://schemas.microsoft.com/office/drawing/2014/main" id="{7562B285-6EFC-8D4A-80C4-EDCE38C91766}"/>
                  </a:ext>
                </a:extLst>
              </p:cNvPr>
              <p:cNvSpPr/>
              <p:nvPr/>
            </p:nvSpPr>
            <p:spPr>
              <a:xfrm>
                <a:off x="16755110" y="749934"/>
                <a:ext cx="33020" cy="33020"/>
              </a:xfrm>
              <a:custGeom>
                <a:avLst/>
                <a:gdLst>
                  <a:gd name="connsiteX0" fmla="*/ 33020 w 33020"/>
                  <a:gd name="connsiteY0" fmla="*/ 16510 h 33020"/>
                  <a:gd name="connsiteX1" fmla="*/ 16510 w 33020"/>
                  <a:gd name="connsiteY1" fmla="*/ 33020 h 33020"/>
                  <a:gd name="connsiteX2" fmla="*/ 0 w 33020"/>
                  <a:gd name="connsiteY2" fmla="*/ 16510 h 33020"/>
                  <a:gd name="connsiteX3" fmla="*/ 16510 w 33020"/>
                  <a:gd name="connsiteY3" fmla="*/ 0 h 33020"/>
                  <a:gd name="connsiteX4" fmla="*/ 33020 w 33020"/>
                  <a:gd name="connsiteY4" fmla="*/ 16510 h 3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20">
                    <a:moveTo>
                      <a:pt x="33020" y="16510"/>
                    </a:moveTo>
                    <a:cubicBezTo>
                      <a:pt x="33020" y="25400"/>
                      <a:pt x="26035" y="33020"/>
                      <a:pt x="16510" y="33020"/>
                    </a:cubicBezTo>
                    <a:cubicBezTo>
                      <a:pt x="6985"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0B3B4B88-1B9B-6D40-934B-156A7355BC3F}"/>
                  </a:ext>
                </a:extLst>
              </p:cNvPr>
              <p:cNvSpPr/>
              <p:nvPr/>
            </p:nvSpPr>
            <p:spPr>
              <a:xfrm>
                <a:off x="16742410" y="737234"/>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5400 h 58420"/>
                  <a:gd name="connsiteX6" fmla="*/ 25400 w 58420"/>
                  <a:gd name="connsiteY6" fmla="*/ 29210 h 58420"/>
                  <a:gd name="connsiteX7" fmla="*/ 29210 w 58420"/>
                  <a:gd name="connsiteY7" fmla="*/ 33020 h 58420"/>
                  <a:gd name="connsiteX8" fmla="*/ 33020 w 58420"/>
                  <a:gd name="connsiteY8" fmla="*/ 29210 h 58420"/>
                  <a:gd name="connsiteX9" fmla="*/ 29210 w 58420"/>
                  <a:gd name="connsiteY9" fmla="*/ 25400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p>
            </p:txBody>
          </p:sp>
        </p:grpSp>
        <p:grpSp>
          <p:nvGrpSpPr>
            <p:cNvPr id="56" name="Graphic 336">
              <a:extLst>
                <a:ext uri="{FF2B5EF4-FFF2-40B4-BE49-F238E27FC236}">
                  <a16:creationId xmlns:a16="http://schemas.microsoft.com/office/drawing/2014/main" id="{830BAB8E-4246-F047-AD34-E1988BF22353}"/>
                </a:ext>
              </a:extLst>
            </p:cNvPr>
            <p:cNvGrpSpPr/>
            <p:nvPr/>
          </p:nvGrpSpPr>
          <p:grpSpPr>
            <a:xfrm>
              <a:off x="16620490" y="591819"/>
              <a:ext cx="58420" cy="58420"/>
              <a:chOff x="16620490" y="591819"/>
              <a:chExt cx="58420" cy="58420"/>
            </a:xfrm>
            <a:grpFill/>
          </p:grpSpPr>
          <p:sp>
            <p:nvSpPr>
              <p:cNvPr id="85" name="Freeform 84">
                <a:extLst>
                  <a:ext uri="{FF2B5EF4-FFF2-40B4-BE49-F238E27FC236}">
                    <a16:creationId xmlns:a16="http://schemas.microsoft.com/office/drawing/2014/main" id="{9E807790-06AE-BF49-BCE9-3692CEF9EBE8}"/>
                  </a:ext>
                </a:extLst>
              </p:cNvPr>
              <p:cNvSpPr/>
              <p:nvPr/>
            </p:nvSpPr>
            <p:spPr>
              <a:xfrm>
                <a:off x="16633190" y="605155"/>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7F7DDA8E-049A-654E-8597-390EFFA8C8C3}"/>
                  </a:ext>
                </a:extLst>
              </p:cNvPr>
              <p:cNvSpPr/>
              <p:nvPr/>
            </p:nvSpPr>
            <p:spPr>
              <a:xfrm>
                <a:off x="16620490" y="591819"/>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6035 h 58420"/>
                  <a:gd name="connsiteX6" fmla="*/ 25400 w 58420"/>
                  <a:gd name="connsiteY6" fmla="*/ 29845 h 58420"/>
                  <a:gd name="connsiteX7" fmla="*/ 29210 w 58420"/>
                  <a:gd name="connsiteY7" fmla="*/ 33655 h 58420"/>
                  <a:gd name="connsiteX8" fmla="*/ 33020 w 58420"/>
                  <a:gd name="connsiteY8" fmla="*/ 29845 h 58420"/>
                  <a:gd name="connsiteX9" fmla="*/ 29210 w 58420"/>
                  <a:gd name="connsiteY9" fmla="*/ 2603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115" y="26035"/>
                      <a:pt x="29210" y="26035"/>
                    </a:cubicBezTo>
                    <a:close/>
                  </a:path>
                </a:pathLst>
              </a:custGeom>
              <a:grpFill/>
              <a:ln w="6350" cap="flat">
                <a:noFill/>
                <a:prstDash val="solid"/>
                <a:miter/>
              </a:ln>
            </p:spPr>
            <p:txBody>
              <a:bodyPr rtlCol="0" anchor="ctr"/>
              <a:lstStyle/>
              <a:p>
                <a:endParaRPr lang="en-US"/>
              </a:p>
            </p:txBody>
          </p:sp>
        </p:grpSp>
        <p:grpSp>
          <p:nvGrpSpPr>
            <p:cNvPr id="57" name="Graphic 336">
              <a:extLst>
                <a:ext uri="{FF2B5EF4-FFF2-40B4-BE49-F238E27FC236}">
                  <a16:creationId xmlns:a16="http://schemas.microsoft.com/office/drawing/2014/main" id="{EF6271D6-609B-794A-928C-A879931A3738}"/>
                </a:ext>
              </a:extLst>
            </p:cNvPr>
            <p:cNvGrpSpPr/>
            <p:nvPr/>
          </p:nvGrpSpPr>
          <p:grpSpPr>
            <a:xfrm>
              <a:off x="16968469" y="450215"/>
              <a:ext cx="58420" cy="58419"/>
              <a:chOff x="16968469" y="450215"/>
              <a:chExt cx="58420" cy="58419"/>
            </a:xfrm>
            <a:grpFill/>
          </p:grpSpPr>
          <p:sp>
            <p:nvSpPr>
              <p:cNvPr id="83" name="Freeform 82">
                <a:extLst>
                  <a:ext uri="{FF2B5EF4-FFF2-40B4-BE49-F238E27FC236}">
                    <a16:creationId xmlns:a16="http://schemas.microsoft.com/office/drawing/2014/main" id="{1B4D6B0B-97DC-0746-A345-FC4AC25F3984}"/>
                  </a:ext>
                </a:extLst>
              </p:cNvPr>
              <p:cNvSpPr/>
              <p:nvPr/>
            </p:nvSpPr>
            <p:spPr>
              <a:xfrm>
                <a:off x="16980535" y="46355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D47C7888-25E9-7F47-BBDE-1173E08C780B}"/>
                  </a:ext>
                </a:extLst>
              </p:cNvPr>
              <p:cNvSpPr/>
              <p:nvPr/>
            </p:nvSpPr>
            <p:spPr>
              <a:xfrm>
                <a:off x="16968469" y="450215"/>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115" y="26035"/>
                      <a:pt x="29210" y="26035"/>
                    </a:cubicBezTo>
                    <a:close/>
                  </a:path>
                </a:pathLst>
              </a:custGeom>
              <a:grpFill/>
              <a:ln w="6350" cap="flat">
                <a:noFill/>
                <a:prstDash val="solid"/>
                <a:miter/>
              </a:ln>
            </p:spPr>
            <p:txBody>
              <a:bodyPr rtlCol="0" anchor="ctr"/>
              <a:lstStyle/>
              <a:p>
                <a:endParaRPr lang="en-US"/>
              </a:p>
            </p:txBody>
          </p:sp>
        </p:grpSp>
        <p:grpSp>
          <p:nvGrpSpPr>
            <p:cNvPr id="58" name="Graphic 336">
              <a:extLst>
                <a:ext uri="{FF2B5EF4-FFF2-40B4-BE49-F238E27FC236}">
                  <a16:creationId xmlns:a16="http://schemas.microsoft.com/office/drawing/2014/main" id="{EE4F0592-8A09-9044-9C7B-250C09FA53E8}"/>
                </a:ext>
              </a:extLst>
            </p:cNvPr>
            <p:cNvGrpSpPr/>
            <p:nvPr/>
          </p:nvGrpSpPr>
          <p:grpSpPr>
            <a:xfrm>
              <a:off x="16780510" y="495300"/>
              <a:ext cx="58420" cy="58419"/>
              <a:chOff x="16780510" y="495300"/>
              <a:chExt cx="58420" cy="58419"/>
            </a:xfrm>
            <a:grpFill/>
          </p:grpSpPr>
          <p:sp>
            <p:nvSpPr>
              <p:cNvPr id="81" name="Freeform 80">
                <a:extLst>
                  <a:ext uri="{FF2B5EF4-FFF2-40B4-BE49-F238E27FC236}">
                    <a16:creationId xmlns:a16="http://schemas.microsoft.com/office/drawing/2014/main" id="{451BB9CB-B578-2E4A-A741-92595AC83AF1}"/>
                  </a:ext>
                </a:extLst>
              </p:cNvPr>
              <p:cNvSpPr/>
              <p:nvPr/>
            </p:nvSpPr>
            <p:spPr>
              <a:xfrm>
                <a:off x="16793210" y="50800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5400" y="33020"/>
                      <a:pt x="16510" y="33020"/>
                    </a:cubicBezTo>
                    <a:cubicBezTo>
                      <a:pt x="7620" y="33020"/>
                      <a:pt x="0" y="25400"/>
                      <a:pt x="0" y="16510"/>
                    </a:cubicBezTo>
                    <a:cubicBezTo>
                      <a:pt x="0" y="7620"/>
                      <a:pt x="6985"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82" name="Freeform 81">
                <a:extLst>
                  <a:ext uri="{FF2B5EF4-FFF2-40B4-BE49-F238E27FC236}">
                    <a16:creationId xmlns:a16="http://schemas.microsoft.com/office/drawing/2014/main" id="{C149B07D-8F7D-7240-9914-4E167ABDE27D}"/>
                  </a:ext>
                </a:extLst>
              </p:cNvPr>
              <p:cNvSpPr/>
              <p:nvPr/>
            </p:nvSpPr>
            <p:spPr>
              <a:xfrm>
                <a:off x="16780510" y="49530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5400 h 58419"/>
                  <a:gd name="connsiteX6" fmla="*/ 25400 w 58420"/>
                  <a:gd name="connsiteY6" fmla="*/ 29210 h 58419"/>
                  <a:gd name="connsiteX7" fmla="*/ 29210 w 58420"/>
                  <a:gd name="connsiteY7" fmla="*/ 33020 h 58419"/>
                  <a:gd name="connsiteX8" fmla="*/ 33020 w 58420"/>
                  <a:gd name="connsiteY8" fmla="*/ 29210 h 58419"/>
                  <a:gd name="connsiteX9" fmla="*/ 29210 w 58420"/>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p>
            </p:txBody>
          </p:sp>
        </p:grpSp>
        <p:grpSp>
          <p:nvGrpSpPr>
            <p:cNvPr id="59" name="Graphic 336">
              <a:extLst>
                <a:ext uri="{FF2B5EF4-FFF2-40B4-BE49-F238E27FC236}">
                  <a16:creationId xmlns:a16="http://schemas.microsoft.com/office/drawing/2014/main" id="{3CE18ED7-5279-774B-96DB-7C3BBA493165}"/>
                </a:ext>
              </a:extLst>
            </p:cNvPr>
            <p:cNvGrpSpPr/>
            <p:nvPr/>
          </p:nvGrpSpPr>
          <p:grpSpPr>
            <a:xfrm>
              <a:off x="17215485" y="530859"/>
              <a:ext cx="58420" cy="58420"/>
              <a:chOff x="17215485" y="530859"/>
              <a:chExt cx="58420" cy="58420"/>
            </a:xfrm>
            <a:grpFill/>
          </p:grpSpPr>
          <p:sp>
            <p:nvSpPr>
              <p:cNvPr id="79" name="Freeform 78">
                <a:extLst>
                  <a:ext uri="{FF2B5EF4-FFF2-40B4-BE49-F238E27FC236}">
                    <a16:creationId xmlns:a16="http://schemas.microsoft.com/office/drawing/2014/main" id="{C17F02DC-D244-5B43-8BE1-4B80EAC04C49}"/>
                  </a:ext>
                </a:extLst>
              </p:cNvPr>
              <p:cNvSpPr/>
              <p:nvPr/>
            </p:nvSpPr>
            <p:spPr>
              <a:xfrm>
                <a:off x="17228185" y="543559"/>
                <a:ext cx="33020" cy="33020"/>
              </a:xfrm>
              <a:custGeom>
                <a:avLst/>
                <a:gdLst>
                  <a:gd name="connsiteX0" fmla="*/ 33020 w 33020"/>
                  <a:gd name="connsiteY0" fmla="*/ 16510 h 33020"/>
                  <a:gd name="connsiteX1" fmla="*/ 16510 w 33020"/>
                  <a:gd name="connsiteY1" fmla="*/ 33020 h 33020"/>
                  <a:gd name="connsiteX2" fmla="*/ 0 w 33020"/>
                  <a:gd name="connsiteY2" fmla="*/ 16510 h 33020"/>
                  <a:gd name="connsiteX3" fmla="*/ 16510 w 33020"/>
                  <a:gd name="connsiteY3" fmla="*/ 0 h 33020"/>
                  <a:gd name="connsiteX4" fmla="*/ 33020 w 33020"/>
                  <a:gd name="connsiteY4" fmla="*/ 16510 h 3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20">
                    <a:moveTo>
                      <a:pt x="33020" y="16510"/>
                    </a:moveTo>
                    <a:cubicBezTo>
                      <a:pt x="33020" y="25400"/>
                      <a:pt x="26035" y="33020"/>
                      <a:pt x="16510" y="33020"/>
                    </a:cubicBezTo>
                    <a:cubicBezTo>
                      <a:pt x="7620" y="33020"/>
                      <a:pt x="0" y="25400"/>
                      <a:pt x="0" y="16510"/>
                    </a:cubicBezTo>
                    <a:cubicBezTo>
                      <a:pt x="0" y="7620"/>
                      <a:pt x="6985" y="0"/>
                      <a:pt x="16510" y="0"/>
                    </a:cubicBezTo>
                    <a:cubicBezTo>
                      <a:pt x="26035" y="635"/>
                      <a:pt x="33020" y="7620"/>
                      <a:pt x="33020" y="16510"/>
                    </a:cubicBezTo>
                    <a:close/>
                  </a:path>
                </a:pathLst>
              </a:custGeom>
              <a:grpFill/>
              <a:ln w="6350"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ECA7D732-843E-2341-8E3D-19CF18135B3A}"/>
                  </a:ext>
                </a:extLst>
              </p:cNvPr>
              <p:cNvSpPr/>
              <p:nvPr/>
            </p:nvSpPr>
            <p:spPr>
              <a:xfrm>
                <a:off x="17215485" y="530859"/>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6035 h 58420"/>
                  <a:gd name="connsiteX6" fmla="*/ 25400 w 58420"/>
                  <a:gd name="connsiteY6" fmla="*/ 29845 h 58420"/>
                  <a:gd name="connsiteX7" fmla="*/ 29210 w 58420"/>
                  <a:gd name="connsiteY7" fmla="*/ 33655 h 58420"/>
                  <a:gd name="connsiteX8" fmla="*/ 33020 w 58420"/>
                  <a:gd name="connsiteY8" fmla="*/ 29845 h 58420"/>
                  <a:gd name="connsiteX9" fmla="*/ 29210 w 58420"/>
                  <a:gd name="connsiteY9" fmla="*/ 2603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720"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750" y="26035"/>
                      <a:pt x="29210" y="26035"/>
                    </a:cubicBezTo>
                    <a:close/>
                  </a:path>
                </a:pathLst>
              </a:custGeom>
              <a:grpFill/>
              <a:ln w="6350" cap="flat">
                <a:noFill/>
                <a:prstDash val="solid"/>
                <a:miter/>
              </a:ln>
            </p:spPr>
            <p:txBody>
              <a:bodyPr rtlCol="0" anchor="ctr"/>
              <a:lstStyle/>
              <a:p>
                <a:endParaRPr lang="en-US"/>
              </a:p>
            </p:txBody>
          </p:sp>
        </p:grpSp>
        <p:grpSp>
          <p:nvGrpSpPr>
            <p:cNvPr id="60" name="Graphic 336">
              <a:extLst>
                <a:ext uri="{FF2B5EF4-FFF2-40B4-BE49-F238E27FC236}">
                  <a16:creationId xmlns:a16="http://schemas.microsoft.com/office/drawing/2014/main" id="{B61D2005-7BAF-0346-B62B-4B123F4721C2}"/>
                </a:ext>
              </a:extLst>
            </p:cNvPr>
            <p:cNvGrpSpPr/>
            <p:nvPr/>
          </p:nvGrpSpPr>
          <p:grpSpPr>
            <a:xfrm>
              <a:off x="17309465" y="708025"/>
              <a:ext cx="58420" cy="58419"/>
              <a:chOff x="17309465" y="708025"/>
              <a:chExt cx="58420" cy="58419"/>
            </a:xfrm>
            <a:grpFill/>
          </p:grpSpPr>
          <p:sp>
            <p:nvSpPr>
              <p:cNvPr id="77" name="Freeform 76">
                <a:extLst>
                  <a:ext uri="{FF2B5EF4-FFF2-40B4-BE49-F238E27FC236}">
                    <a16:creationId xmlns:a16="http://schemas.microsoft.com/office/drawing/2014/main" id="{D741DC97-42C8-7648-97C7-CB595BFC74FD}"/>
                  </a:ext>
                </a:extLst>
              </p:cNvPr>
              <p:cNvSpPr/>
              <p:nvPr/>
            </p:nvSpPr>
            <p:spPr>
              <a:xfrm>
                <a:off x="17322165" y="720725"/>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5400" y="635"/>
                      <a:pt x="33020" y="7620"/>
                      <a:pt x="33020" y="16510"/>
                    </a:cubicBezTo>
                    <a:close/>
                  </a:path>
                </a:pathLst>
              </a:custGeom>
              <a:grpFill/>
              <a:ln w="6350" cap="flat">
                <a:noFill/>
                <a:prstDash val="solid"/>
                <a:miter/>
              </a:ln>
            </p:spPr>
            <p:txBody>
              <a:bodyPr rtlCol="0" anchor="ctr"/>
              <a:lstStyle/>
              <a:p>
                <a:endParaRPr lang="en-US"/>
              </a:p>
            </p:txBody>
          </p:sp>
          <p:sp>
            <p:nvSpPr>
              <p:cNvPr id="78" name="Freeform 77">
                <a:extLst>
                  <a:ext uri="{FF2B5EF4-FFF2-40B4-BE49-F238E27FC236}">
                    <a16:creationId xmlns:a16="http://schemas.microsoft.com/office/drawing/2014/main" id="{6A200F09-3225-6845-86E3-633222BEBB5F}"/>
                  </a:ext>
                </a:extLst>
              </p:cNvPr>
              <p:cNvSpPr/>
              <p:nvPr/>
            </p:nvSpPr>
            <p:spPr>
              <a:xfrm>
                <a:off x="17309465" y="708025"/>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3335"/>
                      <a:pt x="13335" y="0"/>
                      <a:pt x="29210" y="0"/>
                    </a:cubicBezTo>
                    <a:cubicBezTo>
                      <a:pt x="45085" y="0"/>
                      <a:pt x="58420" y="12700"/>
                      <a:pt x="58420" y="29210"/>
                    </a:cubicBezTo>
                    <a:cubicBezTo>
                      <a:pt x="58420"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305"/>
                      <a:pt x="31115" y="26035"/>
                      <a:pt x="29210" y="26035"/>
                    </a:cubicBezTo>
                    <a:close/>
                  </a:path>
                </a:pathLst>
              </a:custGeom>
              <a:grpFill/>
              <a:ln w="6350" cap="flat">
                <a:noFill/>
                <a:prstDash val="solid"/>
                <a:miter/>
              </a:ln>
            </p:spPr>
            <p:txBody>
              <a:bodyPr rtlCol="0" anchor="ctr"/>
              <a:lstStyle/>
              <a:p>
                <a:endParaRPr lang="en-US"/>
              </a:p>
            </p:txBody>
          </p:sp>
        </p:grpSp>
        <p:grpSp>
          <p:nvGrpSpPr>
            <p:cNvPr id="61" name="Graphic 336">
              <a:extLst>
                <a:ext uri="{FF2B5EF4-FFF2-40B4-BE49-F238E27FC236}">
                  <a16:creationId xmlns:a16="http://schemas.microsoft.com/office/drawing/2014/main" id="{546DA91B-E853-3940-8C2C-DD538BFAF3E2}"/>
                </a:ext>
              </a:extLst>
            </p:cNvPr>
            <p:cNvGrpSpPr/>
            <p:nvPr/>
          </p:nvGrpSpPr>
          <p:grpSpPr>
            <a:xfrm>
              <a:off x="17215485" y="942339"/>
              <a:ext cx="58420" cy="58420"/>
              <a:chOff x="17215485" y="942339"/>
              <a:chExt cx="58420" cy="58420"/>
            </a:xfrm>
            <a:grpFill/>
          </p:grpSpPr>
          <p:sp>
            <p:nvSpPr>
              <p:cNvPr id="75" name="Freeform 74">
                <a:extLst>
                  <a:ext uri="{FF2B5EF4-FFF2-40B4-BE49-F238E27FC236}">
                    <a16:creationId xmlns:a16="http://schemas.microsoft.com/office/drawing/2014/main" id="{62B4BE87-101C-2C45-BF08-BDC940022A2D}"/>
                  </a:ext>
                </a:extLst>
              </p:cNvPr>
              <p:cNvSpPr/>
              <p:nvPr/>
            </p:nvSpPr>
            <p:spPr>
              <a:xfrm>
                <a:off x="17228185" y="955675"/>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6985"/>
                      <a:pt x="33020" y="16510"/>
                    </a:cubicBezTo>
                    <a:close/>
                  </a:path>
                </a:pathLst>
              </a:custGeom>
              <a:grpFill/>
              <a:ln w="6350" cap="flat">
                <a:noFill/>
                <a:prstDash val="solid"/>
                <a:miter/>
              </a:ln>
            </p:spPr>
            <p:txBody>
              <a:bodyPr rtlCol="0" anchor="ctr"/>
              <a:lstStyle/>
              <a:p>
                <a:endParaRPr lang="en-US"/>
              </a:p>
            </p:txBody>
          </p:sp>
          <p:sp>
            <p:nvSpPr>
              <p:cNvPr id="76" name="Freeform 75">
                <a:extLst>
                  <a:ext uri="{FF2B5EF4-FFF2-40B4-BE49-F238E27FC236}">
                    <a16:creationId xmlns:a16="http://schemas.microsoft.com/office/drawing/2014/main" id="{F7D216BD-EE91-894F-983C-260B05BE4D6D}"/>
                  </a:ext>
                </a:extLst>
              </p:cNvPr>
              <p:cNvSpPr/>
              <p:nvPr/>
            </p:nvSpPr>
            <p:spPr>
              <a:xfrm>
                <a:off x="17215485" y="942339"/>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6035 h 58420"/>
                  <a:gd name="connsiteX6" fmla="*/ 25400 w 58420"/>
                  <a:gd name="connsiteY6" fmla="*/ 29845 h 58420"/>
                  <a:gd name="connsiteX7" fmla="*/ 29210 w 58420"/>
                  <a:gd name="connsiteY7" fmla="*/ 33655 h 58420"/>
                  <a:gd name="connsiteX8" fmla="*/ 33020 w 58420"/>
                  <a:gd name="connsiteY8" fmla="*/ 29845 h 58420"/>
                  <a:gd name="connsiteX9" fmla="*/ 29210 w 58420"/>
                  <a:gd name="connsiteY9" fmla="*/ 2603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720"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750" y="26035"/>
                      <a:pt x="29210" y="26035"/>
                    </a:cubicBezTo>
                    <a:close/>
                  </a:path>
                </a:pathLst>
              </a:custGeom>
              <a:grpFill/>
              <a:ln w="6350" cap="flat">
                <a:noFill/>
                <a:prstDash val="solid"/>
                <a:miter/>
              </a:ln>
            </p:spPr>
            <p:txBody>
              <a:bodyPr rtlCol="0" anchor="ctr"/>
              <a:lstStyle/>
              <a:p>
                <a:endParaRPr lang="en-US"/>
              </a:p>
            </p:txBody>
          </p:sp>
        </p:grpSp>
        <p:grpSp>
          <p:nvGrpSpPr>
            <p:cNvPr id="62" name="Graphic 336">
              <a:extLst>
                <a:ext uri="{FF2B5EF4-FFF2-40B4-BE49-F238E27FC236}">
                  <a16:creationId xmlns:a16="http://schemas.microsoft.com/office/drawing/2014/main" id="{BAC95F8E-396A-F148-BAC0-1DE611D1C5E0}"/>
                </a:ext>
              </a:extLst>
            </p:cNvPr>
            <p:cNvGrpSpPr/>
            <p:nvPr/>
          </p:nvGrpSpPr>
          <p:grpSpPr>
            <a:xfrm>
              <a:off x="16908144" y="644525"/>
              <a:ext cx="58420" cy="58419"/>
              <a:chOff x="16908144" y="644525"/>
              <a:chExt cx="58420" cy="58419"/>
            </a:xfrm>
            <a:grpFill/>
          </p:grpSpPr>
          <p:sp>
            <p:nvSpPr>
              <p:cNvPr id="73" name="Freeform 72">
                <a:extLst>
                  <a:ext uri="{FF2B5EF4-FFF2-40B4-BE49-F238E27FC236}">
                    <a16:creationId xmlns:a16="http://schemas.microsoft.com/office/drawing/2014/main" id="{A388EF3E-D5BA-8E47-B461-C864588F734A}"/>
                  </a:ext>
                </a:extLst>
              </p:cNvPr>
              <p:cNvSpPr/>
              <p:nvPr/>
            </p:nvSpPr>
            <p:spPr>
              <a:xfrm>
                <a:off x="16920844" y="657225"/>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74" name="Freeform 73">
                <a:extLst>
                  <a:ext uri="{FF2B5EF4-FFF2-40B4-BE49-F238E27FC236}">
                    <a16:creationId xmlns:a16="http://schemas.microsoft.com/office/drawing/2014/main" id="{506F3A67-9664-6B4E-B7B5-8B519EA5AF52}"/>
                  </a:ext>
                </a:extLst>
              </p:cNvPr>
              <p:cNvSpPr/>
              <p:nvPr/>
            </p:nvSpPr>
            <p:spPr>
              <a:xfrm>
                <a:off x="16908144" y="644525"/>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5400 h 58419"/>
                  <a:gd name="connsiteX6" fmla="*/ 25400 w 58420"/>
                  <a:gd name="connsiteY6" fmla="*/ 29210 h 58419"/>
                  <a:gd name="connsiteX7" fmla="*/ 29210 w 58420"/>
                  <a:gd name="connsiteY7" fmla="*/ 33020 h 58419"/>
                  <a:gd name="connsiteX8" fmla="*/ 33020 w 58420"/>
                  <a:gd name="connsiteY8" fmla="*/ 29210 h 58419"/>
                  <a:gd name="connsiteX9" fmla="*/ 29210 w 58420"/>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3335"/>
                      <a:pt x="13335" y="0"/>
                      <a:pt x="29210" y="0"/>
                    </a:cubicBezTo>
                    <a:cubicBezTo>
                      <a:pt x="45085" y="0"/>
                      <a:pt x="58420" y="12700"/>
                      <a:pt x="58420" y="29210"/>
                    </a:cubicBezTo>
                    <a:cubicBezTo>
                      <a:pt x="58420" y="45085"/>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p>
            </p:txBody>
          </p:sp>
        </p:grpSp>
        <p:grpSp>
          <p:nvGrpSpPr>
            <p:cNvPr id="63" name="Graphic 336">
              <a:extLst>
                <a:ext uri="{FF2B5EF4-FFF2-40B4-BE49-F238E27FC236}">
                  <a16:creationId xmlns:a16="http://schemas.microsoft.com/office/drawing/2014/main" id="{AED210FF-4E07-A74F-A781-B4D838189C69}"/>
                </a:ext>
              </a:extLst>
            </p:cNvPr>
            <p:cNvGrpSpPr/>
            <p:nvPr/>
          </p:nvGrpSpPr>
          <p:grpSpPr>
            <a:xfrm>
              <a:off x="17068165" y="795019"/>
              <a:ext cx="58420" cy="58419"/>
              <a:chOff x="17068165" y="795019"/>
              <a:chExt cx="58420" cy="58419"/>
            </a:xfrm>
            <a:grpFill/>
          </p:grpSpPr>
          <p:sp>
            <p:nvSpPr>
              <p:cNvPr id="71" name="Freeform 70">
                <a:extLst>
                  <a:ext uri="{FF2B5EF4-FFF2-40B4-BE49-F238E27FC236}">
                    <a16:creationId xmlns:a16="http://schemas.microsoft.com/office/drawing/2014/main" id="{28C659CF-3AA7-3448-B85F-4D1A6D03F901}"/>
                  </a:ext>
                </a:extLst>
              </p:cNvPr>
              <p:cNvSpPr/>
              <p:nvPr/>
            </p:nvSpPr>
            <p:spPr>
              <a:xfrm>
                <a:off x="17080230" y="807719"/>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5400"/>
                      <a:pt x="25400"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5DA8A060-B17D-6C4A-9311-4C35AF2C81EC}"/>
                  </a:ext>
                </a:extLst>
              </p:cNvPr>
              <p:cNvSpPr/>
              <p:nvPr/>
            </p:nvSpPr>
            <p:spPr>
              <a:xfrm>
                <a:off x="17068165" y="795019"/>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3335"/>
                      <a:pt x="13335" y="0"/>
                      <a:pt x="29210" y="0"/>
                    </a:cubicBezTo>
                    <a:cubicBezTo>
                      <a:pt x="45085" y="0"/>
                      <a:pt x="58420" y="12700"/>
                      <a:pt x="58420" y="29210"/>
                    </a:cubicBezTo>
                    <a:cubicBezTo>
                      <a:pt x="57785"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2385" y="27305"/>
                      <a:pt x="31115" y="26035"/>
                      <a:pt x="29210" y="26035"/>
                    </a:cubicBezTo>
                    <a:close/>
                  </a:path>
                </a:pathLst>
              </a:custGeom>
              <a:grpFill/>
              <a:ln w="6350" cap="flat">
                <a:noFill/>
                <a:prstDash val="solid"/>
                <a:miter/>
              </a:ln>
            </p:spPr>
            <p:txBody>
              <a:bodyPr rtlCol="0" anchor="ctr"/>
              <a:lstStyle/>
              <a:p>
                <a:endParaRPr lang="en-US"/>
              </a:p>
            </p:txBody>
          </p:sp>
        </p:grpSp>
        <p:grpSp>
          <p:nvGrpSpPr>
            <p:cNvPr id="64" name="Graphic 336">
              <a:extLst>
                <a:ext uri="{FF2B5EF4-FFF2-40B4-BE49-F238E27FC236}">
                  <a16:creationId xmlns:a16="http://schemas.microsoft.com/office/drawing/2014/main" id="{DE179471-880F-5F4D-B78C-C47D4020EA7C}"/>
                </a:ext>
              </a:extLst>
            </p:cNvPr>
            <p:cNvGrpSpPr/>
            <p:nvPr/>
          </p:nvGrpSpPr>
          <p:grpSpPr>
            <a:xfrm>
              <a:off x="17077690" y="678815"/>
              <a:ext cx="58420" cy="58419"/>
              <a:chOff x="17077690" y="678815"/>
              <a:chExt cx="58420" cy="58419"/>
            </a:xfrm>
            <a:grpFill/>
          </p:grpSpPr>
          <p:sp>
            <p:nvSpPr>
              <p:cNvPr id="69" name="Freeform 68">
                <a:extLst>
                  <a:ext uri="{FF2B5EF4-FFF2-40B4-BE49-F238E27FC236}">
                    <a16:creationId xmlns:a16="http://schemas.microsoft.com/office/drawing/2014/main" id="{72BF281A-4025-E340-8B99-2292D09AAA2C}"/>
                  </a:ext>
                </a:extLst>
              </p:cNvPr>
              <p:cNvSpPr/>
              <p:nvPr/>
            </p:nvSpPr>
            <p:spPr>
              <a:xfrm>
                <a:off x="17089755" y="69215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B5AAFCD5-61D3-BB47-AFAB-2AA01AEEEE9B}"/>
                  </a:ext>
                </a:extLst>
              </p:cNvPr>
              <p:cNvSpPr/>
              <p:nvPr/>
            </p:nvSpPr>
            <p:spPr>
              <a:xfrm>
                <a:off x="17077690" y="678815"/>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3335"/>
                      <a:pt x="13335" y="0"/>
                      <a:pt x="29210" y="0"/>
                    </a:cubicBezTo>
                    <a:cubicBezTo>
                      <a:pt x="45085" y="0"/>
                      <a:pt x="58420" y="12700"/>
                      <a:pt x="58420" y="29210"/>
                    </a:cubicBezTo>
                    <a:cubicBezTo>
                      <a:pt x="57785"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2385" y="27940"/>
                      <a:pt x="31115" y="26035"/>
                      <a:pt x="29210" y="26035"/>
                    </a:cubicBezTo>
                    <a:close/>
                  </a:path>
                </a:pathLst>
              </a:custGeom>
              <a:grpFill/>
              <a:ln w="6350" cap="flat">
                <a:noFill/>
                <a:prstDash val="solid"/>
                <a:miter/>
              </a:ln>
            </p:spPr>
            <p:txBody>
              <a:bodyPr rtlCol="0" anchor="ctr"/>
              <a:lstStyle/>
              <a:p>
                <a:endParaRPr lang="en-US"/>
              </a:p>
            </p:txBody>
          </p:sp>
        </p:grpSp>
        <p:grpSp>
          <p:nvGrpSpPr>
            <p:cNvPr id="65" name="Graphic 336">
              <a:extLst>
                <a:ext uri="{FF2B5EF4-FFF2-40B4-BE49-F238E27FC236}">
                  <a16:creationId xmlns:a16="http://schemas.microsoft.com/office/drawing/2014/main" id="{1DFB9B9A-D5AD-E443-A66D-9052D7FBBFEF}"/>
                </a:ext>
              </a:extLst>
            </p:cNvPr>
            <p:cNvGrpSpPr/>
            <p:nvPr/>
          </p:nvGrpSpPr>
          <p:grpSpPr>
            <a:xfrm>
              <a:off x="16878935" y="957580"/>
              <a:ext cx="58420" cy="58419"/>
              <a:chOff x="16878935" y="957580"/>
              <a:chExt cx="58420" cy="58419"/>
            </a:xfrm>
            <a:grpFill/>
          </p:grpSpPr>
          <p:sp>
            <p:nvSpPr>
              <p:cNvPr id="67" name="Freeform 66">
                <a:extLst>
                  <a:ext uri="{FF2B5EF4-FFF2-40B4-BE49-F238E27FC236}">
                    <a16:creationId xmlns:a16="http://schemas.microsoft.com/office/drawing/2014/main" id="{70AF1C0A-3B52-414F-91B7-6A1383A59008}"/>
                  </a:ext>
                </a:extLst>
              </p:cNvPr>
              <p:cNvSpPr/>
              <p:nvPr/>
            </p:nvSpPr>
            <p:spPr>
              <a:xfrm>
                <a:off x="16891635" y="97028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B93E8AD0-43F0-C64F-9C12-620DBE429B69}"/>
                  </a:ext>
                </a:extLst>
              </p:cNvPr>
              <p:cNvSpPr/>
              <p:nvPr/>
            </p:nvSpPr>
            <p:spPr>
              <a:xfrm>
                <a:off x="16878935" y="95758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5400 h 58419"/>
                  <a:gd name="connsiteX6" fmla="*/ 25400 w 58420"/>
                  <a:gd name="connsiteY6" fmla="*/ 29210 h 58419"/>
                  <a:gd name="connsiteX7" fmla="*/ 29210 w 58420"/>
                  <a:gd name="connsiteY7" fmla="*/ 33020 h 58419"/>
                  <a:gd name="connsiteX8" fmla="*/ 33020 w 58420"/>
                  <a:gd name="connsiteY8" fmla="*/ 29210 h 58419"/>
                  <a:gd name="connsiteX9" fmla="*/ 29210 w 58420"/>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3335"/>
                      <a:pt x="13335" y="0"/>
                      <a:pt x="29210" y="0"/>
                    </a:cubicBezTo>
                    <a:cubicBezTo>
                      <a:pt x="45085" y="0"/>
                      <a:pt x="58420" y="12700"/>
                      <a:pt x="58420" y="29210"/>
                    </a:cubicBezTo>
                    <a:cubicBezTo>
                      <a:pt x="58420" y="45085"/>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p>
            </p:txBody>
          </p:sp>
        </p:grpSp>
        <p:sp>
          <p:nvSpPr>
            <p:cNvPr id="66" name="Freeform 65">
              <a:extLst>
                <a:ext uri="{FF2B5EF4-FFF2-40B4-BE49-F238E27FC236}">
                  <a16:creationId xmlns:a16="http://schemas.microsoft.com/office/drawing/2014/main" id="{BAEE1AB7-E68C-4C44-8D88-093A99620E44}"/>
                </a:ext>
              </a:extLst>
            </p:cNvPr>
            <p:cNvSpPr/>
            <p:nvPr/>
          </p:nvSpPr>
          <p:spPr>
            <a:xfrm>
              <a:off x="16895357" y="725805"/>
              <a:ext cx="448398" cy="432434"/>
            </a:xfrm>
            <a:custGeom>
              <a:avLst/>
              <a:gdLst>
                <a:gd name="connsiteX0" fmla="*/ 111213 w 448398"/>
                <a:gd name="connsiteY0" fmla="*/ 432435 h 432434"/>
                <a:gd name="connsiteX1" fmla="*/ 1993 w 448398"/>
                <a:gd name="connsiteY1" fmla="*/ 267970 h 432434"/>
                <a:gd name="connsiteX2" fmla="*/ 1358 w 448398"/>
                <a:gd name="connsiteY2" fmla="*/ 255270 h 432434"/>
                <a:gd name="connsiteX3" fmla="*/ 12153 w 448398"/>
                <a:gd name="connsiteY3" fmla="*/ 248285 h 432434"/>
                <a:gd name="connsiteX4" fmla="*/ 320128 w 448398"/>
                <a:gd name="connsiteY4" fmla="*/ 234950 h 432434"/>
                <a:gd name="connsiteX5" fmla="*/ 192493 w 448398"/>
                <a:gd name="connsiteY5" fmla="*/ 107950 h 432434"/>
                <a:gd name="connsiteX6" fmla="*/ 189318 w 448398"/>
                <a:gd name="connsiteY6" fmla="*/ 95885 h 432434"/>
                <a:gd name="connsiteX7" fmla="*/ 197573 w 448398"/>
                <a:gd name="connsiteY7" fmla="*/ 86995 h 432434"/>
                <a:gd name="connsiteX8" fmla="*/ 439508 w 448398"/>
                <a:gd name="connsiteY8" fmla="*/ 0 h 432434"/>
                <a:gd name="connsiteX9" fmla="*/ 448398 w 448398"/>
                <a:gd name="connsiteY9" fmla="*/ 24130 h 432434"/>
                <a:gd name="connsiteX10" fmla="*/ 225513 w 448398"/>
                <a:gd name="connsiteY10" fmla="*/ 104140 h 432434"/>
                <a:gd name="connsiteX11" fmla="*/ 358863 w 448398"/>
                <a:gd name="connsiteY11" fmla="*/ 237490 h 432434"/>
                <a:gd name="connsiteX12" fmla="*/ 362038 w 448398"/>
                <a:gd name="connsiteY12" fmla="*/ 250825 h 432434"/>
                <a:gd name="connsiteX13" fmla="*/ 350608 w 448398"/>
                <a:gd name="connsiteY13" fmla="*/ 259080 h 432434"/>
                <a:gd name="connsiteX14" fmla="*/ 36283 w 448398"/>
                <a:gd name="connsiteY14" fmla="*/ 273050 h 432434"/>
                <a:gd name="connsiteX15" fmla="*/ 132803 w 448398"/>
                <a:gd name="connsiteY15" fmla="*/ 418465 h 432434"/>
                <a:gd name="connsiteX16" fmla="*/ 111213 w 448398"/>
                <a:gd name="connsiteY16" fmla="*/ 432435 h 43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398" h="432434">
                  <a:moveTo>
                    <a:pt x="111213" y="432435"/>
                  </a:moveTo>
                  <a:lnTo>
                    <a:pt x="1993" y="267970"/>
                  </a:lnTo>
                  <a:cubicBezTo>
                    <a:pt x="-547" y="264160"/>
                    <a:pt x="-547" y="259080"/>
                    <a:pt x="1358" y="255270"/>
                  </a:cubicBezTo>
                  <a:cubicBezTo>
                    <a:pt x="3263" y="251460"/>
                    <a:pt x="7708" y="248285"/>
                    <a:pt x="12153" y="248285"/>
                  </a:cubicBezTo>
                  <a:lnTo>
                    <a:pt x="320128" y="234950"/>
                  </a:lnTo>
                  <a:lnTo>
                    <a:pt x="192493" y="107950"/>
                  </a:lnTo>
                  <a:cubicBezTo>
                    <a:pt x="189318" y="104775"/>
                    <a:pt x="188048" y="100330"/>
                    <a:pt x="189318" y="95885"/>
                  </a:cubicBezTo>
                  <a:cubicBezTo>
                    <a:pt x="189953" y="91440"/>
                    <a:pt x="193128" y="88265"/>
                    <a:pt x="197573" y="86995"/>
                  </a:cubicBezTo>
                  <a:lnTo>
                    <a:pt x="439508" y="0"/>
                  </a:lnTo>
                  <a:lnTo>
                    <a:pt x="448398" y="24130"/>
                  </a:lnTo>
                  <a:lnTo>
                    <a:pt x="225513" y="104140"/>
                  </a:lnTo>
                  <a:lnTo>
                    <a:pt x="358863" y="237490"/>
                  </a:lnTo>
                  <a:cubicBezTo>
                    <a:pt x="362673" y="241300"/>
                    <a:pt x="363308" y="246380"/>
                    <a:pt x="362038" y="250825"/>
                  </a:cubicBezTo>
                  <a:cubicBezTo>
                    <a:pt x="360133" y="255270"/>
                    <a:pt x="355688" y="258445"/>
                    <a:pt x="350608" y="259080"/>
                  </a:cubicBezTo>
                  <a:lnTo>
                    <a:pt x="36283" y="273050"/>
                  </a:lnTo>
                  <a:lnTo>
                    <a:pt x="132803" y="418465"/>
                  </a:lnTo>
                  <a:lnTo>
                    <a:pt x="111213" y="432435"/>
                  </a:lnTo>
                  <a:close/>
                </a:path>
              </a:pathLst>
            </a:custGeom>
            <a:grpFill/>
            <a:ln w="6350" cap="flat">
              <a:noFill/>
              <a:prstDash val="solid"/>
              <a:miter/>
            </a:ln>
          </p:spPr>
          <p:txBody>
            <a:bodyPr rtlCol="0" anchor="ctr"/>
            <a:lstStyle/>
            <a:p>
              <a:endParaRPr lang="en-US"/>
            </a:p>
          </p:txBody>
        </p:sp>
      </p:grpSp>
      <p:grpSp>
        <p:nvGrpSpPr>
          <p:cNvPr id="99" name="Group 98">
            <a:extLst>
              <a:ext uri="{FF2B5EF4-FFF2-40B4-BE49-F238E27FC236}">
                <a16:creationId xmlns:a16="http://schemas.microsoft.com/office/drawing/2014/main" id="{FBF5EF55-74EF-0946-94AE-15A225ED76B0}"/>
              </a:ext>
            </a:extLst>
          </p:cNvPr>
          <p:cNvGrpSpPr>
            <a:grpSpLocks noChangeAspect="1"/>
          </p:cNvGrpSpPr>
          <p:nvPr/>
        </p:nvGrpSpPr>
        <p:grpSpPr>
          <a:xfrm>
            <a:off x="6514626" y="2440776"/>
            <a:ext cx="396131" cy="491352"/>
            <a:chOff x="19630390" y="450850"/>
            <a:chExt cx="742315" cy="920750"/>
          </a:xfrm>
          <a:solidFill>
            <a:schemeClr val="bg1"/>
          </a:solidFill>
        </p:grpSpPr>
        <p:sp>
          <p:nvSpPr>
            <p:cNvPr id="100" name="Freeform 99">
              <a:extLst>
                <a:ext uri="{FF2B5EF4-FFF2-40B4-BE49-F238E27FC236}">
                  <a16:creationId xmlns:a16="http://schemas.microsoft.com/office/drawing/2014/main" id="{1E1CBAA6-C40B-B74A-AB4C-7F6993F6D248}"/>
                </a:ext>
              </a:extLst>
            </p:cNvPr>
            <p:cNvSpPr/>
            <p:nvPr/>
          </p:nvSpPr>
          <p:spPr>
            <a:xfrm>
              <a:off x="19646036" y="467359"/>
              <a:ext cx="709620" cy="889000"/>
            </a:xfrm>
            <a:custGeom>
              <a:avLst/>
              <a:gdLst>
                <a:gd name="connsiteX0" fmla="*/ 353924 w 709620"/>
                <a:gd name="connsiteY0" fmla="*/ 888365 h 889000"/>
                <a:gd name="connsiteX1" fmla="*/ 352019 w 709620"/>
                <a:gd name="connsiteY1" fmla="*/ 888365 h 889000"/>
                <a:gd name="connsiteX2" fmla="*/ 208509 w 709620"/>
                <a:gd name="connsiteY2" fmla="*/ 869950 h 889000"/>
                <a:gd name="connsiteX3" fmla="*/ 204064 w 709620"/>
                <a:gd name="connsiteY3" fmla="*/ 868680 h 889000"/>
                <a:gd name="connsiteX4" fmla="*/ 6579 w 709620"/>
                <a:gd name="connsiteY4" fmla="*/ 755650 h 889000"/>
                <a:gd name="connsiteX5" fmla="*/ 229 w 709620"/>
                <a:gd name="connsiteY5" fmla="*/ 747395 h 889000"/>
                <a:gd name="connsiteX6" fmla="*/ 2769 w 709620"/>
                <a:gd name="connsiteY6" fmla="*/ 737235 h 889000"/>
                <a:gd name="connsiteX7" fmla="*/ 111354 w 709620"/>
                <a:gd name="connsiteY7" fmla="*/ 595630 h 889000"/>
                <a:gd name="connsiteX8" fmla="*/ 120244 w 709620"/>
                <a:gd name="connsiteY8" fmla="*/ 590550 h 889000"/>
                <a:gd name="connsiteX9" fmla="*/ 129769 w 709620"/>
                <a:gd name="connsiteY9" fmla="*/ 594360 h 889000"/>
                <a:gd name="connsiteX10" fmla="*/ 230734 w 709620"/>
                <a:gd name="connsiteY10" fmla="*/ 654050 h 889000"/>
                <a:gd name="connsiteX11" fmla="*/ 352654 w 709620"/>
                <a:gd name="connsiteY11" fmla="*/ 681355 h 889000"/>
                <a:gd name="connsiteX12" fmla="*/ 441554 w 709620"/>
                <a:gd name="connsiteY12" fmla="*/ 654050 h 889000"/>
                <a:gd name="connsiteX13" fmla="*/ 400914 w 709620"/>
                <a:gd name="connsiteY13" fmla="*/ 549910 h 889000"/>
                <a:gd name="connsiteX14" fmla="*/ 227559 w 709620"/>
                <a:gd name="connsiteY14" fmla="*/ 546100 h 889000"/>
                <a:gd name="connsiteX15" fmla="*/ 218034 w 709620"/>
                <a:gd name="connsiteY15" fmla="*/ 542925 h 889000"/>
                <a:gd name="connsiteX16" fmla="*/ 213589 w 709620"/>
                <a:gd name="connsiteY16" fmla="*/ 533400 h 889000"/>
                <a:gd name="connsiteX17" fmla="*/ 213589 w 709620"/>
                <a:gd name="connsiteY17" fmla="*/ 347345 h 889000"/>
                <a:gd name="connsiteX18" fmla="*/ 217399 w 709620"/>
                <a:gd name="connsiteY18" fmla="*/ 337820 h 889000"/>
                <a:gd name="connsiteX19" fmla="*/ 226924 w 709620"/>
                <a:gd name="connsiteY19" fmla="*/ 334645 h 889000"/>
                <a:gd name="connsiteX20" fmla="*/ 400914 w 709620"/>
                <a:gd name="connsiteY20" fmla="*/ 335915 h 889000"/>
                <a:gd name="connsiteX21" fmla="*/ 440919 w 709620"/>
                <a:gd name="connsiteY21" fmla="*/ 238125 h 889000"/>
                <a:gd name="connsiteX22" fmla="*/ 351384 w 709620"/>
                <a:gd name="connsiteY22" fmla="*/ 210185 h 889000"/>
                <a:gd name="connsiteX23" fmla="*/ 229464 w 709620"/>
                <a:gd name="connsiteY23" fmla="*/ 229235 h 889000"/>
                <a:gd name="connsiteX24" fmla="*/ 132309 w 709620"/>
                <a:gd name="connsiteY24" fmla="*/ 288925 h 889000"/>
                <a:gd name="connsiteX25" fmla="*/ 122784 w 709620"/>
                <a:gd name="connsiteY25" fmla="*/ 292100 h 889000"/>
                <a:gd name="connsiteX26" fmla="*/ 113894 w 709620"/>
                <a:gd name="connsiteY26" fmla="*/ 287020 h 889000"/>
                <a:gd name="connsiteX27" fmla="*/ 12294 w 709620"/>
                <a:gd name="connsiteY27" fmla="*/ 155575 h 889000"/>
                <a:gd name="connsiteX28" fmla="*/ 9754 w 709620"/>
                <a:gd name="connsiteY28" fmla="*/ 145415 h 889000"/>
                <a:gd name="connsiteX29" fmla="*/ 15469 w 709620"/>
                <a:gd name="connsiteY29" fmla="*/ 137160 h 889000"/>
                <a:gd name="connsiteX30" fmla="*/ 202159 w 709620"/>
                <a:gd name="connsiteY30" fmla="*/ 19685 h 889000"/>
                <a:gd name="connsiteX31" fmla="*/ 207239 w 709620"/>
                <a:gd name="connsiteY31" fmla="*/ 17780 h 889000"/>
                <a:gd name="connsiteX32" fmla="*/ 350114 w 709620"/>
                <a:gd name="connsiteY32" fmla="*/ 0 h 889000"/>
                <a:gd name="connsiteX33" fmla="*/ 353289 w 709620"/>
                <a:gd name="connsiteY33" fmla="*/ 0 h 889000"/>
                <a:gd name="connsiteX34" fmla="*/ 496799 w 709620"/>
                <a:gd name="connsiteY34" fmla="*/ 17780 h 889000"/>
                <a:gd name="connsiteX35" fmla="*/ 501879 w 709620"/>
                <a:gd name="connsiteY35" fmla="*/ 19685 h 889000"/>
                <a:gd name="connsiteX36" fmla="*/ 672059 w 709620"/>
                <a:gd name="connsiteY36" fmla="*/ 126365 h 889000"/>
                <a:gd name="connsiteX37" fmla="*/ 677774 w 709620"/>
                <a:gd name="connsiteY37" fmla="*/ 137160 h 889000"/>
                <a:gd name="connsiteX38" fmla="*/ 675234 w 709620"/>
                <a:gd name="connsiteY38" fmla="*/ 328930 h 889000"/>
                <a:gd name="connsiteX39" fmla="*/ 669519 w 709620"/>
                <a:gd name="connsiteY39" fmla="*/ 339725 h 889000"/>
                <a:gd name="connsiteX40" fmla="*/ 529184 w 709620"/>
                <a:gd name="connsiteY40" fmla="*/ 429895 h 889000"/>
                <a:gd name="connsiteX41" fmla="*/ 668884 w 709620"/>
                <a:gd name="connsiteY41" fmla="*/ 504825 h 889000"/>
                <a:gd name="connsiteX42" fmla="*/ 675234 w 709620"/>
                <a:gd name="connsiteY42" fmla="*/ 514350 h 889000"/>
                <a:gd name="connsiteX43" fmla="*/ 709524 w 709620"/>
                <a:gd name="connsiteY43" fmla="*/ 742315 h 889000"/>
                <a:gd name="connsiteX44" fmla="*/ 703174 w 709620"/>
                <a:gd name="connsiteY44" fmla="*/ 755015 h 889000"/>
                <a:gd name="connsiteX45" fmla="*/ 501879 w 709620"/>
                <a:gd name="connsiteY45" fmla="*/ 869950 h 889000"/>
                <a:gd name="connsiteX46" fmla="*/ 497434 w 709620"/>
                <a:gd name="connsiteY46" fmla="*/ 871220 h 889000"/>
                <a:gd name="connsiteX47" fmla="*/ 353924 w 709620"/>
                <a:gd name="connsiteY47" fmla="*/ 889000 h 889000"/>
                <a:gd name="connsiteX48" fmla="*/ 353924 w 709620"/>
                <a:gd name="connsiteY48" fmla="*/ 888365 h 889000"/>
                <a:gd name="connsiteX49" fmla="*/ 214224 w 709620"/>
                <a:gd name="connsiteY49" fmla="*/ 845185 h 889000"/>
                <a:gd name="connsiteX50" fmla="*/ 353924 w 709620"/>
                <a:gd name="connsiteY50" fmla="*/ 862965 h 889000"/>
                <a:gd name="connsiteX51" fmla="*/ 493624 w 709620"/>
                <a:gd name="connsiteY51" fmla="*/ 845820 h 889000"/>
                <a:gd name="connsiteX52" fmla="*/ 684759 w 709620"/>
                <a:gd name="connsiteY52" fmla="*/ 736600 h 889000"/>
                <a:gd name="connsiteX53" fmla="*/ 653009 w 709620"/>
                <a:gd name="connsiteY53" fmla="*/ 523240 h 889000"/>
                <a:gd name="connsiteX54" fmla="*/ 499974 w 709620"/>
                <a:gd name="connsiteY54" fmla="*/ 441325 h 889000"/>
                <a:gd name="connsiteX55" fmla="*/ 492989 w 709620"/>
                <a:gd name="connsiteY55" fmla="*/ 430530 h 889000"/>
                <a:gd name="connsiteX56" fmla="*/ 498704 w 709620"/>
                <a:gd name="connsiteY56" fmla="*/ 419100 h 889000"/>
                <a:gd name="connsiteX57" fmla="*/ 651739 w 709620"/>
                <a:gd name="connsiteY57" fmla="*/ 320675 h 889000"/>
                <a:gd name="connsiteX58" fmla="*/ 654279 w 709620"/>
                <a:gd name="connsiteY58" fmla="*/ 142875 h 889000"/>
                <a:gd name="connsiteX59" fmla="*/ 492989 w 709620"/>
                <a:gd name="connsiteY59" fmla="*/ 41275 h 889000"/>
                <a:gd name="connsiteX60" fmla="*/ 353924 w 709620"/>
                <a:gd name="connsiteY60" fmla="*/ 24130 h 889000"/>
                <a:gd name="connsiteX61" fmla="*/ 214859 w 709620"/>
                <a:gd name="connsiteY61" fmla="*/ 41275 h 889000"/>
                <a:gd name="connsiteX62" fmla="*/ 42774 w 709620"/>
                <a:gd name="connsiteY62" fmla="*/ 149860 h 889000"/>
                <a:gd name="connsiteX63" fmla="*/ 127864 w 709620"/>
                <a:gd name="connsiteY63" fmla="*/ 260350 h 889000"/>
                <a:gd name="connsiteX64" fmla="*/ 221844 w 709620"/>
                <a:gd name="connsiteY64" fmla="*/ 204470 h 889000"/>
                <a:gd name="connsiteX65" fmla="*/ 225654 w 709620"/>
                <a:gd name="connsiteY65" fmla="*/ 203200 h 889000"/>
                <a:gd name="connsiteX66" fmla="*/ 352019 w 709620"/>
                <a:gd name="connsiteY66" fmla="*/ 183515 h 889000"/>
                <a:gd name="connsiteX67" fmla="*/ 357734 w 709620"/>
                <a:gd name="connsiteY67" fmla="*/ 184150 h 889000"/>
                <a:gd name="connsiteX68" fmla="*/ 463144 w 709620"/>
                <a:gd name="connsiteY68" fmla="*/ 216535 h 889000"/>
                <a:gd name="connsiteX69" fmla="*/ 470764 w 709620"/>
                <a:gd name="connsiteY69" fmla="*/ 223520 h 889000"/>
                <a:gd name="connsiteX70" fmla="*/ 470764 w 709620"/>
                <a:gd name="connsiteY70" fmla="*/ 233680 h 889000"/>
                <a:gd name="connsiteX71" fmla="*/ 421869 w 709620"/>
                <a:gd name="connsiteY71" fmla="*/ 352425 h 889000"/>
                <a:gd name="connsiteX72" fmla="*/ 409804 w 709620"/>
                <a:gd name="connsiteY72" fmla="*/ 360045 h 889000"/>
                <a:gd name="connsiteX73" fmla="*/ 238989 w 709620"/>
                <a:gd name="connsiteY73" fmla="*/ 359410 h 889000"/>
                <a:gd name="connsiteX74" fmla="*/ 238989 w 709620"/>
                <a:gd name="connsiteY74" fmla="*/ 519430 h 889000"/>
                <a:gd name="connsiteX75" fmla="*/ 409804 w 709620"/>
                <a:gd name="connsiteY75" fmla="*/ 523875 h 889000"/>
                <a:gd name="connsiteX76" fmla="*/ 421234 w 709620"/>
                <a:gd name="connsiteY76" fmla="*/ 532130 h 889000"/>
                <a:gd name="connsiteX77" fmla="*/ 470129 w 709620"/>
                <a:gd name="connsiteY77" fmla="*/ 656590 h 889000"/>
                <a:gd name="connsiteX78" fmla="*/ 469494 w 709620"/>
                <a:gd name="connsiteY78" fmla="*/ 666750 h 889000"/>
                <a:gd name="connsiteX79" fmla="*/ 461874 w 709620"/>
                <a:gd name="connsiteY79" fmla="*/ 673100 h 889000"/>
                <a:gd name="connsiteX80" fmla="*/ 356464 w 709620"/>
                <a:gd name="connsiteY80" fmla="*/ 705485 h 889000"/>
                <a:gd name="connsiteX81" fmla="*/ 350114 w 709620"/>
                <a:gd name="connsiteY81" fmla="*/ 705485 h 889000"/>
                <a:gd name="connsiteX82" fmla="*/ 223749 w 709620"/>
                <a:gd name="connsiteY82" fmla="*/ 676910 h 889000"/>
                <a:gd name="connsiteX83" fmla="*/ 221844 w 709620"/>
                <a:gd name="connsiteY83" fmla="*/ 676275 h 889000"/>
                <a:gd name="connsiteX84" fmla="*/ 122784 w 709620"/>
                <a:gd name="connsiteY84" fmla="*/ 620395 h 889000"/>
                <a:gd name="connsiteX85" fmla="*/ 31344 w 709620"/>
                <a:gd name="connsiteY85" fmla="*/ 739775 h 889000"/>
                <a:gd name="connsiteX86" fmla="*/ 214224 w 709620"/>
                <a:gd name="connsiteY86" fmla="*/ 845185 h 88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09620" h="889000">
                  <a:moveTo>
                    <a:pt x="353924" y="888365"/>
                  </a:moveTo>
                  <a:cubicBezTo>
                    <a:pt x="353289" y="888365"/>
                    <a:pt x="352654" y="888365"/>
                    <a:pt x="352019" y="888365"/>
                  </a:cubicBezTo>
                  <a:lnTo>
                    <a:pt x="208509" y="869950"/>
                  </a:lnTo>
                  <a:cubicBezTo>
                    <a:pt x="206604" y="869950"/>
                    <a:pt x="205334" y="869315"/>
                    <a:pt x="204064" y="868680"/>
                  </a:cubicBezTo>
                  <a:lnTo>
                    <a:pt x="6579" y="755650"/>
                  </a:lnTo>
                  <a:cubicBezTo>
                    <a:pt x="3404" y="753745"/>
                    <a:pt x="864" y="750570"/>
                    <a:pt x="229" y="747395"/>
                  </a:cubicBezTo>
                  <a:cubicBezTo>
                    <a:pt x="-406" y="743585"/>
                    <a:pt x="229" y="739775"/>
                    <a:pt x="2769" y="737235"/>
                  </a:cubicBezTo>
                  <a:lnTo>
                    <a:pt x="111354" y="595630"/>
                  </a:lnTo>
                  <a:cubicBezTo>
                    <a:pt x="113259" y="592455"/>
                    <a:pt x="117069" y="591185"/>
                    <a:pt x="120244" y="590550"/>
                  </a:cubicBezTo>
                  <a:cubicBezTo>
                    <a:pt x="124054" y="590550"/>
                    <a:pt x="127229" y="591820"/>
                    <a:pt x="129769" y="594360"/>
                  </a:cubicBezTo>
                  <a:cubicBezTo>
                    <a:pt x="158344" y="622300"/>
                    <a:pt x="221844" y="650240"/>
                    <a:pt x="230734" y="654050"/>
                  </a:cubicBezTo>
                  <a:lnTo>
                    <a:pt x="352654" y="681355"/>
                  </a:lnTo>
                  <a:lnTo>
                    <a:pt x="441554" y="654050"/>
                  </a:lnTo>
                  <a:lnTo>
                    <a:pt x="400914" y="549910"/>
                  </a:lnTo>
                  <a:cubicBezTo>
                    <a:pt x="334874" y="548005"/>
                    <a:pt x="236449" y="545465"/>
                    <a:pt x="227559" y="546100"/>
                  </a:cubicBezTo>
                  <a:cubicBezTo>
                    <a:pt x="223749" y="546100"/>
                    <a:pt x="220574" y="545465"/>
                    <a:pt x="218034" y="542925"/>
                  </a:cubicBezTo>
                  <a:cubicBezTo>
                    <a:pt x="215494" y="540385"/>
                    <a:pt x="213589" y="537210"/>
                    <a:pt x="213589" y="533400"/>
                  </a:cubicBezTo>
                  <a:lnTo>
                    <a:pt x="213589" y="347345"/>
                  </a:lnTo>
                  <a:cubicBezTo>
                    <a:pt x="213589" y="343535"/>
                    <a:pt x="214859" y="340360"/>
                    <a:pt x="217399" y="337820"/>
                  </a:cubicBezTo>
                  <a:cubicBezTo>
                    <a:pt x="219939" y="335280"/>
                    <a:pt x="223114" y="334010"/>
                    <a:pt x="226924" y="334645"/>
                  </a:cubicBezTo>
                  <a:cubicBezTo>
                    <a:pt x="238989" y="335280"/>
                    <a:pt x="349479" y="335915"/>
                    <a:pt x="400914" y="335915"/>
                  </a:cubicBezTo>
                  <a:lnTo>
                    <a:pt x="440919" y="238125"/>
                  </a:lnTo>
                  <a:lnTo>
                    <a:pt x="351384" y="210185"/>
                  </a:lnTo>
                  <a:lnTo>
                    <a:pt x="229464" y="229235"/>
                  </a:lnTo>
                  <a:cubicBezTo>
                    <a:pt x="218669" y="234315"/>
                    <a:pt x="160884" y="263525"/>
                    <a:pt x="132309" y="288925"/>
                  </a:cubicBezTo>
                  <a:cubicBezTo>
                    <a:pt x="129769" y="291465"/>
                    <a:pt x="125959" y="292100"/>
                    <a:pt x="122784" y="292100"/>
                  </a:cubicBezTo>
                  <a:cubicBezTo>
                    <a:pt x="118974" y="291465"/>
                    <a:pt x="115799" y="290195"/>
                    <a:pt x="113894" y="287020"/>
                  </a:cubicBezTo>
                  <a:lnTo>
                    <a:pt x="12294" y="155575"/>
                  </a:lnTo>
                  <a:cubicBezTo>
                    <a:pt x="10389" y="153035"/>
                    <a:pt x="9119" y="149225"/>
                    <a:pt x="9754" y="145415"/>
                  </a:cubicBezTo>
                  <a:cubicBezTo>
                    <a:pt x="10389" y="141605"/>
                    <a:pt x="12294" y="139065"/>
                    <a:pt x="15469" y="137160"/>
                  </a:cubicBezTo>
                  <a:lnTo>
                    <a:pt x="202159" y="19685"/>
                  </a:lnTo>
                  <a:cubicBezTo>
                    <a:pt x="203429" y="18415"/>
                    <a:pt x="205334" y="17780"/>
                    <a:pt x="207239" y="17780"/>
                  </a:cubicBezTo>
                  <a:lnTo>
                    <a:pt x="350114" y="0"/>
                  </a:lnTo>
                  <a:cubicBezTo>
                    <a:pt x="351384" y="0"/>
                    <a:pt x="352019" y="0"/>
                    <a:pt x="353289" y="0"/>
                  </a:cubicBezTo>
                  <a:lnTo>
                    <a:pt x="496799" y="17780"/>
                  </a:lnTo>
                  <a:cubicBezTo>
                    <a:pt x="498704" y="17780"/>
                    <a:pt x="500609" y="18415"/>
                    <a:pt x="501879" y="19685"/>
                  </a:cubicBezTo>
                  <a:lnTo>
                    <a:pt x="672059" y="126365"/>
                  </a:lnTo>
                  <a:cubicBezTo>
                    <a:pt x="675869" y="128905"/>
                    <a:pt x="677774" y="132715"/>
                    <a:pt x="677774" y="137160"/>
                  </a:cubicBezTo>
                  <a:lnTo>
                    <a:pt x="675234" y="328930"/>
                  </a:lnTo>
                  <a:cubicBezTo>
                    <a:pt x="675234" y="333375"/>
                    <a:pt x="672694" y="337185"/>
                    <a:pt x="669519" y="339725"/>
                  </a:cubicBezTo>
                  <a:lnTo>
                    <a:pt x="529184" y="429895"/>
                  </a:lnTo>
                  <a:lnTo>
                    <a:pt x="668884" y="504825"/>
                  </a:lnTo>
                  <a:cubicBezTo>
                    <a:pt x="672694" y="506730"/>
                    <a:pt x="674599" y="509905"/>
                    <a:pt x="675234" y="514350"/>
                  </a:cubicBezTo>
                  <a:lnTo>
                    <a:pt x="709524" y="742315"/>
                  </a:lnTo>
                  <a:cubicBezTo>
                    <a:pt x="710159" y="747395"/>
                    <a:pt x="707619" y="752475"/>
                    <a:pt x="703174" y="755015"/>
                  </a:cubicBezTo>
                  <a:lnTo>
                    <a:pt x="501879" y="869950"/>
                  </a:lnTo>
                  <a:cubicBezTo>
                    <a:pt x="500609" y="870585"/>
                    <a:pt x="498704" y="871220"/>
                    <a:pt x="497434" y="871220"/>
                  </a:cubicBezTo>
                  <a:lnTo>
                    <a:pt x="353924" y="889000"/>
                  </a:lnTo>
                  <a:cubicBezTo>
                    <a:pt x="354559" y="888365"/>
                    <a:pt x="354559" y="888365"/>
                    <a:pt x="353924" y="888365"/>
                  </a:cubicBezTo>
                  <a:close/>
                  <a:moveTo>
                    <a:pt x="214224" y="845185"/>
                  </a:moveTo>
                  <a:lnTo>
                    <a:pt x="353924" y="862965"/>
                  </a:lnTo>
                  <a:lnTo>
                    <a:pt x="493624" y="845820"/>
                  </a:lnTo>
                  <a:lnTo>
                    <a:pt x="684759" y="736600"/>
                  </a:lnTo>
                  <a:lnTo>
                    <a:pt x="653009" y="523240"/>
                  </a:lnTo>
                  <a:lnTo>
                    <a:pt x="499974" y="441325"/>
                  </a:lnTo>
                  <a:cubicBezTo>
                    <a:pt x="496164" y="439420"/>
                    <a:pt x="493624" y="434975"/>
                    <a:pt x="492989" y="430530"/>
                  </a:cubicBezTo>
                  <a:cubicBezTo>
                    <a:pt x="492989" y="426085"/>
                    <a:pt x="494894" y="421640"/>
                    <a:pt x="498704" y="419100"/>
                  </a:cubicBezTo>
                  <a:lnTo>
                    <a:pt x="651739" y="320675"/>
                  </a:lnTo>
                  <a:lnTo>
                    <a:pt x="654279" y="142875"/>
                  </a:lnTo>
                  <a:lnTo>
                    <a:pt x="492989" y="41275"/>
                  </a:lnTo>
                  <a:lnTo>
                    <a:pt x="353924" y="24130"/>
                  </a:lnTo>
                  <a:lnTo>
                    <a:pt x="214859" y="41275"/>
                  </a:lnTo>
                  <a:lnTo>
                    <a:pt x="42774" y="149860"/>
                  </a:lnTo>
                  <a:lnTo>
                    <a:pt x="127864" y="260350"/>
                  </a:lnTo>
                  <a:cubicBezTo>
                    <a:pt x="163424" y="233045"/>
                    <a:pt x="219304" y="205740"/>
                    <a:pt x="221844" y="204470"/>
                  </a:cubicBezTo>
                  <a:cubicBezTo>
                    <a:pt x="223114" y="203835"/>
                    <a:pt x="224384" y="203835"/>
                    <a:pt x="225654" y="203200"/>
                  </a:cubicBezTo>
                  <a:lnTo>
                    <a:pt x="352019" y="183515"/>
                  </a:lnTo>
                  <a:cubicBezTo>
                    <a:pt x="353924" y="183515"/>
                    <a:pt x="355829" y="183515"/>
                    <a:pt x="357734" y="184150"/>
                  </a:cubicBezTo>
                  <a:lnTo>
                    <a:pt x="463144" y="216535"/>
                  </a:lnTo>
                  <a:cubicBezTo>
                    <a:pt x="466319" y="217805"/>
                    <a:pt x="469494" y="219710"/>
                    <a:pt x="470764" y="223520"/>
                  </a:cubicBezTo>
                  <a:cubicBezTo>
                    <a:pt x="472034" y="226695"/>
                    <a:pt x="472669" y="230505"/>
                    <a:pt x="470764" y="233680"/>
                  </a:cubicBezTo>
                  <a:lnTo>
                    <a:pt x="421869" y="352425"/>
                  </a:lnTo>
                  <a:cubicBezTo>
                    <a:pt x="419964" y="357505"/>
                    <a:pt x="415519" y="360045"/>
                    <a:pt x="409804" y="360045"/>
                  </a:cubicBezTo>
                  <a:cubicBezTo>
                    <a:pt x="404089" y="360045"/>
                    <a:pt x="282169" y="360045"/>
                    <a:pt x="238989" y="359410"/>
                  </a:cubicBezTo>
                  <a:lnTo>
                    <a:pt x="238989" y="519430"/>
                  </a:lnTo>
                  <a:cubicBezTo>
                    <a:pt x="278359" y="519430"/>
                    <a:pt x="385674" y="522605"/>
                    <a:pt x="409804" y="523875"/>
                  </a:cubicBezTo>
                  <a:cubicBezTo>
                    <a:pt x="414884" y="523875"/>
                    <a:pt x="419329" y="527050"/>
                    <a:pt x="421234" y="532130"/>
                  </a:cubicBezTo>
                  <a:lnTo>
                    <a:pt x="470129" y="656590"/>
                  </a:lnTo>
                  <a:cubicBezTo>
                    <a:pt x="471399" y="659765"/>
                    <a:pt x="471399" y="663575"/>
                    <a:pt x="469494" y="666750"/>
                  </a:cubicBezTo>
                  <a:cubicBezTo>
                    <a:pt x="468224" y="669925"/>
                    <a:pt x="465049" y="672465"/>
                    <a:pt x="461874" y="673100"/>
                  </a:cubicBezTo>
                  <a:lnTo>
                    <a:pt x="356464" y="705485"/>
                  </a:lnTo>
                  <a:cubicBezTo>
                    <a:pt x="354559" y="706120"/>
                    <a:pt x="352019" y="706120"/>
                    <a:pt x="350114" y="705485"/>
                  </a:cubicBezTo>
                  <a:lnTo>
                    <a:pt x="223749" y="676910"/>
                  </a:lnTo>
                  <a:cubicBezTo>
                    <a:pt x="223114" y="676910"/>
                    <a:pt x="222479" y="676275"/>
                    <a:pt x="221844" y="676275"/>
                  </a:cubicBezTo>
                  <a:cubicBezTo>
                    <a:pt x="219304" y="675005"/>
                    <a:pt x="158979" y="649605"/>
                    <a:pt x="122784" y="620395"/>
                  </a:cubicBezTo>
                  <a:lnTo>
                    <a:pt x="31344" y="739775"/>
                  </a:lnTo>
                  <a:lnTo>
                    <a:pt x="214224" y="845185"/>
                  </a:lnTo>
                  <a:close/>
                </a:path>
              </a:pathLst>
            </a:custGeom>
            <a:grpFill/>
            <a:ln w="6350" cap="flat">
              <a:noFill/>
              <a:prstDash val="solid"/>
              <a:miter/>
            </a:ln>
          </p:spPr>
          <p:txBody>
            <a:bodyPr rtlCol="0" anchor="ctr"/>
            <a:lstStyle/>
            <a:p>
              <a:endParaRPr lang="en-US"/>
            </a:p>
          </p:txBody>
        </p:sp>
        <p:grpSp>
          <p:nvGrpSpPr>
            <p:cNvPr id="101" name="Graphic 336">
              <a:extLst>
                <a:ext uri="{FF2B5EF4-FFF2-40B4-BE49-F238E27FC236}">
                  <a16:creationId xmlns:a16="http://schemas.microsoft.com/office/drawing/2014/main" id="{159F4F4E-CF12-7740-8DA1-627C9B74A2F2}"/>
                </a:ext>
              </a:extLst>
            </p:cNvPr>
            <p:cNvGrpSpPr/>
            <p:nvPr/>
          </p:nvGrpSpPr>
          <p:grpSpPr>
            <a:xfrm>
              <a:off x="19739609" y="1040130"/>
              <a:ext cx="57150" cy="57150"/>
              <a:chOff x="19739609" y="1040130"/>
              <a:chExt cx="57150" cy="57150"/>
            </a:xfrm>
            <a:grpFill/>
          </p:grpSpPr>
          <p:sp>
            <p:nvSpPr>
              <p:cNvPr id="175" name="Freeform 174">
                <a:extLst>
                  <a:ext uri="{FF2B5EF4-FFF2-40B4-BE49-F238E27FC236}">
                    <a16:creationId xmlns:a16="http://schemas.microsoft.com/office/drawing/2014/main" id="{3B79B224-7605-534A-91EA-84AEA02EC907}"/>
                  </a:ext>
                </a:extLst>
              </p:cNvPr>
              <p:cNvSpPr/>
              <p:nvPr/>
            </p:nvSpPr>
            <p:spPr>
              <a:xfrm>
                <a:off x="19751674" y="105283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p>
            </p:txBody>
          </p:sp>
          <p:sp>
            <p:nvSpPr>
              <p:cNvPr id="176" name="Freeform 175">
                <a:extLst>
                  <a:ext uri="{FF2B5EF4-FFF2-40B4-BE49-F238E27FC236}">
                    <a16:creationId xmlns:a16="http://schemas.microsoft.com/office/drawing/2014/main" id="{ACEE34B5-ADD3-C14B-BB7C-E51B27B76F1B}"/>
                  </a:ext>
                </a:extLst>
              </p:cNvPr>
              <p:cNvSpPr/>
              <p:nvPr/>
            </p:nvSpPr>
            <p:spPr>
              <a:xfrm>
                <a:off x="19739609" y="104013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6515" y="43815"/>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115" y="26670"/>
                      <a:pt x="29845" y="25400"/>
                      <a:pt x="28575" y="25400"/>
                    </a:cubicBezTo>
                    <a:close/>
                  </a:path>
                </a:pathLst>
              </a:custGeom>
              <a:grpFill/>
              <a:ln w="6350" cap="flat">
                <a:noFill/>
                <a:prstDash val="solid"/>
                <a:miter/>
              </a:ln>
            </p:spPr>
            <p:txBody>
              <a:bodyPr rtlCol="0" anchor="ctr"/>
              <a:lstStyle/>
              <a:p>
                <a:endParaRPr lang="en-US"/>
              </a:p>
            </p:txBody>
          </p:sp>
        </p:grpSp>
        <p:grpSp>
          <p:nvGrpSpPr>
            <p:cNvPr id="102" name="Graphic 336">
              <a:extLst>
                <a:ext uri="{FF2B5EF4-FFF2-40B4-BE49-F238E27FC236}">
                  <a16:creationId xmlns:a16="http://schemas.microsoft.com/office/drawing/2014/main" id="{F4DE497C-6A4D-3648-ADEA-168DD2DAC5A3}"/>
                </a:ext>
              </a:extLst>
            </p:cNvPr>
            <p:cNvGrpSpPr/>
            <p:nvPr/>
          </p:nvGrpSpPr>
          <p:grpSpPr>
            <a:xfrm>
              <a:off x="19844384" y="970914"/>
              <a:ext cx="57150" cy="57150"/>
              <a:chOff x="19844384" y="970914"/>
              <a:chExt cx="57150" cy="57150"/>
            </a:xfrm>
            <a:grpFill/>
          </p:grpSpPr>
          <p:sp>
            <p:nvSpPr>
              <p:cNvPr id="173" name="Freeform 172">
                <a:extLst>
                  <a:ext uri="{FF2B5EF4-FFF2-40B4-BE49-F238E27FC236}">
                    <a16:creationId xmlns:a16="http://schemas.microsoft.com/office/drawing/2014/main" id="{0298DA58-25B0-1B40-AA24-462080638AF1}"/>
                  </a:ext>
                </a:extLst>
              </p:cNvPr>
              <p:cNvSpPr/>
              <p:nvPr/>
            </p:nvSpPr>
            <p:spPr>
              <a:xfrm>
                <a:off x="19857084" y="983614"/>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6" y="0"/>
                      <a:pt x="15875" y="0"/>
                    </a:cubicBezTo>
                    <a:cubicBezTo>
                      <a:pt x="24765" y="0"/>
                      <a:pt x="31750" y="6985"/>
                      <a:pt x="31750" y="15875"/>
                    </a:cubicBezTo>
                    <a:close/>
                  </a:path>
                </a:pathLst>
              </a:custGeom>
              <a:grpFill/>
              <a:ln w="6350" cap="flat">
                <a:noFill/>
                <a:prstDash val="solid"/>
                <a:miter/>
              </a:ln>
            </p:spPr>
            <p:txBody>
              <a:bodyPr rtlCol="0" anchor="ctr"/>
              <a:lstStyle/>
              <a:p>
                <a:endParaRPr lang="en-US"/>
              </a:p>
            </p:txBody>
          </p:sp>
          <p:sp>
            <p:nvSpPr>
              <p:cNvPr id="174" name="Freeform 173">
                <a:extLst>
                  <a:ext uri="{FF2B5EF4-FFF2-40B4-BE49-F238E27FC236}">
                    <a16:creationId xmlns:a16="http://schemas.microsoft.com/office/drawing/2014/main" id="{1F17C326-2E1B-F84E-A913-64A86CF37FC8}"/>
                  </a:ext>
                </a:extLst>
              </p:cNvPr>
              <p:cNvSpPr/>
              <p:nvPr/>
            </p:nvSpPr>
            <p:spPr>
              <a:xfrm>
                <a:off x="19844384" y="97091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3815"/>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p>
            </p:txBody>
          </p:sp>
        </p:grpSp>
        <p:grpSp>
          <p:nvGrpSpPr>
            <p:cNvPr id="103" name="Graphic 336">
              <a:extLst>
                <a:ext uri="{FF2B5EF4-FFF2-40B4-BE49-F238E27FC236}">
                  <a16:creationId xmlns:a16="http://schemas.microsoft.com/office/drawing/2014/main" id="{FF76D728-2298-2E4C-A662-FFE6D4DD91C0}"/>
                </a:ext>
              </a:extLst>
            </p:cNvPr>
            <p:cNvGrpSpPr/>
            <p:nvPr/>
          </p:nvGrpSpPr>
          <p:grpSpPr>
            <a:xfrm>
              <a:off x="19844384" y="786130"/>
              <a:ext cx="57150" cy="57150"/>
              <a:chOff x="19844384" y="786130"/>
              <a:chExt cx="57150" cy="57150"/>
            </a:xfrm>
            <a:grpFill/>
          </p:grpSpPr>
          <p:sp>
            <p:nvSpPr>
              <p:cNvPr id="171" name="Freeform 170">
                <a:extLst>
                  <a:ext uri="{FF2B5EF4-FFF2-40B4-BE49-F238E27FC236}">
                    <a16:creationId xmlns:a16="http://schemas.microsoft.com/office/drawing/2014/main" id="{71757DD7-6F63-0140-A2A2-8133CBD8B11A}"/>
                  </a:ext>
                </a:extLst>
              </p:cNvPr>
              <p:cNvSpPr/>
              <p:nvPr/>
            </p:nvSpPr>
            <p:spPr>
              <a:xfrm>
                <a:off x="19857084" y="79883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6" y="0"/>
                      <a:pt x="15875" y="0"/>
                    </a:cubicBezTo>
                    <a:cubicBezTo>
                      <a:pt x="24765" y="0"/>
                      <a:pt x="31750" y="6985"/>
                      <a:pt x="31750" y="15875"/>
                    </a:cubicBezTo>
                    <a:close/>
                  </a:path>
                </a:pathLst>
              </a:custGeom>
              <a:grpFill/>
              <a:ln w="6350" cap="flat">
                <a:noFill/>
                <a:prstDash val="solid"/>
                <a:miter/>
              </a:ln>
            </p:spPr>
            <p:txBody>
              <a:bodyPr rtlCol="0" anchor="ctr"/>
              <a:lstStyle/>
              <a:p>
                <a:endParaRPr lang="en-US"/>
              </a:p>
            </p:txBody>
          </p:sp>
          <p:sp>
            <p:nvSpPr>
              <p:cNvPr id="172" name="Freeform 171">
                <a:extLst>
                  <a:ext uri="{FF2B5EF4-FFF2-40B4-BE49-F238E27FC236}">
                    <a16:creationId xmlns:a16="http://schemas.microsoft.com/office/drawing/2014/main" id="{E1029B5C-5DDD-8048-892C-0168F729085C}"/>
                  </a:ext>
                </a:extLst>
              </p:cNvPr>
              <p:cNvSpPr/>
              <p:nvPr/>
            </p:nvSpPr>
            <p:spPr>
              <a:xfrm>
                <a:off x="19844384" y="78613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p>
            </p:txBody>
          </p:sp>
        </p:grpSp>
        <p:grpSp>
          <p:nvGrpSpPr>
            <p:cNvPr id="104" name="Graphic 336">
              <a:extLst>
                <a:ext uri="{FF2B5EF4-FFF2-40B4-BE49-F238E27FC236}">
                  <a16:creationId xmlns:a16="http://schemas.microsoft.com/office/drawing/2014/main" id="{43A2CD02-7951-C247-9F67-DC656C469C35}"/>
                </a:ext>
              </a:extLst>
            </p:cNvPr>
            <p:cNvGrpSpPr/>
            <p:nvPr/>
          </p:nvGrpSpPr>
          <p:grpSpPr>
            <a:xfrm>
              <a:off x="20124420" y="868044"/>
              <a:ext cx="57150" cy="57150"/>
              <a:chOff x="20124420" y="868044"/>
              <a:chExt cx="57150" cy="57150"/>
            </a:xfrm>
            <a:grpFill/>
          </p:grpSpPr>
          <p:sp>
            <p:nvSpPr>
              <p:cNvPr id="169" name="Freeform 168">
                <a:extLst>
                  <a:ext uri="{FF2B5EF4-FFF2-40B4-BE49-F238E27FC236}">
                    <a16:creationId xmlns:a16="http://schemas.microsoft.com/office/drawing/2014/main" id="{672B89C3-CA7A-9E44-B05D-D9BD30B95359}"/>
                  </a:ext>
                </a:extLst>
              </p:cNvPr>
              <p:cNvSpPr/>
              <p:nvPr/>
            </p:nvSpPr>
            <p:spPr>
              <a:xfrm>
                <a:off x="20136484" y="88138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6" y="0"/>
                      <a:pt x="15875" y="0"/>
                    </a:cubicBezTo>
                    <a:cubicBezTo>
                      <a:pt x="24765" y="0"/>
                      <a:pt x="31750" y="6985"/>
                      <a:pt x="31750" y="15875"/>
                    </a:cubicBezTo>
                    <a:close/>
                  </a:path>
                </a:pathLst>
              </a:custGeom>
              <a:grpFill/>
              <a:ln w="6350" cap="flat">
                <a:noFill/>
                <a:prstDash val="solid"/>
                <a:miter/>
              </a:ln>
            </p:spPr>
            <p:txBody>
              <a:bodyPr rtlCol="0" anchor="ctr"/>
              <a:lstStyle/>
              <a:p>
                <a:endParaRPr lang="en-US"/>
              </a:p>
            </p:txBody>
          </p:sp>
          <p:sp>
            <p:nvSpPr>
              <p:cNvPr id="170" name="Freeform 169">
                <a:extLst>
                  <a:ext uri="{FF2B5EF4-FFF2-40B4-BE49-F238E27FC236}">
                    <a16:creationId xmlns:a16="http://schemas.microsoft.com/office/drawing/2014/main" id="{B712FB5C-9F5E-B341-B2EA-6552382E9BA2}"/>
                  </a:ext>
                </a:extLst>
              </p:cNvPr>
              <p:cNvSpPr/>
              <p:nvPr/>
            </p:nvSpPr>
            <p:spPr>
              <a:xfrm>
                <a:off x="20124420" y="86804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6035 h 57150"/>
                  <a:gd name="connsiteX6" fmla="*/ 25400 w 57150"/>
                  <a:gd name="connsiteY6" fmla="*/ 29210 h 57150"/>
                  <a:gd name="connsiteX7" fmla="*/ 28575 w 57150"/>
                  <a:gd name="connsiteY7" fmla="*/ 32385 h 57150"/>
                  <a:gd name="connsiteX8" fmla="*/ 31750 w 57150"/>
                  <a:gd name="connsiteY8" fmla="*/ 29210 h 57150"/>
                  <a:gd name="connsiteX9" fmla="*/ 28575 w 57150"/>
                  <a:gd name="connsiteY9" fmla="*/ 2603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6514" y="44450"/>
                      <a:pt x="43814" y="57150"/>
                      <a:pt x="28575" y="57150"/>
                    </a:cubicBezTo>
                    <a:close/>
                    <a:moveTo>
                      <a:pt x="28575" y="26035"/>
                    </a:moveTo>
                    <a:cubicBezTo>
                      <a:pt x="26670" y="26035"/>
                      <a:pt x="25400" y="27305"/>
                      <a:pt x="25400" y="29210"/>
                    </a:cubicBezTo>
                    <a:cubicBezTo>
                      <a:pt x="25400" y="31115"/>
                      <a:pt x="26670" y="32385"/>
                      <a:pt x="28575" y="32385"/>
                    </a:cubicBezTo>
                    <a:cubicBezTo>
                      <a:pt x="30480" y="32385"/>
                      <a:pt x="31750" y="31115"/>
                      <a:pt x="31750" y="29210"/>
                    </a:cubicBezTo>
                    <a:cubicBezTo>
                      <a:pt x="31750" y="27305"/>
                      <a:pt x="29845" y="26035"/>
                      <a:pt x="28575" y="26035"/>
                    </a:cubicBezTo>
                    <a:close/>
                  </a:path>
                </a:pathLst>
              </a:custGeom>
              <a:grpFill/>
              <a:ln w="6350" cap="flat">
                <a:noFill/>
                <a:prstDash val="solid"/>
                <a:miter/>
              </a:ln>
            </p:spPr>
            <p:txBody>
              <a:bodyPr rtlCol="0" anchor="ctr"/>
              <a:lstStyle/>
              <a:p>
                <a:endParaRPr lang="en-US"/>
              </a:p>
            </p:txBody>
          </p:sp>
        </p:grpSp>
        <p:grpSp>
          <p:nvGrpSpPr>
            <p:cNvPr id="105" name="Graphic 336">
              <a:extLst>
                <a:ext uri="{FF2B5EF4-FFF2-40B4-BE49-F238E27FC236}">
                  <a16:creationId xmlns:a16="http://schemas.microsoft.com/office/drawing/2014/main" id="{43D1ECF1-9ACC-B14C-8693-9B6B8D623BF5}"/>
                </a:ext>
              </a:extLst>
            </p:cNvPr>
            <p:cNvGrpSpPr/>
            <p:nvPr/>
          </p:nvGrpSpPr>
          <p:grpSpPr>
            <a:xfrm>
              <a:off x="20281265" y="953135"/>
              <a:ext cx="57150" cy="57150"/>
              <a:chOff x="20281265" y="953135"/>
              <a:chExt cx="57150" cy="57150"/>
            </a:xfrm>
            <a:grpFill/>
          </p:grpSpPr>
          <p:sp>
            <p:nvSpPr>
              <p:cNvPr id="167" name="Freeform 166">
                <a:extLst>
                  <a:ext uri="{FF2B5EF4-FFF2-40B4-BE49-F238E27FC236}">
                    <a16:creationId xmlns:a16="http://schemas.microsoft.com/office/drawing/2014/main" id="{E176DBCC-DB40-DF4D-B47B-C232B05F6C4A}"/>
                  </a:ext>
                </a:extLst>
              </p:cNvPr>
              <p:cNvSpPr/>
              <p:nvPr/>
            </p:nvSpPr>
            <p:spPr>
              <a:xfrm>
                <a:off x="20293965" y="96583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p>
            </p:txBody>
          </p:sp>
          <p:sp>
            <p:nvSpPr>
              <p:cNvPr id="168" name="Freeform 167">
                <a:extLst>
                  <a:ext uri="{FF2B5EF4-FFF2-40B4-BE49-F238E27FC236}">
                    <a16:creationId xmlns:a16="http://schemas.microsoft.com/office/drawing/2014/main" id="{A072CCC6-D6F6-1E41-87E5-89934F7B6331}"/>
                  </a:ext>
                </a:extLst>
              </p:cNvPr>
              <p:cNvSpPr/>
              <p:nvPr/>
            </p:nvSpPr>
            <p:spPr>
              <a:xfrm>
                <a:off x="20281265" y="95313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p>
            </p:txBody>
          </p:sp>
        </p:grpSp>
        <p:grpSp>
          <p:nvGrpSpPr>
            <p:cNvPr id="106" name="Graphic 336">
              <a:extLst>
                <a:ext uri="{FF2B5EF4-FFF2-40B4-BE49-F238E27FC236}">
                  <a16:creationId xmlns:a16="http://schemas.microsoft.com/office/drawing/2014/main" id="{2CA931D2-C656-5741-9A02-0FC748797C5B}"/>
                </a:ext>
              </a:extLst>
            </p:cNvPr>
            <p:cNvGrpSpPr/>
            <p:nvPr/>
          </p:nvGrpSpPr>
          <p:grpSpPr>
            <a:xfrm>
              <a:off x="19827874" y="1296035"/>
              <a:ext cx="57150" cy="57150"/>
              <a:chOff x="19827874" y="1296035"/>
              <a:chExt cx="57150" cy="57150"/>
            </a:xfrm>
            <a:grpFill/>
          </p:grpSpPr>
          <p:sp>
            <p:nvSpPr>
              <p:cNvPr id="165" name="Freeform 164">
                <a:extLst>
                  <a:ext uri="{FF2B5EF4-FFF2-40B4-BE49-F238E27FC236}">
                    <a16:creationId xmlns:a16="http://schemas.microsoft.com/office/drawing/2014/main" id="{FD4ED6BA-59F8-114A-A621-BA80E41ADC1C}"/>
                  </a:ext>
                </a:extLst>
              </p:cNvPr>
              <p:cNvSpPr/>
              <p:nvPr/>
            </p:nvSpPr>
            <p:spPr>
              <a:xfrm>
                <a:off x="19840574" y="130873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5" y="0"/>
                      <a:pt x="15875" y="0"/>
                    </a:cubicBezTo>
                    <a:cubicBezTo>
                      <a:pt x="24130" y="0"/>
                      <a:pt x="31750" y="6985"/>
                      <a:pt x="31750" y="15875"/>
                    </a:cubicBezTo>
                    <a:close/>
                  </a:path>
                </a:pathLst>
              </a:custGeom>
              <a:grpFill/>
              <a:ln w="6350" cap="flat">
                <a:noFill/>
                <a:prstDash val="solid"/>
                <a:miter/>
              </a:ln>
            </p:spPr>
            <p:txBody>
              <a:bodyPr rtlCol="0" anchor="ctr"/>
              <a:lstStyle/>
              <a:p>
                <a:endParaRPr lang="en-US"/>
              </a:p>
            </p:txBody>
          </p:sp>
          <p:sp>
            <p:nvSpPr>
              <p:cNvPr id="166" name="Freeform 165">
                <a:extLst>
                  <a:ext uri="{FF2B5EF4-FFF2-40B4-BE49-F238E27FC236}">
                    <a16:creationId xmlns:a16="http://schemas.microsoft.com/office/drawing/2014/main" id="{F93B1C71-2F6B-1D41-B9A2-41099E429732}"/>
                  </a:ext>
                </a:extLst>
              </p:cNvPr>
              <p:cNvSpPr/>
              <p:nvPr/>
            </p:nvSpPr>
            <p:spPr>
              <a:xfrm>
                <a:off x="19827874" y="129603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6515" y="44450"/>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115" y="27305"/>
                      <a:pt x="29845" y="25400"/>
                      <a:pt x="28575" y="25400"/>
                    </a:cubicBezTo>
                    <a:close/>
                  </a:path>
                </a:pathLst>
              </a:custGeom>
              <a:grpFill/>
              <a:ln w="6350" cap="flat">
                <a:noFill/>
                <a:prstDash val="solid"/>
                <a:miter/>
              </a:ln>
            </p:spPr>
            <p:txBody>
              <a:bodyPr rtlCol="0" anchor="ctr"/>
              <a:lstStyle/>
              <a:p>
                <a:endParaRPr lang="en-US"/>
              </a:p>
            </p:txBody>
          </p:sp>
        </p:grpSp>
        <p:grpSp>
          <p:nvGrpSpPr>
            <p:cNvPr id="107" name="Graphic 336">
              <a:extLst>
                <a:ext uri="{FF2B5EF4-FFF2-40B4-BE49-F238E27FC236}">
                  <a16:creationId xmlns:a16="http://schemas.microsoft.com/office/drawing/2014/main" id="{6F737556-1CAE-8B47-A8D2-09C7E678916B}"/>
                </a:ext>
              </a:extLst>
            </p:cNvPr>
            <p:cNvGrpSpPr/>
            <p:nvPr/>
          </p:nvGrpSpPr>
          <p:grpSpPr>
            <a:xfrm>
              <a:off x="19827874" y="467994"/>
              <a:ext cx="57150" cy="57150"/>
              <a:chOff x="19827874" y="467994"/>
              <a:chExt cx="57150" cy="57150"/>
            </a:xfrm>
            <a:grpFill/>
          </p:grpSpPr>
          <p:sp>
            <p:nvSpPr>
              <p:cNvPr id="163" name="Freeform 162">
                <a:extLst>
                  <a:ext uri="{FF2B5EF4-FFF2-40B4-BE49-F238E27FC236}">
                    <a16:creationId xmlns:a16="http://schemas.microsoft.com/office/drawing/2014/main" id="{E65EEB74-F65A-7744-A546-F18297D26BD0}"/>
                  </a:ext>
                </a:extLst>
              </p:cNvPr>
              <p:cNvSpPr/>
              <p:nvPr/>
            </p:nvSpPr>
            <p:spPr>
              <a:xfrm>
                <a:off x="19840574" y="480694"/>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5" y="0"/>
                      <a:pt x="15875" y="0"/>
                    </a:cubicBezTo>
                    <a:cubicBezTo>
                      <a:pt x="24130" y="635"/>
                      <a:pt x="31750" y="7620"/>
                      <a:pt x="31750" y="15875"/>
                    </a:cubicBezTo>
                    <a:close/>
                  </a:path>
                </a:pathLst>
              </a:custGeom>
              <a:grpFill/>
              <a:ln w="6350" cap="flat">
                <a:noFill/>
                <a:prstDash val="solid"/>
                <a:miter/>
              </a:ln>
            </p:spPr>
            <p:txBody>
              <a:bodyPr rtlCol="0" anchor="ctr"/>
              <a:lstStyle/>
              <a:p>
                <a:endParaRPr lang="en-US"/>
              </a:p>
            </p:txBody>
          </p:sp>
          <p:sp>
            <p:nvSpPr>
              <p:cNvPr id="164" name="Freeform 163">
                <a:extLst>
                  <a:ext uri="{FF2B5EF4-FFF2-40B4-BE49-F238E27FC236}">
                    <a16:creationId xmlns:a16="http://schemas.microsoft.com/office/drawing/2014/main" id="{E2DC9BA3-4990-0E4A-8E2C-3C3148323731}"/>
                  </a:ext>
                </a:extLst>
              </p:cNvPr>
              <p:cNvSpPr/>
              <p:nvPr/>
            </p:nvSpPr>
            <p:spPr>
              <a:xfrm>
                <a:off x="19827874" y="46799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6035 h 57150"/>
                  <a:gd name="connsiteX6" fmla="*/ 25400 w 57150"/>
                  <a:gd name="connsiteY6" fmla="*/ 29210 h 57150"/>
                  <a:gd name="connsiteX7" fmla="*/ 28575 w 57150"/>
                  <a:gd name="connsiteY7" fmla="*/ 32385 h 57150"/>
                  <a:gd name="connsiteX8" fmla="*/ 31750 w 57150"/>
                  <a:gd name="connsiteY8" fmla="*/ 29210 h 57150"/>
                  <a:gd name="connsiteX9" fmla="*/ 28575 w 57150"/>
                  <a:gd name="connsiteY9" fmla="*/ 2603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3815" y="57150"/>
                      <a:pt x="28575" y="57150"/>
                    </a:cubicBezTo>
                    <a:close/>
                    <a:moveTo>
                      <a:pt x="28575" y="26035"/>
                    </a:moveTo>
                    <a:cubicBezTo>
                      <a:pt x="26670" y="26035"/>
                      <a:pt x="25400" y="27305"/>
                      <a:pt x="25400" y="29210"/>
                    </a:cubicBezTo>
                    <a:cubicBezTo>
                      <a:pt x="25400" y="31115"/>
                      <a:pt x="26670" y="32385"/>
                      <a:pt x="28575" y="32385"/>
                    </a:cubicBezTo>
                    <a:cubicBezTo>
                      <a:pt x="30480" y="32385"/>
                      <a:pt x="31750" y="31115"/>
                      <a:pt x="31750" y="29210"/>
                    </a:cubicBezTo>
                    <a:cubicBezTo>
                      <a:pt x="31750" y="27305"/>
                      <a:pt x="29845" y="26035"/>
                      <a:pt x="28575" y="26035"/>
                    </a:cubicBezTo>
                    <a:close/>
                  </a:path>
                </a:pathLst>
              </a:custGeom>
              <a:grpFill/>
              <a:ln w="6350" cap="flat">
                <a:noFill/>
                <a:prstDash val="solid"/>
                <a:miter/>
              </a:ln>
            </p:spPr>
            <p:txBody>
              <a:bodyPr rtlCol="0" anchor="ctr"/>
              <a:lstStyle/>
              <a:p>
                <a:endParaRPr lang="en-US"/>
              </a:p>
            </p:txBody>
          </p:sp>
        </p:grpSp>
        <p:grpSp>
          <p:nvGrpSpPr>
            <p:cNvPr id="108" name="Graphic 336">
              <a:extLst>
                <a:ext uri="{FF2B5EF4-FFF2-40B4-BE49-F238E27FC236}">
                  <a16:creationId xmlns:a16="http://schemas.microsoft.com/office/drawing/2014/main" id="{333FE611-3C76-554E-8D88-AE39D9477479}"/>
                </a:ext>
              </a:extLst>
            </p:cNvPr>
            <p:cNvGrpSpPr/>
            <p:nvPr/>
          </p:nvGrpSpPr>
          <p:grpSpPr>
            <a:xfrm>
              <a:off x="20114259" y="1296035"/>
              <a:ext cx="57150" cy="57150"/>
              <a:chOff x="20114259" y="1296035"/>
              <a:chExt cx="57150" cy="57150"/>
            </a:xfrm>
            <a:grpFill/>
          </p:grpSpPr>
          <p:sp>
            <p:nvSpPr>
              <p:cNvPr id="161" name="Freeform 160">
                <a:extLst>
                  <a:ext uri="{FF2B5EF4-FFF2-40B4-BE49-F238E27FC236}">
                    <a16:creationId xmlns:a16="http://schemas.microsoft.com/office/drawing/2014/main" id="{72A57795-CF70-E242-B2D6-5BC3E175E227}"/>
                  </a:ext>
                </a:extLst>
              </p:cNvPr>
              <p:cNvSpPr/>
              <p:nvPr/>
            </p:nvSpPr>
            <p:spPr>
              <a:xfrm>
                <a:off x="20126959" y="130873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6" y="31750"/>
                      <a:pt x="0" y="24765"/>
                      <a:pt x="0" y="15875"/>
                    </a:cubicBezTo>
                    <a:cubicBezTo>
                      <a:pt x="0" y="6985"/>
                      <a:pt x="6986" y="0"/>
                      <a:pt x="15875" y="0"/>
                    </a:cubicBezTo>
                    <a:cubicBezTo>
                      <a:pt x="24765" y="0"/>
                      <a:pt x="31750" y="6985"/>
                      <a:pt x="31750" y="15875"/>
                    </a:cubicBezTo>
                    <a:close/>
                  </a:path>
                </a:pathLst>
              </a:custGeom>
              <a:grpFill/>
              <a:ln w="6350" cap="flat">
                <a:noFill/>
                <a:prstDash val="solid"/>
                <a:miter/>
              </a:ln>
            </p:spPr>
            <p:txBody>
              <a:bodyPr rtlCol="0" anchor="ctr"/>
              <a:lstStyle/>
              <a:p>
                <a:endParaRPr lang="en-US"/>
              </a:p>
            </p:txBody>
          </p:sp>
          <p:sp>
            <p:nvSpPr>
              <p:cNvPr id="162" name="Freeform 161">
                <a:extLst>
                  <a:ext uri="{FF2B5EF4-FFF2-40B4-BE49-F238E27FC236}">
                    <a16:creationId xmlns:a16="http://schemas.microsoft.com/office/drawing/2014/main" id="{20906B14-B867-134E-8859-050C940526AB}"/>
                  </a:ext>
                </a:extLst>
              </p:cNvPr>
              <p:cNvSpPr/>
              <p:nvPr/>
            </p:nvSpPr>
            <p:spPr>
              <a:xfrm>
                <a:off x="20114259" y="129603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p>
            </p:txBody>
          </p:sp>
        </p:grpSp>
        <p:grpSp>
          <p:nvGrpSpPr>
            <p:cNvPr id="109" name="Graphic 336">
              <a:extLst>
                <a:ext uri="{FF2B5EF4-FFF2-40B4-BE49-F238E27FC236}">
                  <a16:creationId xmlns:a16="http://schemas.microsoft.com/office/drawing/2014/main" id="{309E2142-959D-CC43-854C-D026426B9EEE}"/>
                </a:ext>
              </a:extLst>
            </p:cNvPr>
            <p:cNvGrpSpPr/>
            <p:nvPr/>
          </p:nvGrpSpPr>
          <p:grpSpPr>
            <a:xfrm>
              <a:off x="20114259" y="467994"/>
              <a:ext cx="57150" cy="57150"/>
              <a:chOff x="20114259" y="467994"/>
              <a:chExt cx="57150" cy="57150"/>
            </a:xfrm>
            <a:grpFill/>
          </p:grpSpPr>
          <p:sp>
            <p:nvSpPr>
              <p:cNvPr id="159" name="Freeform 158">
                <a:extLst>
                  <a:ext uri="{FF2B5EF4-FFF2-40B4-BE49-F238E27FC236}">
                    <a16:creationId xmlns:a16="http://schemas.microsoft.com/office/drawing/2014/main" id="{0940F3C3-2EF0-514A-A826-9466B7699A7A}"/>
                  </a:ext>
                </a:extLst>
              </p:cNvPr>
              <p:cNvSpPr/>
              <p:nvPr/>
            </p:nvSpPr>
            <p:spPr>
              <a:xfrm>
                <a:off x="20126959" y="480694"/>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6" y="31750"/>
                      <a:pt x="0" y="24765"/>
                      <a:pt x="0" y="15875"/>
                    </a:cubicBezTo>
                    <a:cubicBezTo>
                      <a:pt x="0" y="6985"/>
                      <a:pt x="6986" y="0"/>
                      <a:pt x="15875" y="0"/>
                    </a:cubicBezTo>
                    <a:cubicBezTo>
                      <a:pt x="24765" y="635"/>
                      <a:pt x="31750" y="7620"/>
                      <a:pt x="31750" y="15875"/>
                    </a:cubicBezTo>
                    <a:close/>
                  </a:path>
                </a:pathLst>
              </a:custGeom>
              <a:grpFill/>
              <a:ln w="6350" cap="flat">
                <a:noFill/>
                <a:prstDash val="solid"/>
                <a:miter/>
              </a:ln>
            </p:spPr>
            <p:txBody>
              <a:bodyPr rtlCol="0" anchor="ctr"/>
              <a:lstStyle/>
              <a:p>
                <a:endParaRPr lang="en-US"/>
              </a:p>
            </p:txBody>
          </p:sp>
          <p:sp>
            <p:nvSpPr>
              <p:cNvPr id="160" name="Freeform 159">
                <a:extLst>
                  <a:ext uri="{FF2B5EF4-FFF2-40B4-BE49-F238E27FC236}">
                    <a16:creationId xmlns:a16="http://schemas.microsoft.com/office/drawing/2014/main" id="{C6D06462-1424-8747-BEEC-B1CE532EF2A9}"/>
                  </a:ext>
                </a:extLst>
              </p:cNvPr>
              <p:cNvSpPr/>
              <p:nvPr/>
            </p:nvSpPr>
            <p:spPr>
              <a:xfrm>
                <a:off x="20114259" y="46799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6035 h 57150"/>
                  <a:gd name="connsiteX6" fmla="*/ 25400 w 57150"/>
                  <a:gd name="connsiteY6" fmla="*/ 29210 h 57150"/>
                  <a:gd name="connsiteX7" fmla="*/ 28575 w 57150"/>
                  <a:gd name="connsiteY7" fmla="*/ 32385 h 57150"/>
                  <a:gd name="connsiteX8" fmla="*/ 31750 w 57150"/>
                  <a:gd name="connsiteY8" fmla="*/ 29210 h 57150"/>
                  <a:gd name="connsiteX9" fmla="*/ 28575 w 57150"/>
                  <a:gd name="connsiteY9" fmla="*/ 2603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6035"/>
                    </a:moveTo>
                    <a:cubicBezTo>
                      <a:pt x="26670" y="26035"/>
                      <a:pt x="25400" y="27305"/>
                      <a:pt x="25400" y="29210"/>
                    </a:cubicBezTo>
                    <a:cubicBezTo>
                      <a:pt x="25400" y="31115"/>
                      <a:pt x="26670" y="32385"/>
                      <a:pt x="28575" y="32385"/>
                    </a:cubicBezTo>
                    <a:cubicBezTo>
                      <a:pt x="30480" y="32385"/>
                      <a:pt x="31750" y="31115"/>
                      <a:pt x="31750" y="29210"/>
                    </a:cubicBezTo>
                    <a:cubicBezTo>
                      <a:pt x="31750" y="27305"/>
                      <a:pt x="30480" y="26035"/>
                      <a:pt x="28575" y="26035"/>
                    </a:cubicBezTo>
                    <a:close/>
                  </a:path>
                </a:pathLst>
              </a:custGeom>
              <a:grpFill/>
              <a:ln w="6350" cap="flat">
                <a:noFill/>
                <a:prstDash val="solid"/>
                <a:miter/>
              </a:ln>
            </p:spPr>
            <p:txBody>
              <a:bodyPr rtlCol="0" anchor="ctr"/>
              <a:lstStyle/>
              <a:p>
                <a:endParaRPr lang="en-US"/>
              </a:p>
            </p:txBody>
          </p:sp>
        </p:grpSp>
        <p:grpSp>
          <p:nvGrpSpPr>
            <p:cNvPr id="110" name="Graphic 336">
              <a:extLst>
                <a:ext uri="{FF2B5EF4-FFF2-40B4-BE49-F238E27FC236}">
                  <a16:creationId xmlns:a16="http://schemas.microsoft.com/office/drawing/2014/main" id="{FB416A2B-E9F4-7A45-9377-FE0971E3ABAB}"/>
                </a:ext>
              </a:extLst>
            </p:cNvPr>
            <p:cNvGrpSpPr/>
            <p:nvPr/>
          </p:nvGrpSpPr>
          <p:grpSpPr>
            <a:xfrm>
              <a:off x="19971384" y="450850"/>
              <a:ext cx="57150" cy="57150"/>
              <a:chOff x="19971384" y="450850"/>
              <a:chExt cx="57150" cy="57150"/>
            </a:xfrm>
            <a:grpFill/>
          </p:grpSpPr>
          <p:sp>
            <p:nvSpPr>
              <p:cNvPr id="157" name="Freeform 156">
                <a:extLst>
                  <a:ext uri="{FF2B5EF4-FFF2-40B4-BE49-F238E27FC236}">
                    <a16:creationId xmlns:a16="http://schemas.microsoft.com/office/drawing/2014/main" id="{423A583A-0B39-0040-BA6F-9129D2BD4540}"/>
                  </a:ext>
                </a:extLst>
              </p:cNvPr>
              <p:cNvSpPr/>
              <p:nvPr/>
            </p:nvSpPr>
            <p:spPr>
              <a:xfrm>
                <a:off x="19984084" y="46355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6" y="31750"/>
                      <a:pt x="0" y="24765"/>
                      <a:pt x="0" y="15875"/>
                    </a:cubicBezTo>
                    <a:cubicBezTo>
                      <a:pt x="0" y="6985"/>
                      <a:pt x="6986" y="0"/>
                      <a:pt x="15875" y="0"/>
                    </a:cubicBezTo>
                    <a:cubicBezTo>
                      <a:pt x="24130" y="0"/>
                      <a:pt x="31750" y="6985"/>
                      <a:pt x="31750" y="15875"/>
                    </a:cubicBezTo>
                    <a:close/>
                  </a:path>
                </a:pathLst>
              </a:custGeom>
              <a:grpFill/>
              <a:ln w="6350" cap="flat">
                <a:noFill/>
                <a:prstDash val="solid"/>
                <a:miter/>
              </a:ln>
            </p:spPr>
            <p:txBody>
              <a:bodyPr rtlCol="0" anchor="ctr"/>
              <a:lstStyle/>
              <a:p>
                <a:endParaRPr lang="en-US"/>
              </a:p>
            </p:txBody>
          </p:sp>
          <p:sp>
            <p:nvSpPr>
              <p:cNvPr id="158" name="Freeform 157">
                <a:extLst>
                  <a:ext uri="{FF2B5EF4-FFF2-40B4-BE49-F238E27FC236}">
                    <a16:creationId xmlns:a16="http://schemas.microsoft.com/office/drawing/2014/main" id="{69881CE0-AD39-294C-A225-84088773CAEE}"/>
                  </a:ext>
                </a:extLst>
              </p:cNvPr>
              <p:cNvSpPr/>
              <p:nvPr/>
            </p:nvSpPr>
            <p:spPr>
              <a:xfrm>
                <a:off x="19971384" y="45085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29845" y="25400"/>
                      <a:pt x="28575" y="25400"/>
                    </a:cubicBezTo>
                    <a:close/>
                  </a:path>
                </a:pathLst>
              </a:custGeom>
              <a:grpFill/>
              <a:ln w="6350" cap="flat">
                <a:noFill/>
                <a:prstDash val="solid"/>
                <a:miter/>
              </a:ln>
            </p:spPr>
            <p:txBody>
              <a:bodyPr rtlCol="0" anchor="ctr"/>
              <a:lstStyle/>
              <a:p>
                <a:endParaRPr lang="en-US"/>
              </a:p>
            </p:txBody>
          </p:sp>
        </p:grpSp>
        <p:grpSp>
          <p:nvGrpSpPr>
            <p:cNvPr id="111" name="Graphic 336">
              <a:extLst>
                <a:ext uri="{FF2B5EF4-FFF2-40B4-BE49-F238E27FC236}">
                  <a16:creationId xmlns:a16="http://schemas.microsoft.com/office/drawing/2014/main" id="{0AFB541D-6CF8-1D41-9759-FF4E5BE9D1FD}"/>
                </a:ext>
              </a:extLst>
            </p:cNvPr>
            <p:cNvGrpSpPr/>
            <p:nvPr/>
          </p:nvGrpSpPr>
          <p:grpSpPr>
            <a:xfrm>
              <a:off x="19971384" y="635634"/>
              <a:ext cx="57150" cy="57150"/>
              <a:chOff x="19971384" y="635634"/>
              <a:chExt cx="57150" cy="57150"/>
            </a:xfrm>
            <a:grpFill/>
          </p:grpSpPr>
          <p:sp>
            <p:nvSpPr>
              <p:cNvPr id="155" name="Freeform 154">
                <a:extLst>
                  <a:ext uri="{FF2B5EF4-FFF2-40B4-BE49-F238E27FC236}">
                    <a16:creationId xmlns:a16="http://schemas.microsoft.com/office/drawing/2014/main" id="{FB6E9F43-69A6-5C48-8EB9-4FACCB97D5F4}"/>
                  </a:ext>
                </a:extLst>
              </p:cNvPr>
              <p:cNvSpPr/>
              <p:nvPr/>
            </p:nvSpPr>
            <p:spPr>
              <a:xfrm>
                <a:off x="19984084" y="648334"/>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6" y="31750"/>
                      <a:pt x="0" y="24765"/>
                      <a:pt x="0" y="15875"/>
                    </a:cubicBezTo>
                    <a:cubicBezTo>
                      <a:pt x="0" y="6985"/>
                      <a:pt x="6986" y="0"/>
                      <a:pt x="15875" y="0"/>
                    </a:cubicBezTo>
                    <a:cubicBezTo>
                      <a:pt x="24130" y="0"/>
                      <a:pt x="31750" y="6985"/>
                      <a:pt x="31750" y="15875"/>
                    </a:cubicBezTo>
                    <a:close/>
                  </a:path>
                </a:pathLst>
              </a:custGeom>
              <a:grpFill/>
              <a:ln w="6350" cap="flat">
                <a:noFill/>
                <a:prstDash val="solid"/>
                <a:miter/>
              </a:ln>
            </p:spPr>
            <p:txBody>
              <a:bodyPr rtlCol="0" anchor="ctr"/>
              <a:lstStyle/>
              <a:p>
                <a:endParaRPr lang="en-US"/>
              </a:p>
            </p:txBody>
          </p:sp>
          <p:sp>
            <p:nvSpPr>
              <p:cNvPr id="156" name="Freeform 155">
                <a:extLst>
                  <a:ext uri="{FF2B5EF4-FFF2-40B4-BE49-F238E27FC236}">
                    <a16:creationId xmlns:a16="http://schemas.microsoft.com/office/drawing/2014/main" id="{515DEE30-5E08-6D40-866B-29702786A162}"/>
                  </a:ext>
                </a:extLst>
              </p:cNvPr>
              <p:cNvSpPr/>
              <p:nvPr/>
            </p:nvSpPr>
            <p:spPr>
              <a:xfrm>
                <a:off x="19971384" y="63563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29845" y="25400"/>
                      <a:pt x="28575" y="25400"/>
                    </a:cubicBezTo>
                    <a:close/>
                  </a:path>
                </a:pathLst>
              </a:custGeom>
              <a:grpFill/>
              <a:ln w="6350" cap="flat">
                <a:noFill/>
                <a:prstDash val="solid"/>
                <a:miter/>
              </a:ln>
            </p:spPr>
            <p:txBody>
              <a:bodyPr rtlCol="0" anchor="ctr"/>
              <a:lstStyle/>
              <a:p>
                <a:endParaRPr lang="en-US"/>
              </a:p>
            </p:txBody>
          </p:sp>
        </p:grpSp>
        <p:grpSp>
          <p:nvGrpSpPr>
            <p:cNvPr id="112" name="Graphic 336">
              <a:extLst>
                <a:ext uri="{FF2B5EF4-FFF2-40B4-BE49-F238E27FC236}">
                  <a16:creationId xmlns:a16="http://schemas.microsoft.com/office/drawing/2014/main" id="{C7736905-A0CF-E844-9EEE-A5C3274DFECA}"/>
                </a:ext>
              </a:extLst>
            </p:cNvPr>
            <p:cNvGrpSpPr/>
            <p:nvPr/>
          </p:nvGrpSpPr>
          <p:grpSpPr>
            <a:xfrm>
              <a:off x="19971384" y="1132205"/>
              <a:ext cx="57150" cy="57150"/>
              <a:chOff x="19971384" y="1132205"/>
              <a:chExt cx="57150" cy="57150"/>
            </a:xfrm>
            <a:grpFill/>
          </p:grpSpPr>
          <p:sp>
            <p:nvSpPr>
              <p:cNvPr id="153" name="Freeform 152">
                <a:extLst>
                  <a:ext uri="{FF2B5EF4-FFF2-40B4-BE49-F238E27FC236}">
                    <a16:creationId xmlns:a16="http://schemas.microsoft.com/office/drawing/2014/main" id="{43F722A5-824E-3549-8712-90EB79F15281}"/>
                  </a:ext>
                </a:extLst>
              </p:cNvPr>
              <p:cNvSpPr/>
              <p:nvPr/>
            </p:nvSpPr>
            <p:spPr>
              <a:xfrm>
                <a:off x="19984084" y="114490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6" y="31750"/>
                      <a:pt x="0" y="24765"/>
                      <a:pt x="0" y="15875"/>
                    </a:cubicBezTo>
                    <a:cubicBezTo>
                      <a:pt x="0" y="6985"/>
                      <a:pt x="6986" y="0"/>
                      <a:pt x="15875" y="0"/>
                    </a:cubicBezTo>
                    <a:cubicBezTo>
                      <a:pt x="24130" y="0"/>
                      <a:pt x="31750" y="6985"/>
                      <a:pt x="31750" y="15875"/>
                    </a:cubicBezTo>
                    <a:close/>
                  </a:path>
                </a:pathLst>
              </a:custGeom>
              <a:grpFill/>
              <a:ln w="6350" cap="flat">
                <a:noFill/>
                <a:prstDash val="solid"/>
                <a:miter/>
              </a:ln>
            </p:spPr>
            <p:txBody>
              <a:bodyPr rtlCol="0" anchor="ctr"/>
              <a:lstStyle/>
              <a:p>
                <a:endParaRPr lang="en-US"/>
              </a:p>
            </p:txBody>
          </p:sp>
          <p:sp>
            <p:nvSpPr>
              <p:cNvPr id="154" name="Freeform 153">
                <a:extLst>
                  <a:ext uri="{FF2B5EF4-FFF2-40B4-BE49-F238E27FC236}">
                    <a16:creationId xmlns:a16="http://schemas.microsoft.com/office/drawing/2014/main" id="{292091DB-8F11-5B42-B7B4-71365214C271}"/>
                  </a:ext>
                </a:extLst>
              </p:cNvPr>
              <p:cNvSpPr/>
              <p:nvPr/>
            </p:nvSpPr>
            <p:spPr>
              <a:xfrm>
                <a:off x="19971384" y="113220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29845" y="25400"/>
                      <a:pt x="28575" y="25400"/>
                    </a:cubicBezTo>
                    <a:close/>
                  </a:path>
                </a:pathLst>
              </a:custGeom>
              <a:grpFill/>
              <a:ln w="6350" cap="flat">
                <a:noFill/>
                <a:prstDash val="solid"/>
                <a:miter/>
              </a:ln>
            </p:spPr>
            <p:txBody>
              <a:bodyPr rtlCol="0" anchor="ctr"/>
              <a:lstStyle/>
              <a:p>
                <a:endParaRPr lang="en-US"/>
              </a:p>
            </p:txBody>
          </p:sp>
        </p:grpSp>
        <p:grpSp>
          <p:nvGrpSpPr>
            <p:cNvPr id="113" name="Graphic 336">
              <a:extLst>
                <a:ext uri="{FF2B5EF4-FFF2-40B4-BE49-F238E27FC236}">
                  <a16:creationId xmlns:a16="http://schemas.microsoft.com/office/drawing/2014/main" id="{FBC59DD4-B3AA-BF40-8914-ACF895FF2E04}"/>
                </a:ext>
              </a:extLst>
            </p:cNvPr>
            <p:cNvGrpSpPr/>
            <p:nvPr/>
          </p:nvGrpSpPr>
          <p:grpSpPr>
            <a:xfrm>
              <a:off x="20076795" y="1099819"/>
              <a:ext cx="57150" cy="57150"/>
              <a:chOff x="20076795" y="1099819"/>
              <a:chExt cx="57150" cy="57150"/>
            </a:xfrm>
            <a:grpFill/>
          </p:grpSpPr>
          <p:sp>
            <p:nvSpPr>
              <p:cNvPr id="151" name="Freeform 150">
                <a:extLst>
                  <a:ext uri="{FF2B5EF4-FFF2-40B4-BE49-F238E27FC236}">
                    <a16:creationId xmlns:a16="http://schemas.microsoft.com/office/drawing/2014/main" id="{AD741A15-E1F6-9246-B66D-FE4C8580CD6B}"/>
                  </a:ext>
                </a:extLst>
              </p:cNvPr>
              <p:cNvSpPr/>
              <p:nvPr/>
            </p:nvSpPr>
            <p:spPr>
              <a:xfrm>
                <a:off x="20089495" y="1112519"/>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4" y="31750"/>
                      <a:pt x="15875" y="31750"/>
                    </a:cubicBezTo>
                    <a:cubicBezTo>
                      <a:pt x="6985" y="31750"/>
                      <a:pt x="0" y="24765"/>
                      <a:pt x="0" y="15875"/>
                    </a:cubicBezTo>
                    <a:cubicBezTo>
                      <a:pt x="0" y="6985"/>
                      <a:pt x="6985" y="0"/>
                      <a:pt x="15875" y="0"/>
                    </a:cubicBezTo>
                    <a:cubicBezTo>
                      <a:pt x="24764" y="0"/>
                      <a:pt x="31750" y="6985"/>
                      <a:pt x="31750" y="15875"/>
                    </a:cubicBezTo>
                    <a:close/>
                  </a:path>
                </a:pathLst>
              </a:custGeom>
              <a:grpFill/>
              <a:ln w="6350" cap="flat">
                <a:noFill/>
                <a:prstDash val="solid"/>
                <a:miter/>
              </a:ln>
            </p:spPr>
            <p:txBody>
              <a:bodyPr rtlCol="0" anchor="ctr"/>
              <a:lstStyle/>
              <a:p>
                <a:endParaRPr lang="en-US"/>
              </a:p>
            </p:txBody>
          </p:sp>
          <p:sp>
            <p:nvSpPr>
              <p:cNvPr id="152" name="Freeform 151">
                <a:extLst>
                  <a:ext uri="{FF2B5EF4-FFF2-40B4-BE49-F238E27FC236}">
                    <a16:creationId xmlns:a16="http://schemas.microsoft.com/office/drawing/2014/main" id="{5FD9665D-D191-8C4D-A433-FA11C02AEAC2}"/>
                  </a:ext>
                </a:extLst>
              </p:cNvPr>
              <p:cNvSpPr/>
              <p:nvPr/>
            </p:nvSpPr>
            <p:spPr>
              <a:xfrm>
                <a:off x="20076795" y="1099819"/>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p>
            </p:txBody>
          </p:sp>
        </p:grpSp>
        <p:grpSp>
          <p:nvGrpSpPr>
            <p:cNvPr id="114" name="Graphic 336">
              <a:extLst>
                <a:ext uri="{FF2B5EF4-FFF2-40B4-BE49-F238E27FC236}">
                  <a16:creationId xmlns:a16="http://schemas.microsoft.com/office/drawing/2014/main" id="{AB883277-1E7D-314C-A40A-4FA98BC224E9}"/>
                </a:ext>
              </a:extLst>
            </p:cNvPr>
            <p:cNvGrpSpPr/>
            <p:nvPr/>
          </p:nvGrpSpPr>
          <p:grpSpPr>
            <a:xfrm>
              <a:off x="20076795" y="668019"/>
              <a:ext cx="57150" cy="57150"/>
              <a:chOff x="20076795" y="668019"/>
              <a:chExt cx="57150" cy="57150"/>
            </a:xfrm>
            <a:grpFill/>
          </p:grpSpPr>
          <p:sp>
            <p:nvSpPr>
              <p:cNvPr id="149" name="Freeform 148">
                <a:extLst>
                  <a:ext uri="{FF2B5EF4-FFF2-40B4-BE49-F238E27FC236}">
                    <a16:creationId xmlns:a16="http://schemas.microsoft.com/office/drawing/2014/main" id="{EE8A1A9D-1267-AF42-B76B-296E7531A86B}"/>
                  </a:ext>
                </a:extLst>
              </p:cNvPr>
              <p:cNvSpPr/>
              <p:nvPr/>
            </p:nvSpPr>
            <p:spPr>
              <a:xfrm>
                <a:off x="20089495" y="68135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4" y="31750"/>
                      <a:pt x="15875" y="31750"/>
                    </a:cubicBezTo>
                    <a:cubicBezTo>
                      <a:pt x="6985" y="31750"/>
                      <a:pt x="0" y="24765"/>
                      <a:pt x="0" y="15875"/>
                    </a:cubicBezTo>
                    <a:cubicBezTo>
                      <a:pt x="0" y="6985"/>
                      <a:pt x="6985" y="0"/>
                      <a:pt x="15875" y="0"/>
                    </a:cubicBezTo>
                    <a:cubicBezTo>
                      <a:pt x="24764" y="0"/>
                      <a:pt x="31750" y="6985"/>
                      <a:pt x="31750" y="15875"/>
                    </a:cubicBezTo>
                    <a:close/>
                  </a:path>
                </a:pathLst>
              </a:custGeom>
              <a:grpFill/>
              <a:ln w="6350" cap="flat">
                <a:noFill/>
                <a:prstDash val="solid"/>
                <a:miter/>
              </a:ln>
            </p:spPr>
            <p:txBody>
              <a:bodyPr rtlCol="0" anchor="ctr"/>
              <a:lstStyle/>
              <a:p>
                <a:endParaRPr lang="en-US"/>
              </a:p>
            </p:txBody>
          </p:sp>
          <p:sp>
            <p:nvSpPr>
              <p:cNvPr id="150" name="Freeform 149">
                <a:extLst>
                  <a:ext uri="{FF2B5EF4-FFF2-40B4-BE49-F238E27FC236}">
                    <a16:creationId xmlns:a16="http://schemas.microsoft.com/office/drawing/2014/main" id="{920DA037-7DD2-A54C-B1B8-96D15AF9DD76}"/>
                  </a:ext>
                </a:extLst>
              </p:cNvPr>
              <p:cNvSpPr/>
              <p:nvPr/>
            </p:nvSpPr>
            <p:spPr>
              <a:xfrm>
                <a:off x="20076795" y="668019"/>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6035 h 57150"/>
                  <a:gd name="connsiteX6" fmla="*/ 25400 w 57150"/>
                  <a:gd name="connsiteY6" fmla="*/ 29210 h 57150"/>
                  <a:gd name="connsiteX7" fmla="*/ 28575 w 57150"/>
                  <a:gd name="connsiteY7" fmla="*/ 32385 h 57150"/>
                  <a:gd name="connsiteX8" fmla="*/ 31750 w 57150"/>
                  <a:gd name="connsiteY8" fmla="*/ 29210 h 57150"/>
                  <a:gd name="connsiteX9" fmla="*/ 28575 w 57150"/>
                  <a:gd name="connsiteY9" fmla="*/ 2603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6035"/>
                    </a:moveTo>
                    <a:cubicBezTo>
                      <a:pt x="26670" y="26035"/>
                      <a:pt x="25400" y="27305"/>
                      <a:pt x="25400" y="29210"/>
                    </a:cubicBezTo>
                    <a:cubicBezTo>
                      <a:pt x="25400" y="31115"/>
                      <a:pt x="26670" y="32385"/>
                      <a:pt x="28575" y="32385"/>
                    </a:cubicBezTo>
                    <a:cubicBezTo>
                      <a:pt x="30480" y="32385"/>
                      <a:pt x="31750" y="31115"/>
                      <a:pt x="31750" y="29210"/>
                    </a:cubicBezTo>
                    <a:cubicBezTo>
                      <a:pt x="31750" y="27305"/>
                      <a:pt x="30480" y="26035"/>
                      <a:pt x="28575" y="26035"/>
                    </a:cubicBezTo>
                    <a:close/>
                  </a:path>
                </a:pathLst>
              </a:custGeom>
              <a:grpFill/>
              <a:ln w="6350" cap="flat">
                <a:noFill/>
                <a:prstDash val="solid"/>
                <a:miter/>
              </a:ln>
            </p:spPr>
            <p:txBody>
              <a:bodyPr rtlCol="0" anchor="ctr"/>
              <a:lstStyle/>
              <a:p>
                <a:endParaRPr lang="en-US"/>
              </a:p>
            </p:txBody>
          </p:sp>
        </p:grpSp>
        <p:grpSp>
          <p:nvGrpSpPr>
            <p:cNvPr id="115" name="Graphic 336">
              <a:extLst>
                <a:ext uri="{FF2B5EF4-FFF2-40B4-BE49-F238E27FC236}">
                  <a16:creationId xmlns:a16="http://schemas.microsoft.com/office/drawing/2014/main" id="{F0B0F711-7A2C-4443-BA76-681AC2CC8EFC}"/>
                </a:ext>
              </a:extLst>
            </p:cNvPr>
            <p:cNvGrpSpPr/>
            <p:nvPr/>
          </p:nvGrpSpPr>
          <p:grpSpPr>
            <a:xfrm>
              <a:off x="20027899" y="786130"/>
              <a:ext cx="57150" cy="57150"/>
              <a:chOff x="20027899" y="786130"/>
              <a:chExt cx="57150" cy="57150"/>
            </a:xfrm>
            <a:grpFill/>
          </p:grpSpPr>
          <p:sp>
            <p:nvSpPr>
              <p:cNvPr id="147" name="Freeform 146">
                <a:extLst>
                  <a:ext uri="{FF2B5EF4-FFF2-40B4-BE49-F238E27FC236}">
                    <a16:creationId xmlns:a16="http://schemas.microsoft.com/office/drawing/2014/main" id="{8647EFE3-5FD2-D64E-BF7C-AA59400FCFF2}"/>
                  </a:ext>
                </a:extLst>
              </p:cNvPr>
              <p:cNvSpPr/>
              <p:nvPr/>
            </p:nvSpPr>
            <p:spPr>
              <a:xfrm>
                <a:off x="20040599" y="79883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p>
            </p:txBody>
          </p:sp>
          <p:sp>
            <p:nvSpPr>
              <p:cNvPr id="148" name="Freeform 147">
                <a:extLst>
                  <a:ext uri="{FF2B5EF4-FFF2-40B4-BE49-F238E27FC236}">
                    <a16:creationId xmlns:a16="http://schemas.microsoft.com/office/drawing/2014/main" id="{8C0CE5BA-B9D4-BB40-AFA1-01AB799B4C0C}"/>
                  </a:ext>
                </a:extLst>
              </p:cNvPr>
              <p:cNvSpPr/>
              <p:nvPr/>
            </p:nvSpPr>
            <p:spPr>
              <a:xfrm>
                <a:off x="20027899" y="78613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p>
            </p:txBody>
          </p:sp>
        </p:grpSp>
        <p:grpSp>
          <p:nvGrpSpPr>
            <p:cNvPr id="116" name="Graphic 336">
              <a:extLst>
                <a:ext uri="{FF2B5EF4-FFF2-40B4-BE49-F238E27FC236}">
                  <a16:creationId xmlns:a16="http://schemas.microsoft.com/office/drawing/2014/main" id="{DFE656FC-0387-B549-AD96-0EE9A0A44644}"/>
                </a:ext>
              </a:extLst>
            </p:cNvPr>
            <p:cNvGrpSpPr/>
            <p:nvPr/>
          </p:nvGrpSpPr>
          <p:grpSpPr>
            <a:xfrm>
              <a:off x="20027899" y="974725"/>
              <a:ext cx="57150" cy="57150"/>
              <a:chOff x="20027899" y="974725"/>
              <a:chExt cx="57150" cy="57150"/>
            </a:xfrm>
            <a:grpFill/>
          </p:grpSpPr>
          <p:sp>
            <p:nvSpPr>
              <p:cNvPr id="145" name="Freeform 144">
                <a:extLst>
                  <a:ext uri="{FF2B5EF4-FFF2-40B4-BE49-F238E27FC236}">
                    <a16:creationId xmlns:a16="http://schemas.microsoft.com/office/drawing/2014/main" id="{12673F90-EF3D-B543-9FC1-A14F9D01DEE1}"/>
                  </a:ext>
                </a:extLst>
              </p:cNvPr>
              <p:cNvSpPr/>
              <p:nvPr/>
            </p:nvSpPr>
            <p:spPr>
              <a:xfrm>
                <a:off x="20040599" y="98742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p>
            </p:txBody>
          </p:sp>
          <p:sp>
            <p:nvSpPr>
              <p:cNvPr id="146" name="Freeform 145">
                <a:extLst>
                  <a:ext uri="{FF2B5EF4-FFF2-40B4-BE49-F238E27FC236}">
                    <a16:creationId xmlns:a16="http://schemas.microsoft.com/office/drawing/2014/main" id="{288306C5-BE9E-3F48-98A4-8BBAD3FFA0F5}"/>
                  </a:ext>
                </a:extLst>
              </p:cNvPr>
              <p:cNvSpPr/>
              <p:nvPr/>
            </p:nvSpPr>
            <p:spPr>
              <a:xfrm>
                <a:off x="20027899" y="97472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p>
            </p:txBody>
          </p:sp>
        </p:grpSp>
        <p:grpSp>
          <p:nvGrpSpPr>
            <p:cNvPr id="117" name="Graphic 336">
              <a:extLst>
                <a:ext uri="{FF2B5EF4-FFF2-40B4-BE49-F238E27FC236}">
                  <a16:creationId xmlns:a16="http://schemas.microsoft.com/office/drawing/2014/main" id="{EDC3E39C-2BFA-4946-A79F-6605FFA42BF8}"/>
                </a:ext>
              </a:extLst>
            </p:cNvPr>
            <p:cNvGrpSpPr/>
            <p:nvPr/>
          </p:nvGrpSpPr>
          <p:grpSpPr>
            <a:xfrm>
              <a:off x="19844384" y="655955"/>
              <a:ext cx="57150" cy="57150"/>
              <a:chOff x="19844384" y="655955"/>
              <a:chExt cx="57150" cy="57150"/>
            </a:xfrm>
            <a:grpFill/>
          </p:grpSpPr>
          <p:sp>
            <p:nvSpPr>
              <p:cNvPr id="143" name="Freeform 142">
                <a:extLst>
                  <a:ext uri="{FF2B5EF4-FFF2-40B4-BE49-F238E27FC236}">
                    <a16:creationId xmlns:a16="http://schemas.microsoft.com/office/drawing/2014/main" id="{31D871F4-0331-2A44-8A55-88B0D1455E1A}"/>
                  </a:ext>
                </a:extLst>
              </p:cNvPr>
              <p:cNvSpPr/>
              <p:nvPr/>
            </p:nvSpPr>
            <p:spPr>
              <a:xfrm>
                <a:off x="19857084" y="66865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6" y="0"/>
                      <a:pt x="15875" y="0"/>
                    </a:cubicBezTo>
                    <a:cubicBezTo>
                      <a:pt x="24765" y="0"/>
                      <a:pt x="31750" y="6985"/>
                      <a:pt x="31750" y="15875"/>
                    </a:cubicBezTo>
                    <a:close/>
                  </a:path>
                </a:pathLst>
              </a:custGeom>
              <a:grpFill/>
              <a:ln w="6350" cap="flat">
                <a:noFill/>
                <a:prstDash val="solid"/>
                <a:miter/>
              </a:ln>
            </p:spPr>
            <p:txBody>
              <a:bodyPr rtlCol="0" anchor="ctr"/>
              <a:lstStyle/>
              <a:p>
                <a:endParaRPr lang="en-US"/>
              </a:p>
            </p:txBody>
          </p:sp>
          <p:sp>
            <p:nvSpPr>
              <p:cNvPr id="144" name="Freeform 143">
                <a:extLst>
                  <a:ext uri="{FF2B5EF4-FFF2-40B4-BE49-F238E27FC236}">
                    <a16:creationId xmlns:a16="http://schemas.microsoft.com/office/drawing/2014/main" id="{EBB5E48A-61C9-2148-BBF0-2EE729FBF580}"/>
                  </a:ext>
                </a:extLst>
              </p:cNvPr>
              <p:cNvSpPr/>
              <p:nvPr/>
            </p:nvSpPr>
            <p:spPr>
              <a:xfrm>
                <a:off x="19844384" y="65595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3815"/>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p>
            </p:txBody>
          </p:sp>
        </p:grpSp>
        <p:grpSp>
          <p:nvGrpSpPr>
            <p:cNvPr id="118" name="Graphic 336">
              <a:extLst>
                <a:ext uri="{FF2B5EF4-FFF2-40B4-BE49-F238E27FC236}">
                  <a16:creationId xmlns:a16="http://schemas.microsoft.com/office/drawing/2014/main" id="{D6EF503D-5F9B-F843-9B5C-D1906D384C92}"/>
                </a:ext>
              </a:extLst>
            </p:cNvPr>
            <p:cNvGrpSpPr/>
            <p:nvPr/>
          </p:nvGrpSpPr>
          <p:grpSpPr>
            <a:xfrm>
              <a:off x="19844384" y="1103630"/>
              <a:ext cx="57150" cy="57150"/>
              <a:chOff x="19844384" y="1103630"/>
              <a:chExt cx="57150" cy="57150"/>
            </a:xfrm>
            <a:grpFill/>
          </p:grpSpPr>
          <p:sp>
            <p:nvSpPr>
              <p:cNvPr id="141" name="Freeform 140">
                <a:extLst>
                  <a:ext uri="{FF2B5EF4-FFF2-40B4-BE49-F238E27FC236}">
                    <a16:creationId xmlns:a16="http://schemas.microsoft.com/office/drawing/2014/main" id="{4D883ED3-4850-5140-B522-EEE604AFCB62}"/>
                  </a:ext>
                </a:extLst>
              </p:cNvPr>
              <p:cNvSpPr/>
              <p:nvPr/>
            </p:nvSpPr>
            <p:spPr>
              <a:xfrm>
                <a:off x="19857084" y="111633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6" y="0"/>
                      <a:pt x="15875" y="0"/>
                    </a:cubicBezTo>
                    <a:cubicBezTo>
                      <a:pt x="24765" y="0"/>
                      <a:pt x="31750" y="7620"/>
                      <a:pt x="31750" y="15875"/>
                    </a:cubicBezTo>
                    <a:close/>
                  </a:path>
                </a:pathLst>
              </a:custGeom>
              <a:grpFill/>
              <a:ln w="6350" cap="flat">
                <a:noFill/>
                <a:prstDash val="solid"/>
                <a:miter/>
              </a:ln>
            </p:spPr>
            <p:txBody>
              <a:bodyPr rtlCol="0" anchor="ctr"/>
              <a:lstStyle/>
              <a:p>
                <a:endParaRPr lang="en-US"/>
              </a:p>
            </p:txBody>
          </p:sp>
          <p:sp>
            <p:nvSpPr>
              <p:cNvPr id="142" name="Freeform 141">
                <a:extLst>
                  <a:ext uri="{FF2B5EF4-FFF2-40B4-BE49-F238E27FC236}">
                    <a16:creationId xmlns:a16="http://schemas.microsoft.com/office/drawing/2014/main" id="{14E022C3-C1D3-704F-9988-0CCDFE3549A6}"/>
                  </a:ext>
                </a:extLst>
              </p:cNvPr>
              <p:cNvSpPr/>
              <p:nvPr/>
            </p:nvSpPr>
            <p:spPr>
              <a:xfrm>
                <a:off x="19844384" y="110363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p>
            </p:txBody>
          </p:sp>
        </p:grpSp>
        <p:grpSp>
          <p:nvGrpSpPr>
            <p:cNvPr id="119" name="Graphic 336">
              <a:extLst>
                <a:ext uri="{FF2B5EF4-FFF2-40B4-BE49-F238E27FC236}">
                  <a16:creationId xmlns:a16="http://schemas.microsoft.com/office/drawing/2014/main" id="{398724AF-7604-904D-BE6C-A32CFD1AE50B}"/>
                </a:ext>
              </a:extLst>
            </p:cNvPr>
            <p:cNvGrpSpPr/>
            <p:nvPr/>
          </p:nvGrpSpPr>
          <p:grpSpPr>
            <a:xfrm>
              <a:off x="19971384" y="1314450"/>
              <a:ext cx="57150" cy="57150"/>
              <a:chOff x="19971384" y="1314450"/>
              <a:chExt cx="57150" cy="57150"/>
            </a:xfrm>
            <a:grpFill/>
          </p:grpSpPr>
          <p:sp>
            <p:nvSpPr>
              <p:cNvPr id="139" name="Freeform 138">
                <a:extLst>
                  <a:ext uri="{FF2B5EF4-FFF2-40B4-BE49-F238E27FC236}">
                    <a16:creationId xmlns:a16="http://schemas.microsoft.com/office/drawing/2014/main" id="{8DEF0711-EF15-A649-A18B-B22F6364B146}"/>
                  </a:ext>
                </a:extLst>
              </p:cNvPr>
              <p:cNvSpPr/>
              <p:nvPr/>
            </p:nvSpPr>
            <p:spPr>
              <a:xfrm>
                <a:off x="19984084" y="132715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6" y="31750"/>
                      <a:pt x="0" y="24765"/>
                      <a:pt x="0" y="15875"/>
                    </a:cubicBezTo>
                    <a:cubicBezTo>
                      <a:pt x="0" y="6985"/>
                      <a:pt x="6986" y="0"/>
                      <a:pt x="15875" y="0"/>
                    </a:cubicBezTo>
                    <a:cubicBezTo>
                      <a:pt x="24130" y="0"/>
                      <a:pt x="31750" y="6985"/>
                      <a:pt x="31750" y="15875"/>
                    </a:cubicBezTo>
                    <a:close/>
                  </a:path>
                </a:pathLst>
              </a:custGeom>
              <a:grpFill/>
              <a:ln w="6350" cap="flat">
                <a:noFill/>
                <a:prstDash val="solid"/>
                <a:miter/>
              </a:ln>
            </p:spPr>
            <p:txBody>
              <a:bodyPr rtlCol="0" anchor="ctr"/>
              <a:lstStyle/>
              <a:p>
                <a:endParaRPr lang="en-US"/>
              </a:p>
            </p:txBody>
          </p:sp>
          <p:sp>
            <p:nvSpPr>
              <p:cNvPr id="140" name="Freeform 139">
                <a:extLst>
                  <a:ext uri="{FF2B5EF4-FFF2-40B4-BE49-F238E27FC236}">
                    <a16:creationId xmlns:a16="http://schemas.microsoft.com/office/drawing/2014/main" id="{EC682D27-733B-9142-8A79-192278D46D97}"/>
                  </a:ext>
                </a:extLst>
              </p:cNvPr>
              <p:cNvSpPr/>
              <p:nvPr/>
            </p:nvSpPr>
            <p:spPr>
              <a:xfrm>
                <a:off x="19971384" y="131445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29845" y="25400"/>
                      <a:pt x="28575" y="25400"/>
                    </a:cubicBezTo>
                    <a:close/>
                  </a:path>
                </a:pathLst>
              </a:custGeom>
              <a:grpFill/>
              <a:ln w="6350" cap="flat">
                <a:noFill/>
                <a:prstDash val="solid"/>
                <a:miter/>
              </a:ln>
            </p:spPr>
            <p:txBody>
              <a:bodyPr rtlCol="0" anchor="ctr"/>
              <a:lstStyle/>
              <a:p>
                <a:endParaRPr lang="en-US"/>
              </a:p>
            </p:txBody>
          </p:sp>
        </p:grpSp>
        <p:grpSp>
          <p:nvGrpSpPr>
            <p:cNvPr id="120" name="Graphic 336">
              <a:extLst>
                <a:ext uri="{FF2B5EF4-FFF2-40B4-BE49-F238E27FC236}">
                  <a16:creationId xmlns:a16="http://schemas.microsoft.com/office/drawing/2014/main" id="{4799567C-8877-E445-BE39-2130185AFA61}"/>
                </a:ext>
              </a:extLst>
            </p:cNvPr>
            <p:cNvGrpSpPr/>
            <p:nvPr/>
          </p:nvGrpSpPr>
          <p:grpSpPr>
            <a:xfrm>
              <a:off x="20281265" y="766444"/>
              <a:ext cx="57150" cy="57150"/>
              <a:chOff x="20281265" y="766444"/>
              <a:chExt cx="57150" cy="57150"/>
            </a:xfrm>
            <a:grpFill/>
          </p:grpSpPr>
          <p:sp>
            <p:nvSpPr>
              <p:cNvPr id="137" name="Freeform 136">
                <a:extLst>
                  <a:ext uri="{FF2B5EF4-FFF2-40B4-BE49-F238E27FC236}">
                    <a16:creationId xmlns:a16="http://schemas.microsoft.com/office/drawing/2014/main" id="{68A44F22-B03B-8843-8F5F-190BBAA22C40}"/>
                  </a:ext>
                </a:extLst>
              </p:cNvPr>
              <p:cNvSpPr/>
              <p:nvPr/>
            </p:nvSpPr>
            <p:spPr>
              <a:xfrm>
                <a:off x="20293965" y="779144"/>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p>
            </p:txBody>
          </p:sp>
          <p:sp>
            <p:nvSpPr>
              <p:cNvPr id="138" name="Freeform 137">
                <a:extLst>
                  <a:ext uri="{FF2B5EF4-FFF2-40B4-BE49-F238E27FC236}">
                    <a16:creationId xmlns:a16="http://schemas.microsoft.com/office/drawing/2014/main" id="{A53F7847-0E73-7149-9B1F-8453EC16CB70}"/>
                  </a:ext>
                </a:extLst>
              </p:cNvPr>
              <p:cNvSpPr/>
              <p:nvPr/>
            </p:nvSpPr>
            <p:spPr>
              <a:xfrm>
                <a:off x="20281265" y="76644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p>
            </p:txBody>
          </p:sp>
        </p:grpSp>
        <p:grpSp>
          <p:nvGrpSpPr>
            <p:cNvPr id="121" name="Graphic 336">
              <a:extLst>
                <a:ext uri="{FF2B5EF4-FFF2-40B4-BE49-F238E27FC236}">
                  <a16:creationId xmlns:a16="http://schemas.microsoft.com/office/drawing/2014/main" id="{DD3166B3-C8F5-C34B-810D-EB889A31B5AA}"/>
                </a:ext>
              </a:extLst>
            </p:cNvPr>
            <p:cNvGrpSpPr/>
            <p:nvPr/>
          </p:nvGrpSpPr>
          <p:grpSpPr>
            <a:xfrm>
              <a:off x="20284440" y="575309"/>
              <a:ext cx="57150" cy="57150"/>
              <a:chOff x="20284440" y="575309"/>
              <a:chExt cx="57150" cy="57150"/>
            </a:xfrm>
            <a:grpFill/>
          </p:grpSpPr>
          <p:sp>
            <p:nvSpPr>
              <p:cNvPr id="135" name="Freeform 134">
                <a:extLst>
                  <a:ext uri="{FF2B5EF4-FFF2-40B4-BE49-F238E27FC236}">
                    <a16:creationId xmlns:a16="http://schemas.microsoft.com/office/drawing/2014/main" id="{70986587-CCCF-354D-AE3D-4AF927E74D37}"/>
                  </a:ext>
                </a:extLst>
              </p:cNvPr>
              <p:cNvSpPr/>
              <p:nvPr/>
            </p:nvSpPr>
            <p:spPr>
              <a:xfrm>
                <a:off x="20297140" y="588009"/>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p>
            </p:txBody>
          </p:sp>
          <p:sp>
            <p:nvSpPr>
              <p:cNvPr id="136" name="Freeform 135">
                <a:extLst>
                  <a:ext uri="{FF2B5EF4-FFF2-40B4-BE49-F238E27FC236}">
                    <a16:creationId xmlns:a16="http://schemas.microsoft.com/office/drawing/2014/main" id="{A6FAD227-515F-2A48-BC64-E1D7DC1D9E23}"/>
                  </a:ext>
                </a:extLst>
              </p:cNvPr>
              <p:cNvSpPr/>
              <p:nvPr/>
            </p:nvSpPr>
            <p:spPr>
              <a:xfrm>
                <a:off x="20284440" y="575309"/>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29845" y="25400"/>
                      <a:pt x="28575" y="25400"/>
                    </a:cubicBezTo>
                    <a:close/>
                  </a:path>
                </a:pathLst>
              </a:custGeom>
              <a:grpFill/>
              <a:ln w="6350" cap="flat">
                <a:noFill/>
                <a:prstDash val="solid"/>
                <a:miter/>
              </a:ln>
            </p:spPr>
            <p:txBody>
              <a:bodyPr rtlCol="0" anchor="ctr"/>
              <a:lstStyle/>
              <a:p>
                <a:endParaRPr lang="en-US"/>
              </a:p>
            </p:txBody>
          </p:sp>
        </p:grpSp>
        <p:grpSp>
          <p:nvGrpSpPr>
            <p:cNvPr id="122" name="Graphic 336">
              <a:extLst>
                <a:ext uri="{FF2B5EF4-FFF2-40B4-BE49-F238E27FC236}">
                  <a16:creationId xmlns:a16="http://schemas.microsoft.com/office/drawing/2014/main" id="{48A6E587-A51D-9140-8AB0-95038979E20F}"/>
                </a:ext>
              </a:extLst>
            </p:cNvPr>
            <p:cNvGrpSpPr/>
            <p:nvPr/>
          </p:nvGrpSpPr>
          <p:grpSpPr>
            <a:xfrm>
              <a:off x="20315555" y="1181100"/>
              <a:ext cx="57150" cy="57150"/>
              <a:chOff x="20315555" y="1181100"/>
              <a:chExt cx="57150" cy="57150"/>
            </a:xfrm>
            <a:grpFill/>
          </p:grpSpPr>
          <p:sp>
            <p:nvSpPr>
              <p:cNvPr id="133" name="Freeform 132">
                <a:extLst>
                  <a:ext uri="{FF2B5EF4-FFF2-40B4-BE49-F238E27FC236}">
                    <a16:creationId xmlns:a16="http://schemas.microsoft.com/office/drawing/2014/main" id="{2DBB21F5-F49E-6D4E-8C12-0B20B98DCFBA}"/>
                  </a:ext>
                </a:extLst>
              </p:cNvPr>
              <p:cNvSpPr/>
              <p:nvPr/>
            </p:nvSpPr>
            <p:spPr>
              <a:xfrm>
                <a:off x="20328255" y="119380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A8DC2478-59C9-4A40-896D-25289A8876A9}"/>
                  </a:ext>
                </a:extLst>
              </p:cNvPr>
              <p:cNvSpPr/>
              <p:nvPr/>
            </p:nvSpPr>
            <p:spPr>
              <a:xfrm>
                <a:off x="20315555" y="118110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7305"/>
                      <a:pt x="30480" y="25400"/>
                      <a:pt x="28575" y="25400"/>
                    </a:cubicBezTo>
                    <a:close/>
                  </a:path>
                </a:pathLst>
              </a:custGeom>
              <a:grpFill/>
              <a:ln w="6350" cap="flat">
                <a:noFill/>
                <a:prstDash val="solid"/>
                <a:miter/>
              </a:ln>
            </p:spPr>
            <p:txBody>
              <a:bodyPr rtlCol="0" anchor="ctr"/>
              <a:lstStyle/>
              <a:p>
                <a:endParaRPr lang="en-US"/>
              </a:p>
            </p:txBody>
          </p:sp>
        </p:grpSp>
        <p:grpSp>
          <p:nvGrpSpPr>
            <p:cNvPr id="123" name="Graphic 336">
              <a:extLst>
                <a:ext uri="{FF2B5EF4-FFF2-40B4-BE49-F238E27FC236}">
                  <a16:creationId xmlns:a16="http://schemas.microsoft.com/office/drawing/2014/main" id="{FA60B737-DC0D-A649-94B0-ABDDE76508F0}"/>
                </a:ext>
              </a:extLst>
            </p:cNvPr>
            <p:cNvGrpSpPr/>
            <p:nvPr/>
          </p:nvGrpSpPr>
          <p:grpSpPr>
            <a:xfrm>
              <a:off x="19630390" y="1182369"/>
              <a:ext cx="57150" cy="57150"/>
              <a:chOff x="19630390" y="1182369"/>
              <a:chExt cx="57150" cy="57150"/>
            </a:xfrm>
            <a:grpFill/>
          </p:grpSpPr>
          <p:sp>
            <p:nvSpPr>
              <p:cNvPr id="131" name="Freeform 130">
                <a:extLst>
                  <a:ext uri="{FF2B5EF4-FFF2-40B4-BE49-F238E27FC236}">
                    <a16:creationId xmlns:a16="http://schemas.microsoft.com/office/drawing/2014/main" id="{DD52307B-E759-7447-A67D-3CC5A9088C66}"/>
                  </a:ext>
                </a:extLst>
              </p:cNvPr>
              <p:cNvSpPr/>
              <p:nvPr/>
            </p:nvSpPr>
            <p:spPr>
              <a:xfrm>
                <a:off x="19642455" y="1195069"/>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C29D13A6-B638-AD4B-810A-764E21797046}"/>
                  </a:ext>
                </a:extLst>
              </p:cNvPr>
              <p:cNvSpPr/>
              <p:nvPr/>
            </p:nvSpPr>
            <p:spPr>
              <a:xfrm>
                <a:off x="19630390" y="1182369"/>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6515" y="44450"/>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115" y="26670"/>
                      <a:pt x="29845" y="25400"/>
                      <a:pt x="28575" y="25400"/>
                    </a:cubicBezTo>
                    <a:close/>
                  </a:path>
                </a:pathLst>
              </a:custGeom>
              <a:grpFill/>
              <a:ln w="6350" cap="flat">
                <a:noFill/>
                <a:prstDash val="solid"/>
                <a:miter/>
              </a:ln>
            </p:spPr>
            <p:txBody>
              <a:bodyPr rtlCol="0" anchor="ctr"/>
              <a:lstStyle/>
              <a:p>
                <a:endParaRPr lang="en-US"/>
              </a:p>
            </p:txBody>
          </p:sp>
        </p:grpSp>
        <p:grpSp>
          <p:nvGrpSpPr>
            <p:cNvPr id="124" name="Graphic 336">
              <a:extLst>
                <a:ext uri="{FF2B5EF4-FFF2-40B4-BE49-F238E27FC236}">
                  <a16:creationId xmlns:a16="http://schemas.microsoft.com/office/drawing/2014/main" id="{1B22EBFC-68AD-AE49-B6B1-506CBC0E522F}"/>
                </a:ext>
              </a:extLst>
            </p:cNvPr>
            <p:cNvGrpSpPr/>
            <p:nvPr/>
          </p:nvGrpSpPr>
          <p:grpSpPr>
            <a:xfrm>
              <a:off x="19743420" y="716915"/>
              <a:ext cx="57150" cy="57150"/>
              <a:chOff x="19743420" y="716915"/>
              <a:chExt cx="57150" cy="57150"/>
            </a:xfrm>
            <a:grpFill/>
          </p:grpSpPr>
          <p:sp>
            <p:nvSpPr>
              <p:cNvPr id="129" name="Freeform 128">
                <a:extLst>
                  <a:ext uri="{FF2B5EF4-FFF2-40B4-BE49-F238E27FC236}">
                    <a16:creationId xmlns:a16="http://schemas.microsoft.com/office/drawing/2014/main" id="{E862ADEB-50C0-7240-8EA2-D8FE5050C787}"/>
                  </a:ext>
                </a:extLst>
              </p:cNvPr>
              <p:cNvSpPr/>
              <p:nvPr/>
            </p:nvSpPr>
            <p:spPr>
              <a:xfrm>
                <a:off x="19756120" y="72961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4" y="31750"/>
                      <a:pt x="15875" y="31750"/>
                    </a:cubicBezTo>
                    <a:cubicBezTo>
                      <a:pt x="6985" y="31750"/>
                      <a:pt x="0" y="24765"/>
                      <a:pt x="0" y="15875"/>
                    </a:cubicBezTo>
                    <a:cubicBezTo>
                      <a:pt x="0" y="6985"/>
                      <a:pt x="6985" y="0"/>
                      <a:pt x="15875" y="0"/>
                    </a:cubicBezTo>
                    <a:cubicBezTo>
                      <a:pt x="24764" y="0"/>
                      <a:pt x="31750" y="6985"/>
                      <a:pt x="31750" y="15875"/>
                    </a:cubicBezTo>
                    <a:close/>
                  </a:path>
                </a:pathLst>
              </a:custGeom>
              <a:grpFill/>
              <a:ln w="6350"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E6E1774F-7AA7-364D-BB96-5930CE00FA24}"/>
                  </a:ext>
                </a:extLst>
              </p:cNvPr>
              <p:cNvSpPr/>
              <p:nvPr/>
            </p:nvSpPr>
            <p:spPr>
              <a:xfrm>
                <a:off x="19743420" y="71691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p>
            </p:txBody>
          </p:sp>
        </p:grpSp>
        <p:grpSp>
          <p:nvGrpSpPr>
            <p:cNvPr id="125" name="Graphic 336">
              <a:extLst>
                <a:ext uri="{FF2B5EF4-FFF2-40B4-BE49-F238E27FC236}">
                  <a16:creationId xmlns:a16="http://schemas.microsoft.com/office/drawing/2014/main" id="{CA9B8F1D-B1BC-894A-9DF6-810CA8FCAD1F}"/>
                </a:ext>
              </a:extLst>
            </p:cNvPr>
            <p:cNvGrpSpPr/>
            <p:nvPr/>
          </p:nvGrpSpPr>
          <p:grpSpPr>
            <a:xfrm>
              <a:off x="19641820" y="586740"/>
              <a:ext cx="57150" cy="57150"/>
              <a:chOff x="19641820" y="586740"/>
              <a:chExt cx="57150" cy="57150"/>
            </a:xfrm>
            <a:grpFill/>
          </p:grpSpPr>
          <p:sp>
            <p:nvSpPr>
              <p:cNvPr id="127" name="Freeform 126">
                <a:extLst>
                  <a:ext uri="{FF2B5EF4-FFF2-40B4-BE49-F238E27FC236}">
                    <a16:creationId xmlns:a16="http://schemas.microsoft.com/office/drawing/2014/main" id="{ED31C7B2-8FC8-0D4E-BF9A-A6DB4704BF9F}"/>
                  </a:ext>
                </a:extLst>
              </p:cNvPr>
              <p:cNvSpPr/>
              <p:nvPr/>
            </p:nvSpPr>
            <p:spPr>
              <a:xfrm>
                <a:off x="19654520" y="59944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4" y="31750"/>
                      <a:pt x="15875" y="31750"/>
                    </a:cubicBezTo>
                    <a:cubicBezTo>
                      <a:pt x="7620" y="31750"/>
                      <a:pt x="0" y="24765"/>
                      <a:pt x="0" y="15875"/>
                    </a:cubicBezTo>
                    <a:cubicBezTo>
                      <a:pt x="0" y="6985"/>
                      <a:pt x="6985" y="0"/>
                      <a:pt x="15875" y="0"/>
                    </a:cubicBezTo>
                    <a:cubicBezTo>
                      <a:pt x="24764" y="0"/>
                      <a:pt x="31750" y="6985"/>
                      <a:pt x="31750" y="15875"/>
                    </a:cubicBezTo>
                    <a:close/>
                  </a:path>
                </a:pathLst>
              </a:custGeom>
              <a:grpFill/>
              <a:ln w="6350" cap="flat">
                <a:no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503C8DB4-7B59-0547-BC42-663F9DB9D8B1}"/>
                  </a:ext>
                </a:extLst>
              </p:cNvPr>
              <p:cNvSpPr/>
              <p:nvPr/>
            </p:nvSpPr>
            <p:spPr>
              <a:xfrm>
                <a:off x="19641820" y="58674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p>
            </p:txBody>
          </p:sp>
        </p:grpSp>
        <p:sp>
          <p:nvSpPr>
            <p:cNvPr id="126" name="Freeform 125">
              <a:extLst>
                <a:ext uri="{FF2B5EF4-FFF2-40B4-BE49-F238E27FC236}">
                  <a16:creationId xmlns:a16="http://schemas.microsoft.com/office/drawing/2014/main" id="{8E232506-2284-844E-953B-ACAF282C2DC2}"/>
                </a:ext>
              </a:extLst>
            </p:cNvPr>
            <p:cNvSpPr/>
            <p:nvPr/>
          </p:nvSpPr>
          <p:spPr>
            <a:xfrm>
              <a:off x="19987259" y="975994"/>
              <a:ext cx="334645" cy="367030"/>
            </a:xfrm>
            <a:custGeom>
              <a:avLst/>
              <a:gdLst>
                <a:gd name="connsiteX0" fmla="*/ 25400 w 334645"/>
                <a:gd name="connsiteY0" fmla="*/ 367030 h 367030"/>
                <a:gd name="connsiteX1" fmla="*/ 0 w 334645"/>
                <a:gd name="connsiteY1" fmla="*/ 367030 h 367030"/>
                <a:gd name="connsiteX2" fmla="*/ 0 w 334645"/>
                <a:gd name="connsiteY2" fmla="*/ 184785 h 367030"/>
                <a:gd name="connsiteX3" fmla="*/ 8255 w 334645"/>
                <a:gd name="connsiteY3" fmla="*/ 172720 h 367030"/>
                <a:gd name="connsiteX4" fmla="*/ 22225 w 334645"/>
                <a:gd name="connsiteY4" fmla="*/ 176530 h 367030"/>
                <a:gd name="connsiteX5" fmla="*/ 153036 w 334645"/>
                <a:gd name="connsiteY5" fmla="*/ 325755 h 367030"/>
                <a:gd name="connsiteX6" fmla="*/ 311786 w 334645"/>
                <a:gd name="connsiteY6" fmla="*/ 0 h 367030"/>
                <a:gd name="connsiteX7" fmla="*/ 334645 w 334645"/>
                <a:gd name="connsiteY7" fmla="*/ 11430 h 367030"/>
                <a:gd name="connsiteX8" fmla="*/ 167640 w 334645"/>
                <a:gd name="connsiteY8" fmla="*/ 354330 h 367030"/>
                <a:gd name="connsiteX9" fmla="*/ 158115 w 334645"/>
                <a:gd name="connsiteY9" fmla="*/ 361315 h 367030"/>
                <a:gd name="connsiteX10" fmla="*/ 146686 w 334645"/>
                <a:gd name="connsiteY10" fmla="*/ 356870 h 367030"/>
                <a:gd name="connsiteX11" fmla="*/ 26036 w 334645"/>
                <a:gd name="connsiteY11" fmla="*/ 218440 h 367030"/>
                <a:gd name="connsiteX12" fmla="*/ 26036 w 334645"/>
                <a:gd name="connsiteY12" fmla="*/ 367030 h 36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645" h="367030">
                  <a:moveTo>
                    <a:pt x="25400" y="367030"/>
                  </a:moveTo>
                  <a:lnTo>
                    <a:pt x="0" y="367030"/>
                  </a:lnTo>
                  <a:lnTo>
                    <a:pt x="0" y="184785"/>
                  </a:lnTo>
                  <a:cubicBezTo>
                    <a:pt x="0" y="179705"/>
                    <a:pt x="3175" y="174625"/>
                    <a:pt x="8255" y="172720"/>
                  </a:cubicBezTo>
                  <a:cubicBezTo>
                    <a:pt x="13336" y="170815"/>
                    <a:pt x="19050" y="172085"/>
                    <a:pt x="22225" y="176530"/>
                  </a:cubicBezTo>
                  <a:lnTo>
                    <a:pt x="153036" y="325755"/>
                  </a:lnTo>
                  <a:lnTo>
                    <a:pt x="311786" y="0"/>
                  </a:lnTo>
                  <a:lnTo>
                    <a:pt x="334645" y="11430"/>
                  </a:lnTo>
                  <a:lnTo>
                    <a:pt x="167640" y="354330"/>
                  </a:lnTo>
                  <a:cubicBezTo>
                    <a:pt x="165736" y="358140"/>
                    <a:pt x="161925" y="360680"/>
                    <a:pt x="158115" y="361315"/>
                  </a:cubicBezTo>
                  <a:cubicBezTo>
                    <a:pt x="153670" y="361950"/>
                    <a:pt x="149861" y="360045"/>
                    <a:pt x="146686" y="356870"/>
                  </a:cubicBezTo>
                  <a:lnTo>
                    <a:pt x="26036" y="218440"/>
                  </a:lnTo>
                  <a:lnTo>
                    <a:pt x="26036" y="367030"/>
                  </a:lnTo>
                  <a:close/>
                </a:path>
              </a:pathLst>
            </a:custGeom>
            <a:grpFill/>
            <a:ln w="6350" cap="flat">
              <a:noFill/>
              <a:prstDash val="solid"/>
              <a:miter/>
            </a:ln>
          </p:spPr>
          <p:txBody>
            <a:bodyPr rtlCol="0" anchor="ctr"/>
            <a:lstStyle/>
            <a:p>
              <a:endParaRPr lang="en-US"/>
            </a:p>
          </p:txBody>
        </p:sp>
      </p:grpSp>
      <p:grpSp>
        <p:nvGrpSpPr>
          <p:cNvPr id="177" name="Group 176">
            <a:extLst>
              <a:ext uri="{FF2B5EF4-FFF2-40B4-BE49-F238E27FC236}">
                <a16:creationId xmlns:a16="http://schemas.microsoft.com/office/drawing/2014/main" id="{F68C449F-2557-F94D-A574-30D5252174D2}"/>
              </a:ext>
            </a:extLst>
          </p:cNvPr>
          <p:cNvGrpSpPr>
            <a:grpSpLocks noChangeAspect="1"/>
          </p:cNvGrpSpPr>
          <p:nvPr/>
        </p:nvGrpSpPr>
        <p:grpSpPr>
          <a:xfrm>
            <a:off x="9587413" y="2440874"/>
            <a:ext cx="426639" cy="491012"/>
            <a:chOff x="22678390" y="495934"/>
            <a:chExt cx="799486" cy="920115"/>
          </a:xfrm>
          <a:solidFill>
            <a:schemeClr val="bg1"/>
          </a:solidFill>
        </p:grpSpPr>
        <p:sp>
          <p:nvSpPr>
            <p:cNvPr id="178" name="Freeform 177">
              <a:extLst>
                <a:ext uri="{FF2B5EF4-FFF2-40B4-BE49-F238E27FC236}">
                  <a16:creationId xmlns:a16="http://schemas.microsoft.com/office/drawing/2014/main" id="{8CB6C77A-F876-7541-A2C8-7F0CBDD7C542}"/>
                </a:ext>
              </a:extLst>
            </p:cNvPr>
            <p:cNvSpPr/>
            <p:nvPr/>
          </p:nvSpPr>
          <p:spPr>
            <a:xfrm>
              <a:off x="22695534" y="511809"/>
              <a:ext cx="766445" cy="887729"/>
            </a:xfrm>
            <a:custGeom>
              <a:avLst/>
              <a:gdLst>
                <a:gd name="connsiteX0" fmla="*/ 648336 w 766445"/>
                <a:gd name="connsiteY0" fmla="*/ 887730 h 887729"/>
                <a:gd name="connsiteX1" fmla="*/ 424815 w 766445"/>
                <a:gd name="connsiteY1" fmla="*/ 887730 h 887729"/>
                <a:gd name="connsiteX2" fmla="*/ 412115 w 766445"/>
                <a:gd name="connsiteY2" fmla="*/ 875030 h 887729"/>
                <a:gd name="connsiteX3" fmla="*/ 412115 w 766445"/>
                <a:gd name="connsiteY3" fmla="*/ 730250 h 887729"/>
                <a:gd name="connsiteX4" fmla="*/ 12700 w 766445"/>
                <a:gd name="connsiteY4" fmla="*/ 730250 h 887729"/>
                <a:gd name="connsiteX5" fmla="*/ 0 w 766445"/>
                <a:gd name="connsiteY5" fmla="*/ 717550 h 887729"/>
                <a:gd name="connsiteX6" fmla="*/ 0 w 766445"/>
                <a:gd name="connsiteY6" fmla="*/ 521970 h 887729"/>
                <a:gd name="connsiteX7" fmla="*/ 1905 w 766445"/>
                <a:gd name="connsiteY7" fmla="*/ 514985 h 887729"/>
                <a:gd name="connsiteX8" fmla="*/ 328930 w 766445"/>
                <a:gd name="connsiteY8" fmla="*/ 5715 h 887729"/>
                <a:gd name="connsiteX9" fmla="*/ 339725 w 766445"/>
                <a:gd name="connsiteY9" fmla="*/ 0 h 887729"/>
                <a:gd name="connsiteX10" fmla="*/ 648970 w 766445"/>
                <a:gd name="connsiteY10" fmla="*/ 0 h 887729"/>
                <a:gd name="connsiteX11" fmla="*/ 661670 w 766445"/>
                <a:gd name="connsiteY11" fmla="*/ 12700 h 887729"/>
                <a:gd name="connsiteX12" fmla="*/ 661670 w 766445"/>
                <a:gd name="connsiteY12" fmla="*/ 509270 h 887729"/>
                <a:gd name="connsiteX13" fmla="*/ 753745 w 766445"/>
                <a:gd name="connsiteY13" fmla="*/ 509270 h 887729"/>
                <a:gd name="connsiteX14" fmla="*/ 766445 w 766445"/>
                <a:gd name="connsiteY14" fmla="*/ 521970 h 887729"/>
                <a:gd name="connsiteX15" fmla="*/ 766445 w 766445"/>
                <a:gd name="connsiteY15" fmla="*/ 717550 h 887729"/>
                <a:gd name="connsiteX16" fmla="*/ 753745 w 766445"/>
                <a:gd name="connsiteY16" fmla="*/ 730250 h 887729"/>
                <a:gd name="connsiteX17" fmla="*/ 661670 w 766445"/>
                <a:gd name="connsiteY17" fmla="*/ 730250 h 887729"/>
                <a:gd name="connsiteX18" fmla="*/ 661670 w 766445"/>
                <a:gd name="connsiteY18" fmla="*/ 875030 h 887729"/>
                <a:gd name="connsiteX19" fmla="*/ 648336 w 766445"/>
                <a:gd name="connsiteY19" fmla="*/ 887730 h 887729"/>
                <a:gd name="connsiteX20" fmla="*/ 437515 w 766445"/>
                <a:gd name="connsiteY20" fmla="*/ 862330 h 887729"/>
                <a:gd name="connsiteX21" fmla="*/ 635636 w 766445"/>
                <a:gd name="connsiteY21" fmla="*/ 862330 h 887729"/>
                <a:gd name="connsiteX22" fmla="*/ 635636 w 766445"/>
                <a:gd name="connsiteY22" fmla="*/ 717550 h 887729"/>
                <a:gd name="connsiteX23" fmla="*/ 648336 w 766445"/>
                <a:gd name="connsiteY23" fmla="*/ 704850 h 887729"/>
                <a:gd name="connsiteX24" fmla="*/ 740411 w 766445"/>
                <a:gd name="connsiteY24" fmla="*/ 704850 h 887729"/>
                <a:gd name="connsiteX25" fmla="*/ 740411 w 766445"/>
                <a:gd name="connsiteY25" fmla="*/ 534670 h 887729"/>
                <a:gd name="connsiteX26" fmla="*/ 648336 w 766445"/>
                <a:gd name="connsiteY26" fmla="*/ 534670 h 887729"/>
                <a:gd name="connsiteX27" fmla="*/ 635636 w 766445"/>
                <a:gd name="connsiteY27" fmla="*/ 521970 h 887729"/>
                <a:gd name="connsiteX28" fmla="*/ 635636 w 766445"/>
                <a:gd name="connsiteY28" fmla="*/ 25400 h 887729"/>
                <a:gd name="connsiteX29" fmla="*/ 346075 w 766445"/>
                <a:gd name="connsiteY29" fmla="*/ 25400 h 887729"/>
                <a:gd name="connsiteX30" fmla="*/ 24765 w 766445"/>
                <a:gd name="connsiteY30" fmla="*/ 525780 h 887729"/>
                <a:gd name="connsiteX31" fmla="*/ 24765 w 766445"/>
                <a:gd name="connsiteY31" fmla="*/ 704850 h 887729"/>
                <a:gd name="connsiteX32" fmla="*/ 424180 w 766445"/>
                <a:gd name="connsiteY32" fmla="*/ 704850 h 887729"/>
                <a:gd name="connsiteX33" fmla="*/ 436880 w 766445"/>
                <a:gd name="connsiteY33" fmla="*/ 717550 h 887729"/>
                <a:gd name="connsiteX34" fmla="*/ 436880 w 766445"/>
                <a:gd name="connsiteY34" fmla="*/ 862330 h 887729"/>
                <a:gd name="connsiteX35" fmla="*/ 424815 w 766445"/>
                <a:gd name="connsiteY35" fmla="*/ 534670 h 887729"/>
                <a:gd name="connsiteX36" fmla="*/ 227965 w 766445"/>
                <a:gd name="connsiteY36" fmla="*/ 534670 h 887729"/>
                <a:gd name="connsiteX37" fmla="*/ 217170 w 766445"/>
                <a:gd name="connsiteY37" fmla="*/ 528320 h 887729"/>
                <a:gd name="connsiteX38" fmla="*/ 217805 w 766445"/>
                <a:gd name="connsiteY38" fmla="*/ 515620 h 887729"/>
                <a:gd name="connsiteX39" fmla="*/ 414655 w 766445"/>
                <a:gd name="connsiteY39" fmla="*/ 200025 h 887729"/>
                <a:gd name="connsiteX40" fmla="*/ 428625 w 766445"/>
                <a:gd name="connsiteY40" fmla="*/ 194310 h 887729"/>
                <a:gd name="connsiteX41" fmla="*/ 437515 w 766445"/>
                <a:gd name="connsiteY41" fmla="*/ 206375 h 887729"/>
                <a:gd name="connsiteX42" fmla="*/ 437515 w 766445"/>
                <a:gd name="connsiteY42" fmla="*/ 521970 h 887729"/>
                <a:gd name="connsiteX43" fmla="*/ 424815 w 766445"/>
                <a:gd name="connsiteY43" fmla="*/ 534670 h 887729"/>
                <a:gd name="connsiteX44" fmla="*/ 251461 w 766445"/>
                <a:gd name="connsiteY44" fmla="*/ 509270 h 887729"/>
                <a:gd name="connsiteX45" fmla="*/ 412750 w 766445"/>
                <a:gd name="connsiteY45" fmla="*/ 509270 h 887729"/>
                <a:gd name="connsiteX46" fmla="*/ 412750 w 766445"/>
                <a:gd name="connsiteY46" fmla="*/ 250825 h 887729"/>
                <a:gd name="connsiteX47" fmla="*/ 251461 w 766445"/>
                <a:gd name="connsiteY47" fmla="*/ 509270 h 88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766445" h="887729">
                  <a:moveTo>
                    <a:pt x="648336" y="887730"/>
                  </a:moveTo>
                  <a:lnTo>
                    <a:pt x="424815" y="887730"/>
                  </a:lnTo>
                  <a:cubicBezTo>
                    <a:pt x="417830" y="887730"/>
                    <a:pt x="412115" y="882015"/>
                    <a:pt x="412115" y="875030"/>
                  </a:cubicBezTo>
                  <a:lnTo>
                    <a:pt x="412115" y="730250"/>
                  </a:lnTo>
                  <a:lnTo>
                    <a:pt x="12700" y="730250"/>
                  </a:lnTo>
                  <a:cubicBezTo>
                    <a:pt x="5715" y="730250"/>
                    <a:pt x="0" y="724535"/>
                    <a:pt x="0" y="717550"/>
                  </a:cubicBezTo>
                  <a:lnTo>
                    <a:pt x="0" y="521970"/>
                  </a:lnTo>
                  <a:cubicBezTo>
                    <a:pt x="0" y="519430"/>
                    <a:pt x="636" y="516890"/>
                    <a:pt x="1905" y="514985"/>
                  </a:cubicBezTo>
                  <a:lnTo>
                    <a:pt x="328930" y="5715"/>
                  </a:lnTo>
                  <a:cubicBezTo>
                    <a:pt x="331470" y="1905"/>
                    <a:pt x="335280" y="0"/>
                    <a:pt x="339725" y="0"/>
                  </a:cubicBezTo>
                  <a:lnTo>
                    <a:pt x="648970" y="0"/>
                  </a:lnTo>
                  <a:cubicBezTo>
                    <a:pt x="655955" y="0"/>
                    <a:pt x="661670" y="5715"/>
                    <a:pt x="661670" y="12700"/>
                  </a:cubicBezTo>
                  <a:lnTo>
                    <a:pt x="661670" y="509270"/>
                  </a:lnTo>
                  <a:lnTo>
                    <a:pt x="753745" y="509270"/>
                  </a:lnTo>
                  <a:cubicBezTo>
                    <a:pt x="760730" y="509270"/>
                    <a:pt x="766445" y="514985"/>
                    <a:pt x="766445" y="521970"/>
                  </a:cubicBezTo>
                  <a:lnTo>
                    <a:pt x="766445" y="717550"/>
                  </a:lnTo>
                  <a:cubicBezTo>
                    <a:pt x="766445" y="724535"/>
                    <a:pt x="760730" y="730250"/>
                    <a:pt x="753745" y="730250"/>
                  </a:cubicBezTo>
                  <a:lnTo>
                    <a:pt x="661670" y="730250"/>
                  </a:lnTo>
                  <a:lnTo>
                    <a:pt x="661670" y="875030"/>
                  </a:lnTo>
                  <a:cubicBezTo>
                    <a:pt x="661036" y="882015"/>
                    <a:pt x="655320" y="887730"/>
                    <a:pt x="648336" y="887730"/>
                  </a:cubicBezTo>
                  <a:close/>
                  <a:moveTo>
                    <a:pt x="437515" y="862330"/>
                  </a:moveTo>
                  <a:lnTo>
                    <a:pt x="635636" y="862330"/>
                  </a:lnTo>
                  <a:lnTo>
                    <a:pt x="635636" y="717550"/>
                  </a:lnTo>
                  <a:cubicBezTo>
                    <a:pt x="635636" y="710565"/>
                    <a:pt x="641350" y="704850"/>
                    <a:pt x="648336" y="704850"/>
                  </a:cubicBezTo>
                  <a:lnTo>
                    <a:pt x="740411" y="704850"/>
                  </a:lnTo>
                  <a:lnTo>
                    <a:pt x="740411" y="534670"/>
                  </a:lnTo>
                  <a:lnTo>
                    <a:pt x="648336" y="534670"/>
                  </a:lnTo>
                  <a:cubicBezTo>
                    <a:pt x="641350" y="534670"/>
                    <a:pt x="635636" y="528955"/>
                    <a:pt x="635636" y="521970"/>
                  </a:cubicBezTo>
                  <a:lnTo>
                    <a:pt x="635636" y="25400"/>
                  </a:lnTo>
                  <a:lnTo>
                    <a:pt x="346075" y="25400"/>
                  </a:lnTo>
                  <a:lnTo>
                    <a:pt x="24765" y="525780"/>
                  </a:lnTo>
                  <a:lnTo>
                    <a:pt x="24765" y="704850"/>
                  </a:lnTo>
                  <a:lnTo>
                    <a:pt x="424180" y="704850"/>
                  </a:lnTo>
                  <a:cubicBezTo>
                    <a:pt x="431165" y="704850"/>
                    <a:pt x="436880" y="710565"/>
                    <a:pt x="436880" y="717550"/>
                  </a:cubicBezTo>
                  <a:lnTo>
                    <a:pt x="436880" y="862330"/>
                  </a:lnTo>
                  <a:close/>
                  <a:moveTo>
                    <a:pt x="424815" y="534670"/>
                  </a:moveTo>
                  <a:lnTo>
                    <a:pt x="227965" y="534670"/>
                  </a:lnTo>
                  <a:cubicBezTo>
                    <a:pt x="223520" y="534670"/>
                    <a:pt x="219075" y="532130"/>
                    <a:pt x="217170" y="528320"/>
                  </a:cubicBezTo>
                  <a:cubicBezTo>
                    <a:pt x="214630" y="524510"/>
                    <a:pt x="215265" y="519430"/>
                    <a:pt x="217805" y="515620"/>
                  </a:cubicBezTo>
                  <a:lnTo>
                    <a:pt x="414655" y="200025"/>
                  </a:lnTo>
                  <a:cubicBezTo>
                    <a:pt x="417830" y="194945"/>
                    <a:pt x="423545" y="193040"/>
                    <a:pt x="428625" y="194310"/>
                  </a:cubicBezTo>
                  <a:cubicBezTo>
                    <a:pt x="434340" y="195580"/>
                    <a:pt x="437515" y="200660"/>
                    <a:pt x="437515" y="206375"/>
                  </a:cubicBezTo>
                  <a:lnTo>
                    <a:pt x="437515" y="521970"/>
                  </a:lnTo>
                  <a:cubicBezTo>
                    <a:pt x="437515" y="528955"/>
                    <a:pt x="431800" y="534670"/>
                    <a:pt x="424815" y="534670"/>
                  </a:cubicBezTo>
                  <a:close/>
                  <a:moveTo>
                    <a:pt x="251461" y="509270"/>
                  </a:moveTo>
                  <a:lnTo>
                    <a:pt x="412750" y="509270"/>
                  </a:lnTo>
                  <a:lnTo>
                    <a:pt x="412750" y="250825"/>
                  </a:lnTo>
                  <a:lnTo>
                    <a:pt x="251461" y="509270"/>
                  </a:lnTo>
                  <a:close/>
                </a:path>
              </a:pathLst>
            </a:custGeom>
            <a:grpFill/>
            <a:ln w="6350" cap="flat">
              <a:noFill/>
              <a:prstDash val="solid"/>
              <a:miter/>
            </a:ln>
          </p:spPr>
          <p:txBody>
            <a:bodyPr rtlCol="0" anchor="ctr"/>
            <a:lstStyle/>
            <a:p>
              <a:endParaRPr lang="en-US"/>
            </a:p>
          </p:txBody>
        </p:sp>
        <p:grpSp>
          <p:nvGrpSpPr>
            <p:cNvPr id="179" name="Graphic 336">
              <a:extLst>
                <a:ext uri="{FF2B5EF4-FFF2-40B4-BE49-F238E27FC236}">
                  <a16:creationId xmlns:a16="http://schemas.microsoft.com/office/drawing/2014/main" id="{BD23D705-0E49-2A46-B9A5-E7F6A93D814E}"/>
                </a:ext>
              </a:extLst>
            </p:cNvPr>
            <p:cNvGrpSpPr/>
            <p:nvPr/>
          </p:nvGrpSpPr>
          <p:grpSpPr>
            <a:xfrm>
              <a:off x="23007955" y="495934"/>
              <a:ext cx="58419" cy="58420"/>
              <a:chOff x="23007955" y="495934"/>
              <a:chExt cx="58419" cy="58420"/>
            </a:xfrm>
            <a:grpFill/>
          </p:grpSpPr>
          <p:sp>
            <p:nvSpPr>
              <p:cNvPr id="223" name="Freeform 222">
                <a:extLst>
                  <a:ext uri="{FF2B5EF4-FFF2-40B4-BE49-F238E27FC236}">
                    <a16:creationId xmlns:a16="http://schemas.microsoft.com/office/drawing/2014/main" id="{39E505D9-7E9F-0C47-BC1C-B13764474CE8}"/>
                  </a:ext>
                </a:extLst>
              </p:cNvPr>
              <p:cNvSpPr/>
              <p:nvPr/>
            </p:nvSpPr>
            <p:spPr>
              <a:xfrm>
                <a:off x="23020655" y="50800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7620" y="33020"/>
                      <a:pt x="0" y="25400"/>
                      <a:pt x="0" y="16510"/>
                    </a:cubicBezTo>
                    <a:cubicBezTo>
                      <a:pt x="0" y="7620"/>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224" name="Freeform 223">
                <a:extLst>
                  <a:ext uri="{FF2B5EF4-FFF2-40B4-BE49-F238E27FC236}">
                    <a16:creationId xmlns:a16="http://schemas.microsoft.com/office/drawing/2014/main" id="{7316C5FF-771A-B84A-A334-868C0EBED948}"/>
                  </a:ext>
                </a:extLst>
              </p:cNvPr>
              <p:cNvSpPr/>
              <p:nvPr/>
            </p:nvSpPr>
            <p:spPr>
              <a:xfrm>
                <a:off x="23007955" y="495934"/>
                <a:ext cx="58419" cy="58420"/>
              </a:xfrm>
              <a:custGeom>
                <a:avLst/>
                <a:gdLst>
                  <a:gd name="connsiteX0" fmla="*/ 29210 w 58419"/>
                  <a:gd name="connsiteY0" fmla="*/ 58420 h 58420"/>
                  <a:gd name="connsiteX1" fmla="*/ 0 w 58419"/>
                  <a:gd name="connsiteY1" fmla="*/ 29210 h 58420"/>
                  <a:gd name="connsiteX2" fmla="*/ 29210 w 58419"/>
                  <a:gd name="connsiteY2" fmla="*/ 0 h 58420"/>
                  <a:gd name="connsiteX3" fmla="*/ 58420 w 58419"/>
                  <a:gd name="connsiteY3" fmla="*/ 29210 h 58420"/>
                  <a:gd name="connsiteX4" fmla="*/ 29210 w 58419"/>
                  <a:gd name="connsiteY4" fmla="*/ 58420 h 58420"/>
                  <a:gd name="connsiteX5" fmla="*/ 29210 w 58419"/>
                  <a:gd name="connsiteY5" fmla="*/ 24765 h 58420"/>
                  <a:gd name="connsiteX6" fmla="*/ 25400 w 58419"/>
                  <a:gd name="connsiteY6" fmla="*/ 28575 h 58420"/>
                  <a:gd name="connsiteX7" fmla="*/ 29210 w 58419"/>
                  <a:gd name="connsiteY7" fmla="*/ 32385 h 58420"/>
                  <a:gd name="connsiteX8" fmla="*/ 33020 w 58419"/>
                  <a:gd name="connsiteY8" fmla="*/ 28575 h 58420"/>
                  <a:gd name="connsiteX9" fmla="*/ 29210 w 58419"/>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20">
                    <a:moveTo>
                      <a:pt x="29210" y="58420"/>
                    </a:moveTo>
                    <a:cubicBezTo>
                      <a:pt x="12700" y="58420"/>
                      <a:pt x="0" y="45085"/>
                      <a:pt x="0" y="29210"/>
                    </a:cubicBezTo>
                    <a:cubicBezTo>
                      <a:pt x="0" y="13335"/>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p>
            </p:txBody>
          </p:sp>
        </p:grpSp>
        <p:grpSp>
          <p:nvGrpSpPr>
            <p:cNvPr id="180" name="Graphic 336">
              <a:extLst>
                <a:ext uri="{FF2B5EF4-FFF2-40B4-BE49-F238E27FC236}">
                  <a16:creationId xmlns:a16="http://schemas.microsoft.com/office/drawing/2014/main" id="{D94EC114-5984-2B48-B6C0-3FE3A5009398}"/>
                </a:ext>
              </a:extLst>
            </p:cNvPr>
            <p:cNvGrpSpPr/>
            <p:nvPr/>
          </p:nvGrpSpPr>
          <p:grpSpPr>
            <a:xfrm>
              <a:off x="23315930" y="495934"/>
              <a:ext cx="58419" cy="58420"/>
              <a:chOff x="23315930" y="495934"/>
              <a:chExt cx="58419" cy="58420"/>
            </a:xfrm>
            <a:grpFill/>
          </p:grpSpPr>
          <p:sp>
            <p:nvSpPr>
              <p:cNvPr id="221" name="Freeform 220">
                <a:extLst>
                  <a:ext uri="{FF2B5EF4-FFF2-40B4-BE49-F238E27FC236}">
                    <a16:creationId xmlns:a16="http://schemas.microsoft.com/office/drawing/2014/main" id="{3D6E6042-D226-AA42-B885-07AC16C81605}"/>
                  </a:ext>
                </a:extLst>
              </p:cNvPr>
              <p:cNvSpPr/>
              <p:nvPr/>
            </p:nvSpPr>
            <p:spPr>
              <a:xfrm>
                <a:off x="23329265" y="50800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6985" y="33020"/>
                      <a:pt x="0" y="25400"/>
                      <a:pt x="0" y="16510"/>
                    </a:cubicBezTo>
                    <a:cubicBezTo>
                      <a:pt x="0" y="7620"/>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222" name="Freeform 221">
                <a:extLst>
                  <a:ext uri="{FF2B5EF4-FFF2-40B4-BE49-F238E27FC236}">
                    <a16:creationId xmlns:a16="http://schemas.microsoft.com/office/drawing/2014/main" id="{F1BC7E08-0534-3F45-BDB4-6859800349D8}"/>
                  </a:ext>
                </a:extLst>
              </p:cNvPr>
              <p:cNvSpPr/>
              <p:nvPr/>
            </p:nvSpPr>
            <p:spPr>
              <a:xfrm>
                <a:off x="23315930" y="495934"/>
                <a:ext cx="58419" cy="58420"/>
              </a:xfrm>
              <a:custGeom>
                <a:avLst/>
                <a:gdLst>
                  <a:gd name="connsiteX0" fmla="*/ 29210 w 58419"/>
                  <a:gd name="connsiteY0" fmla="*/ 58420 h 58420"/>
                  <a:gd name="connsiteX1" fmla="*/ 0 w 58419"/>
                  <a:gd name="connsiteY1" fmla="*/ 29210 h 58420"/>
                  <a:gd name="connsiteX2" fmla="*/ 29210 w 58419"/>
                  <a:gd name="connsiteY2" fmla="*/ 0 h 58420"/>
                  <a:gd name="connsiteX3" fmla="*/ 58420 w 58419"/>
                  <a:gd name="connsiteY3" fmla="*/ 29210 h 58420"/>
                  <a:gd name="connsiteX4" fmla="*/ 29210 w 58419"/>
                  <a:gd name="connsiteY4" fmla="*/ 58420 h 58420"/>
                  <a:gd name="connsiteX5" fmla="*/ 29210 w 58419"/>
                  <a:gd name="connsiteY5" fmla="*/ 24765 h 58420"/>
                  <a:gd name="connsiteX6" fmla="*/ 25400 w 58419"/>
                  <a:gd name="connsiteY6" fmla="*/ 28575 h 58420"/>
                  <a:gd name="connsiteX7" fmla="*/ 29210 w 58419"/>
                  <a:gd name="connsiteY7" fmla="*/ 32385 h 58420"/>
                  <a:gd name="connsiteX8" fmla="*/ 33020 w 58419"/>
                  <a:gd name="connsiteY8" fmla="*/ 28575 h 58420"/>
                  <a:gd name="connsiteX9" fmla="*/ 29210 w 58419"/>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20">
                    <a:moveTo>
                      <a:pt x="29210" y="58420"/>
                    </a:moveTo>
                    <a:cubicBezTo>
                      <a:pt x="12700" y="58420"/>
                      <a:pt x="0" y="45085"/>
                      <a:pt x="0" y="29210"/>
                    </a:cubicBezTo>
                    <a:cubicBezTo>
                      <a:pt x="0" y="13335"/>
                      <a:pt x="13335" y="0"/>
                      <a:pt x="29210" y="0"/>
                    </a:cubicBezTo>
                    <a:cubicBezTo>
                      <a:pt x="45720" y="0"/>
                      <a:pt x="58420" y="13335"/>
                      <a:pt x="58420" y="29210"/>
                    </a:cubicBezTo>
                    <a:cubicBezTo>
                      <a:pt x="58420" y="45085"/>
                      <a:pt x="45720"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750" y="24765"/>
                      <a:pt x="29210" y="24765"/>
                    </a:cubicBezTo>
                    <a:close/>
                  </a:path>
                </a:pathLst>
              </a:custGeom>
              <a:grpFill/>
              <a:ln w="6350" cap="flat">
                <a:noFill/>
                <a:prstDash val="solid"/>
                <a:miter/>
              </a:ln>
            </p:spPr>
            <p:txBody>
              <a:bodyPr rtlCol="0" anchor="ctr"/>
              <a:lstStyle/>
              <a:p>
                <a:endParaRPr lang="en-US"/>
              </a:p>
            </p:txBody>
          </p:sp>
        </p:grpSp>
        <p:grpSp>
          <p:nvGrpSpPr>
            <p:cNvPr id="181" name="Graphic 336">
              <a:extLst>
                <a:ext uri="{FF2B5EF4-FFF2-40B4-BE49-F238E27FC236}">
                  <a16:creationId xmlns:a16="http://schemas.microsoft.com/office/drawing/2014/main" id="{7FFBA405-6961-C447-942B-935D9A064BFA}"/>
                </a:ext>
              </a:extLst>
            </p:cNvPr>
            <p:cNvGrpSpPr/>
            <p:nvPr/>
          </p:nvGrpSpPr>
          <p:grpSpPr>
            <a:xfrm>
              <a:off x="23315930" y="1004569"/>
              <a:ext cx="58441" cy="58419"/>
              <a:chOff x="23315930" y="1004569"/>
              <a:chExt cx="58441" cy="58419"/>
            </a:xfrm>
            <a:grpFill/>
          </p:grpSpPr>
          <p:sp>
            <p:nvSpPr>
              <p:cNvPr id="219" name="Freeform 218">
                <a:extLst>
                  <a:ext uri="{FF2B5EF4-FFF2-40B4-BE49-F238E27FC236}">
                    <a16:creationId xmlns:a16="http://schemas.microsoft.com/office/drawing/2014/main" id="{1A79710B-4E85-6A49-A023-A7A7AF8459B6}"/>
                  </a:ext>
                </a:extLst>
              </p:cNvPr>
              <p:cNvSpPr/>
              <p:nvPr/>
            </p:nvSpPr>
            <p:spPr>
              <a:xfrm>
                <a:off x="23329265" y="1017269"/>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6985"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220" name="Freeform 219">
                <a:extLst>
                  <a:ext uri="{FF2B5EF4-FFF2-40B4-BE49-F238E27FC236}">
                    <a16:creationId xmlns:a16="http://schemas.microsoft.com/office/drawing/2014/main" id="{6462327C-EE17-9543-9F1F-B8312A7FBA4E}"/>
                  </a:ext>
                </a:extLst>
              </p:cNvPr>
              <p:cNvSpPr/>
              <p:nvPr/>
            </p:nvSpPr>
            <p:spPr>
              <a:xfrm>
                <a:off x="23315930" y="1004569"/>
                <a:ext cx="58441" cy="58419"/>
              </a:xfrm>
              <a:custGeom>
                <a:avLst/>
                <a:gdLst>
                  <a:gd name="connsiteX0" fmla="*/ 29210 w 58441"/>
                  <a:gd name="connsiteY0" fmla="*/ 58420 h 58419"/>
                  <a:gd name="connsiteX1" fmla="*/ 0 w 58441"/>
                  <a:gd name="connsiteY1" fmla="*/ 29210 h 58419"/>
                  <a:gd name="connsiteX2" fmla="*/ 29210 w 58441"/>
                  <a:gd name="connsiteY2" fmla="*/ 0 h 58419"/>
                  <a:gd name="connsiteX3" fmla="*/ 58420 w 58441"/>
                  <a:gd name="connsiteY3" fmla="*/ 29210 h 58419"/>
                  <a:gd name="connsiteX4" fmla="*/ 29210 w 58441"/>
                  <a:gd name="connsiteY4" fmla="*/ 58420 h 58419"/>
                  <a:gd name="connsiteX5" fmla="*/ 29210 w 58441"/>
                  <a:gd name="connsiteY5" fmla="*/ 25400 h 58419"/>
                  <a:gd name="connsiteX6" fmla="*/ 25400 w 58441"/>
                  <a:gd name="connsiteY6" fmla="*/ 29210 h 58419"/>
                  <a:gd name="connsiteX7" fmla="*/ 29210 w 58441"/>
                  <a:gd name="connsiteY7" fmla="*/ 33020 h 58419"/>
                  <a:gd name="connsiteX8" fmla="*/ 33020 w 58441"/>
                  <a:gd name="connsiteY8" fmla="*/ 29210 h 58419"/>
                  <a:gd name="connsiteX9" fmla="*/ 29210 w 58441"/>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19">
                    <a:moveTo>
                      <a:pt x="29210" y="58420"/>
                    </a:moveTo>
                    <a:cubicBezTo>
                      <a:pt x="12700" y="58420"/>
                      <a:pt x="0" y="45085"/>
                      <a:pt x="0" y="29210"/>
                    </a:cubicBezTo>
                    <a:cubicBezTo>
                      <a:pt x="0" y="12700"/>
                      <a:pt x="13335" y="0"/>
                      <a:pt x="29210" y="0"/>
                    </a:cubicBezTo>
                    <a:cubicBezTo>
                      <a:pt x="45720" y="0"/>
                      <a:pt x="58420" y="13335"/>
                      <a:pt x="58420" y="29210"/>
                    </a:cubicBezTo>
                    <a:cubicBezTo>
                      <a:pt x="59055" y="45720"/>
                      <a:pt x="45720" y="58420"/>
                      <a:pt x="29210" y="58420"/>
                    </a:cubicBezTo>
                    <a:close/>
                    <a:moveTo>
                      <a:pt x="29210" y="25400"/>
                    </a:moveTo>
                    <a:cubicBezTo>
                      <a:pt x="27305" y="25400"/>
                      <a:pt x="25400" y="27305"/>
                      <a:pt x="25400" y="29210"/>
                    </a:cubicBezTo>
                    <a:cubicBezTo>
                      <a:pt x="25400" y="31115"/>
                      <a:pt x="27305" y="33020"/>
                      <a:pt x="29210" y="33020"/>
                    </a:cubicBezTo>
                    <a:cubicBezTo>
                      <a:pt x="31750" y="33020"/>
                      <a:pt x="33020" y="31115"/>
                      <a:pt x="33020" y="29210"/>
                    </a:cubicBezTo>
                    <a:cubicBezTo>
                      <a:pt x="33020" y="27305"/>
                      <a:pt x="31750" y="25400"/>
                      <a:pt x="29210" y="25400"/>
                    </a:cubicBezTo>
                    <a:close/>
                  </a:path>
                </a:pathLst>
              </a:custGeom>
              <a:grpFill/>
              <a:ln w="6350" cap="flat">
                <a:noFill/>
                <a:prstDash val="solid"/>
                <a:miter/>
              </a:ln>
            </p:spPr>
            <p:txBody>
              <a:bodyPr rtlCol="0" anchor="ctr"/>
              <a:lstStyle/>
              <a:p>
                <a:endParaRPr lang="en-US"/>
              </a:p>
            </p:txBody>
          </p:sp>
        </p:grpSp>
        <p:grpSp>
          <p:nvGrpSpPr>
            <p:cNvPr id="182" name="Graphic 336">
              <a:extLst>
                <a:ext uri="{FF2B5EF4-FFF2-40B4-BE49-F238E27FC236}">
                  <a16:creationId xmlns:a16="http://schemas.microsoft.com/office/drawing/2014/main" id="{F072D205-9855-D741-82F2-4627430B3B3B}"/>
                </a:ext>
              </a:extLst>
            </p:cNvPr>
            <p:cNvGrpSpPr/>
            <p:nvPr/>
          </p:nvGrpSpPr>
          <p:grpSpPr>
            <a:xfrm>
              <a:off x="23419434" y="1004569"/>
              <a:ext cx="58442" cy="58419"/>
              <a:chOff x="23419434" y="1004569"/>
              <a:chExt cx="58442" cy="58419"/>
            </a:xfrm>
            <a:grpFill/>
          </p:grpSpPr>
          <p:sp>
            <p:nvSpPr>
              <p:cNvPr id="217" name="Freeform 216">
                <a:extLst>
                  <a:ext uri="{FF2B5EF4-FFF2-40B4-BE49-F238E27FC236}">
                    <a16:creationId xmlns:a16="http://schemas.microsoft.com/office/drawing/2014/main" id="{F9273923-AB93-4948-BD2E-C9C874CB4E50}"/>
                  </a:ext>
                </a:extLst>
              </p:cNvPr>
              <p:cNvSpPr/>
              <p:nvPr/>
            </p:nvSpPr>
            <p:spPr>
              <a:xfrm>
                <a:off x="23432770" y="1017269"/>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218" name="Freeform 217">
                <a:extLst>
                  <a:ext uri="{FF2B5EF4-FFF2-40B4-BE49-F238E27FC236}">
                    <a16:creationId xmlns:a16="http://schemas.microsoft.com/office/drawing/2014/main" id="{855863F8-D049-0F46-B6AE-F00F4F59B0BA}"/>
                  </a:ext>
                </a:extLst>
              </p:cNvPr>
              <p:cNvSpPr/>
              <p:nvPr/>
            </p:nvSpPr>
            <p:spPr>
              <a:xfrm>
                <a:off x="23419434" y="1004569"/>
                <a:ext cx="58442" cy="58419"/>
              </a:xfrm>
              <a:custGeom>
                <a:avLst/>
                <a:gdLst>
                  <a:gd name="connsiteX0" fmla="*/ 29211 w 58442"/>
                  <a:gd name="connsiteY0" fmla="*/ 58420 h 58419"/>
                  <a:gd name="connsiteX1" fmla="*/ 0 w 58442"/>
                  <a:gd name="connsiteY1" fmla="*/ 29210 h 58419"/>
                  <a:gd name="connsiteX2" fmla="*/ 29211 w 58442"/>
                  <a:gd name="connsiteY2" fmla="*/ 0 h 58419"/>
                  <a:gd name="connsiteX3" fmla="*/ 58420 w 58442"/>
                  <a:gd name="connsiteY3" fmla="*/ 29210 h 58419"/>
                  <a:gd name="connsiteX4" fmla="*/ 29211 w 58442"/>
                  <a:gd name="connsiteY4" fmla="*/ 58420 h 58419"/>
                  <a:gd name="connsiteX5" fmla="*/ 29211 w 58442"/>
                  <a:gd name="connsiteY5" fmla="*/ 25400 h 58419"/>
                  <a:gd name="connsiteX6" fmla="*/ 25400 w 58442"/>
                  <a:gd name="connsiteY6" fmla="*/ 29210 h 58419"/>
                  <a:gd name="connsiteX7" fmla="*/ 29211 w 58442"/>
                  <a:gd name="connsiteY7" fmla="*/ 33020 h 58419"/>
                  <a:gd name="connsiteX8" fmla="*/ 33020 w 58442"/>
                  <a:gd name="connsiteY8" fmla="*/ 29210 h 58419"/>
                  <a:gd name="connsiteX9" fmla="*/ 29211 w 58442"/>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2" h="58419">
                    <a:moveTo>
                      <a:pt x="29211" y="58420"/>
                    </a:moveTo>
                    <a:cubicBezTo>
                      <a:pt x="12700" y="58420"/>
                      <a:pt x="0" y="45085"/>
                      <a:pt x="0" y="29210"/>
                    </a:cubicBezTo>
                    <a:cubicBezTo>
                      <a:pt x="0" y="12700"/>
                      <a:pt x="13336" y="0"/>
                      <a:pt x="29211" y="0"/>
                    </a:cubicBezTo>
                    <a:cubicBezTo>
                      <a:pt x="45720" y="0"/>
                      <a:pt x="58420" y="13335"/>
                      <a:pt x="58420" y="29210"/>
                    </a:cubicBezTo>
                    <a:cubicBezTo>
                      <a:pt x="59055" y="45720"/>
                      <a:pt x="45720" y="58420"/>
                      <a:pt x="29211" y="58420"/>
                    </a:cubicBezTo>
                    <a:close/>
                    <a:moveTo>
                      <a:pt x="29211" y="25400"/>
                    </a:moveTo>
                    <a:cubicBezTo>
                      <a:pt x="27305" y="25400"/>
                      <a:pt x="25400" y="27305"/>
                      <a:pt x="25400" y="29210"/>
                    </a:cubicBezTo>
                    <a:cubicBezTo>
                      <a:pt x="25400" y="31115"/>
                      <a:pt x="27305" y="33020"/>
                      <a:pt x="29211" y="33020"/>
                    </a:cubicBezTo>
                    <a:cubicBezTo>
                      <a:pt x="31750" y="33020"/>
                      <a:pt x="33020" y="31115"/>
                      <a:pt x="33020" y="29210"/>
                    </a:cubicBezTo>
                    <a:cubicBezTo>
                      <a:pt x="33020" y="27305"/>
                      <a:pt x="31750" y="25400"/>
                      <a:pt x="29211" y="25400"/>
                    </a:cubicBezTo>
                    <a:close/>
                  </a:path>
                </a:pathLst>
              </a:custGeom>
              <a:grpFill/>
              <a:ln w="6350" cap="flat">
                <a:noFill/>
                <a:prstDash val="solid"/>
                <a:miter/>
              </a:ln>
            </p:spPr>
            <p:txBody>
              <a:bodyPr rtlCol="0" anchor="ctr"/>
              <a:lstStyle/>
              <a:p>
                <a:endParaRPr lang="en-US"/>
              </a:p>
            </p:txBody>
          </p:sp>
        </p:grpSp>
        <p:grpSp>
          <p:nvGrpSpPr>
            <p:cNvPr id="183" name="Graphic 336">
              <a:extLst>
                <a:ext uri="{FF2B5EF4-FFF2-40B4-BE49-F238E27FC236}">
                  <a16:creationId xmlns:a16="http://schemas.microsoft.com/office/drawing/2014/main" id="{34D21111-076D-9747-A54E-D17BDBB4EEFC}"/>
                </a:ext>
              </a:extLst>
            </p:cNvPr>
            <p:cNvGrpSpPr/>
            <p:nvPr/>
          </p:nvGrpSpPr>
          <p:grpSpPr>
            <a:xfrm>
              <a:off x="23315930" y="1199514"/>
              <a:ext cx="58441" cy="58420"/>
              <a:chOff x="23315930" y="1199514"/>
              <a:chExt cx="58441" cy="58420"/>
            </a:xfrm>
            <a:grpFill/>
          </p:grpSpPr>
          <p:sp>
            <p:nvSpPr>
              <p:cNvPr id="215" name="Freeform 214">
                <a:extLst>
                  <a:ext uri="{FF2B5EF4-FFF2-40B4-BE49-F238E27FC236}">
                    <a16:creationId xmlns:a16="http://schemas.microsoft.com/office/drawing/2014/main" id="{12C397C4-505A-BB49-BD18-D6DC12264F56}"/>
                  </a:ext>
                </a:extLst>
              </p:cNvPr>
              <p:cNvSpPr/>
              <p:nvPr/>
            </p:nvSpPr>
            <p:spPr>
              <a:xfrm>
                <a:off x="23329265" y="121158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6985"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216" name="Freeform 215">
                <a:extLst>
                  <a:ext uri="{FF2B5EF4-FFF2-40B4-BE49-F238E27FC236}">
                    <a16:creationId xmlns:a16="http://schemas.microsoft.com/office/drawing/2014/main" id="{15520CEE-2204-C34C-8536-CC2F19E2ED3E}"/>
                  </a:ext>
                </a:extLst>
              </p:cNvPr>
              <p:cNvSpPr/>
              <p:nvPr/>
            </p:nvSpPr>
            <p:spPr>
              <a:xfrm>
                <a:off x="23315930" y="1199514"/>
                <a:ext cx="58441" cy="58420"/>
              </a:xfrm>
              <a:custGeom>
                <a:avLst/>
                <a:gdLst>
                  <a:gd name="connsiteX0" fmla="*/ 29210 w 58441"/>
                  <a:gd name="connsiteY0" fmla="*/ 58420 h 58420"/>
                  <a:gd name="connsiteX1" fmla="*/ 0 w 58441"/>
                  <a:gd name="connsiteY1" fmla="*/ 29210 h 58420"/>
                  <a:gd name="connsiteX2" fmla="*/ 29210 w 58441"/>
                  <a:gd name="connsiteY2" fmla="*/ 0 h 58420"/>
                  <a:gd name="connsiteX3" fmla="*/ 58420 w 58441"/>
                  <a:gd name="connsiteY3" fmla="*/ 29210 h 58420"/>
                  <a:gd name="connsiteX4" fmla="*/ 29210 w 58441"/>
                  <a:gd name="connsiteY4" fmla="*/ 58420 h 58420"/>
                  <a:gd name="connsiteX5" fmla="*/ 29210 w 58441"/>
                  <a:gd name="connsiteY5" fmla="*/ 24765 h 58420"/>
                  <a:gd name="connsiteX6" fmla="*/ 25400 w 58441"/>
                  <a:gd name="connsiteY6" fmla="*/ 28575 h 58420"/>
                  <a:gd name="connsiteX7" fmla="*/ 29210 w 58441"/>
                  <a:gd name="connsiteY7" fmla="*/ 32385 h 58420"/>
                  <a:gd name="connsiteX8" fmla="*/ 33020 w 58441"/>
                  <a:gd name="connsiteY8" fmla="*/ 28575 h 58420"/>
                  <a:gd name="connsiteX9" fmla="*/ 29210 w 58441"/>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20">
                    <a:moveTo>
                      <a:pt x="29210" y="58420"/>
                    </a:moveTo>
                    <a:cubicBezTo>
                      <a:pt x="12700" y="58420"/>
                      <a:pt x="0" y="45085"/>
                      <a:pt x="0" y="29210"/>
                    </a:cubicBezTo>
                    <a:cubicBezTo>
                      <a:pt x="0" y="12700"/>
                      <a:pt x="13335" y="0"/>
                      <a:pt x="29210" y="0"/>
                    </a:cubicBezTo>
                    <a:cubicBezTo>
                      <a:pt x="45720" y="0"/>
                      <a:pt x="58420" y="13335"/>
                      <a:pt x="58420" y="29210"/>
                    </a:cubicBezTo>
                    <a:cubicBezTo>
                      <a:pt x="59055" y="45085"/>
                      <a:pt x="45720"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750" y="24765"/>
                      <a:pt x="29210" y="24765"/>
                    </a:cubicBezTo>
                    <a:close/>
                  </a:path>
                </a:pathLst>
              </a:custGeom>
              <a:grpFill/>
              <a:ln w="6350" cap="flat">
                <a:noFill/>
                <a:prstDash val="solid"/>
                <a:miter/>
              </a:ln>
            </p:spPr>
            <p:txBody>
              <a:bodyPr rtlCol="0" anchor="ctr"/>
              <a:lstStyle/>
              <a:p>
                <a:endParaRPr lang="en-US"/>
              </a:p>
            </p:txBody>
          </p:sp>
        </p:grpSp>
        <p:grpSp>
          <p:nvGrpSpPr>
            <p:cNvPr id="184" name="Graphic 336">
              <a:extLst>
                <a:ext uri="{FF2B5EF4-FFF2-40B4-BE49-F238E27FC236}">
                  <a16:creationId xmlns:a16="http://schemas.microsoft.com/office/drawing/2014/main" id="{B6C184DB-B615-2348-A9DC-A8A66635BA93}"/>
                </a:ext>
              </a:extLst>
            </p:cNvPr>
            <p:cNvGrpSpPr/>
            <p:nvPr/>
          </p:nvGrpSpPr>
          <p:grpSpPr>
            <a:xfrm>
              <a:off x="23419434" y="1199514"/>
              <a:ext cx="58442" cy="58420"/>
              <a:chOff x="23419434" y="1199514"/>
              <a:chExt cx="58442" cy="58420"/>
            </a:xfrm>
            <a:grpFill/>
          </p:grpSpPr>
          <p:sp>
            <p:nvSpPr>
              <p:cNvPr id="213" name="Freeform 212">
                <a:extLst>
                  <a:ext uri="{FF2B5EF4-FFF2-40B4-BE49-F238E27FC236}">
                    <a16:creationId xmlns:a16="http://schemas.microsoft.com/office/drawing/2014/main" id="{F78F22DB-FBD0-A847-97A7-A40F6B1C7CB8}"/>
                  </a:ext>
                </a:extLst>
              </p:cNvPr>
              <p:cNvSpPr/>
              <p:nvPr/>
            </p:nvSpPr>
            <p:spPr>
              <a:xfrm>
                <a:off x="23432770" y="121158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214" name="Freeform 213">
                <a:extLst>
                  <a:ext uri="{FF2B5EF4-FFF2-40B4-BE49-F238E27FC236}">
                    <a16:creationId xmlns:a16="http://schemas.microsoft.com/office/drawing/2014/main" id="{A1A49CFA-925F-E943-8AEB-011908419C78}"/>
                  </a:ext>
                </a:extLst>
              </p:cNvPr>
              <p:cNvSpPr/>
              <p:nvPr/>
            </p:nvSpPr>
            <p:spPr>
              <a:xfrm>
                <a:off x="23419434" y="1199514"/>
                <a:ext cx="58442" cy="58420"/>
              </a:xfrm>
              <a:custGeom>
                <a:avLst/>
                <a:gdLst>
                  <a:gd name="connsiteX0" fmla="*/ 29211 w 58442"/>
                  <a:gd name="connsiteY0" fmla="*/ 58420 h 58420"/>
                  <a:gd name="connsiteX1" fmla="*/ 0 w 58442"/>
                  <a:gd name="connsiteY1" fmla="*/ 29210 h 58420"/>
                  <a:gd name="connsiteX2" fmla="*/ 29211 w 58442"/>
                  <a:gd name="connsiteY2" fmla="*/ 0 h 58420"/>
                  <a:gd name="connsiteX3" fmla="*/ 58420 w 58442"/>
                  <a:gd name="connsiteY3" fmla="*/ 29210 h 58420"/>
                  <a:gd name="connsiteX4" fmla="*/ 29211 w 58442"/>
                  <a:gd name="connsiteY4" fmla="*/ 58420 h 58420"/>
                  <a:gd name="connsiteX5" fmla="*/ 29211 w 58442"/>
                  <a:gd name="connsiteY5" fmla="*/ 24765 h 58420"/>
                  <a:gd name="connsiteX6" fmla="*/ 25400 w 58442"/>
                  <a:gd name="connsiteY6" fmla="*/ 28575 h 58420"/>
                  <a:gd name="connsiteX7" fmla="*/ 29211 w 58442"/>
                  <a:gd name="connsiteY7" fmla="*/ 32385 h 58420"/>
                  <a:gd name="connsiteX8" fmla="*/ 33020 w 58442"/>
                  <a:gd name="connsiteY8" fmla="*/ 28575 h 58420"/>
                  <a:gd name="connsiteX9" fmla="*/ 29211 w 58442"/>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2" h="58420">
                    <a:moveTo>
                      <a:pt x="29211" y="58420"/>
                    </a:moveTo>
                    <a:cubicBezTo>
                      <a:pt x="12700" y="58420"/>
                      <a:pt x="0" y="45085"/>
                      <a:pt x="0" y="29210"/>
                    </a:cubicBezTo>
                    <a:cubicBezTo>
                      <a:pt x="0" y="12700"/>
                      <a:pt x="13336" y="0"/>
                      <a:pt x="29211" y="0"/>
                    </a:cubicBezTo>
                    <a:cubicBezTo>
                      <a:pt x="45720" y="0"/>
                      <a:pt x="58420" y="13335"/>
                      <a:pt x="58420" y="29210"/>
                    </a:cubicBezTo>
                    <a:cubicBezTo>
                      <a:pt x="59055" y="45085"/>
                      <a:pt x="45720" y="58420"/>
                      <a:pt x="29211" y="58420"/>
                    </a:cubicBezTo>
                    <a:close/>
                    <a:moveTo>
                      <a:pt x="29211" y="24765"/>
                    </a:moveTo>
                    <a:cubicBezTo>
                      <a:pt x="27305" y="24765"/>
                      <a:pt x="25400" y="26670"/>
                      <a:pt x="25400" y="28575"/>
                    </a:cubicBezTo>
                    <a:cubicBezTo>
                      <a:pt x="25400" y="30480"/>
                      <a:pt x="27305" y="32385"/>
                      <a:pt x="29211" y="32385"/>
                    </a:cubicBezTo>
                    <a:cubicBezTo>
                      <a:pt x="31750" y="32385"/>
                      <a:pt x="33020" y="30480"/>
                      <a:pt x="33020" y="28575"/>
                    </a:cubicBezTo>
                    <a:cubicBezTo>
                      <a:pt x="33020" y="26670"/>
                      <a:pt x="31750" y="24765"/>
                      <a:pt x="29211" y="24765"/>
                    </a:cubicBezTo>
                    <a:close/>
                  </a:path>
                </a:pathLst>
              </a:custGeom>
              <a:grpFill/>
              <a:ln w="6350" cap="flat">
                <a:noFill/>
                <a:prstDash val="solid"/>
                <a:miter/>
              </a:ln>
            </p:spPr>
            <p:txBody>
              <a:bodyPr rtlCol="0" anchor="ctr"/>
              <a:lstStyle/>
              <a:p>
                <a:endParaRPr lang="en-US"/>
              </a:p>
            </p:txBody>
          </p:sp>
        </p:grpSp>
        <p:grpSp>
          <p:nvGrpSpPr>
            <p:cNvPr id="185" name="Graphic 336">
              <a:extLst>
                <a:ext uri="{FF2B5EF4-FFF2-40B4-BE49-F238E27FC236}">
                  <a16:creationId xmlns:a16="http://schemas.microsoft.com/office/drawing/2014/main" id="{97CC3D21-BB4B-504E-A718-A0A70A5C245A}"/>
                </a:ext>
              </a:extLst>
            </p:cNvPr>
            <p:cNvGrpSpPr/>
            <p:nvPr/>
          </p:nvGrpSpPr>
          <p:grpSpPr>
            <a:xfrm>
              <a:off x="23091140" y="1199514"/>
              <a:ext cx="58419" cy="58420"/>
              <a:chOff x="23091140" y="1199514"/>
              <a:chExt cx="58419" cy="58420"/>
            </a:xfrm>
            <a:grpFill/>
          </p:grpSpPr>
          <p:sp>
            <p:nvSpPr>
              <p:cNvPr id="211" name="Freeform 210">
                <a:extLst>
                  <a:ext uri="{FF2B5EF4-FFF2-40B4-BE49-F238E27FC236}">
                    <a16:creationId xmlns:a16="http://schemas.microsoft.com/office/drawing/2014/main" id="{20645C5E-7AE1-3741-A6F1-EAC0E8CB9D4B}"/>
                  </a:ext>
                </a:extLst>
              </p:cNvPr>
              <p:cNvSpPr/>
              <p:nvPr/>
            </p:nvSpPr>
            <p:spPr>
              <a:xfrm>
                <a:off x="23103840" y="121158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212" name="Freeform 211">
                <a:extLst>
                  <a:ext uri="{FF2B5EF4-FFF2-40B4-BE49-F238E27FC236}">
                    <a16:creationId xmlns:a16="http://schemas.microsoft.com/office/drawing/2014/main" id="{6C14CE32-7A75-1C4D-AC76-41BF67F0904D}"/>
                  </a:ext>
                </a:extLst>
              </p:cNvPr>
              <p:cNvSpPr/>
              <p:nvPr/>
            </p:nvSpPr>
            <p:spPr>
              <a:xfrm>
                <a:off x="23091140" y="1199514"/>
                <a:ext cx="58419" cy="58420"/>
              </a:xfrm>
              <a:custGeom>
                <a:avLst/>
                <a:gdLst>
                  <a:gd name="connsiteX0" fmla="*/ 29210 w 58419"/>
                  <a:gd name="connsiteY0" fmla="*/ 58420 h 58420"/>
                  <a:gd name="connsiteX1" fmla="*/ 0 w 58419"/>
                  <a:gd name="connsiteY1" fmla="*/ 29210 h 58420"/>
                  <a:gd name="connsiteX2" fmla="*/ 29210 w 58419"/>
                  <a:gd name="connsiteY2" fmla="*/ 0 h 58420"/>
                  <a:gd name="connsiteX3" fmla="*/ 58420 w 58419"/>
                  <a:gd name="connsiteY3" fmla="*/ 29210 h 58420"/>
                  <a:gd name="connsiteX4" fmla="*/ 29210 w 58419"/>
                  <a:gd name="connsiteY4" fmla="*/ 58420 h 58420"/>
                  <a:gd name="connsiteX5" fmla="*/ 29210 w 58419"/>
                  <a:gd name="connsiteY5" fmla="*/ 24765 h 58420"/>
                  <a:gd name="connsiteX6" fmla="*/ 25400 w 58419"/>
                  <a:gd name="connsiteY6" fmla="*/ 28575 h 58420"/>
                  <a:gd name="connsiteX7" fmla="*/ 29210 w 58419"/>
                  <a:gd name="connsiteY7" fmla="*/ 32385 h 58420"/>
                  <a:gd name="connsiteX8" fmla="*/ 33020 w 58419"/>
                  <a:gd name="connsiteY8" fmla="*/ 28575 h 58420"/>
                  <a:gd name="connsiteX9" fmla="*/ 29210 w 58419"/>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20">
                    <a:moveTo>
                      <a:pt x="29210" y="58420"/>
                    </a:moveTo>
                    <a:cubicBezTo>
                      <a:pt x="12700" y="58420"/>
                      <a:pt x="0" y="45085"/>
                      <a:pt x="0" y="29210"/>
                    </a:cubicBezTo>
                    <a:cubicBezTo>
                      <a:pt x="0" y="12700"/>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p>
            </p:txBody>
          </p:sp>
        </p:grpSp>
        <p:grpSp>
          <p:nvGrpSpPr>
            <p:cNvPr id="186" name="Graphic 336">
              <a:extLst>
                <a:ext uri="{FF2B5EF4-FFF2-40B4-BE49-F238E27FC236}">
                  <a16:creationId xmlns:a16="http://schemas.microsoft.com/office/drawing/2014/main" id="{2A04DC73-2098-1342-B84B-CEE55A78D132}"/>
                </a:ext>
              </a:extLst>
            </p:cNvPr>
            <p:cNvGrpSpPr/>
            <p:nvPr/>
          </p:nvGrpSpPr>
          <p:grpSpPr>
            <a:xfrm>
              <a:off x="23091140" y="1004569"/>
              <a:ext cx="58419" cy="58419"/>
              <a:chOff x="23091140" y="1004569"/>
              <a:chExt cx="58419" cy="58419"/>
            </a:xfrm>
            <a:grpFill/>
          </p:grpSpPr>
          <p:sp>
            <p:nvSpPr>
              <p:cNvPr id="209" name="Freeform 208">
                <a:extLst>
                  <a:ext uri="{FF2B5EF4-FFF2-40B4-BE49-F238E27FC236}">
                    <a16:creationId xmlns:a16="http://schemas.microsoft.com/office/drawing/2014/main" id="{BA5FDD54-398B-D942-AB73-F0052928AA8B}"/>
                  </a:ext>
                </a:extLst>
              </p:cNvPr>
              <p:cNvSpPr/>
              <p:nvPr/>
            </p:nvSpPr>
            <p:spPr>
              <a:xfrm>
                <a:off x="23103840" y="1017269"/>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210" name="Freeform 209">
                <a:extLst>
                  <a:ext uri="{FF2B5EF4-FFF2-40B4-BE49-F238E27FC236}">
                    <a16:creationId xmlns:a16="http://schemas.microsoft.com/office/drawing/2014/main" id="{7AF76846-FC52-744B-9548-BF8F3E3F2585}"/>
                  </a:ext>
                </a:extLst>
              </p:cNvPr>
              <p:cNvSpPr/>
              <p:nvPr/>
            </p:nvSpPr>
            <p:spPr>
              <a:xfrm>
                <a:off x="23091140" y="1004569"/>
                <a:ext cx="58419" cy="58419"/>
              </a:xfrm>
              <a:custGeom>
                <a:avLst/>
                <a:gdLst>
                  <a:gd name="connsiteX0" fmla="*/ 29210 w 58419"/>
                  <a:gd name="connsiteY0" fmla="*/ 58420 h 58419"/>
                  <a:gd name="connsiteX1" fmla="*/ 0 w 58419"/>
                  <a:gd name="connsiteY1" fmla="*/ 29210 h 58419"/>
                  <a:gd name="connsiteX2" fmla="*/ 29210 w 58419"/>
                  <a:gd name="connsiteY2" fmla="*/ 0 h 58419"/>
                  <a:gd name="connsiteX3" fmla="*/ 58420 w 58419"/>
                  <a:gd name="connsiteY3" fmla="*/ 29210 h 58419"/>
                  <a:gd name="connsiteX4" fmla="*/ 29210 w 58419"/>
                  <a:gd name="connsiteY4" fmla="*/ 58420 h 58419"/>
                  <a:gd name="connsiteX5" fmla="*/ 29210 w 58419"/>
                  <a:gd name="connsiteY5" fmla="*/ 25400 h 58419"/>
                  <a:gd name="connsiteX6" fmla="*/ 25400 w 58419"/>
                  <a:gd name="connsiteY6" fmla="*/ 29210 h 58419"/>
                  <a:gd name="connsiteX7" fmla="*/ 29210 w 58419"/>
                  <a:gd name="connsiteY7" fmla="*/ 33020 h 58419"/>
                  <a:gd name="connsiteX8" fmla="*/ 33020 w 58419"/>
                  <a:gd name="connsiteY8" fmla="*/ 29210 h 58419"/>
                  <a:gd name="connsiteX9" fmla="*/ 29210 w 58419"/>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19">
                    <a:moveTo>
                      <a:pt x="29210" y="58420"/>
                    </a:moveTo>
                    <a:cubicBezTo>
                      <a:pt x="12700" y="58420"/>
                      <a:pt x="0" y="45085"/>
                      <a:pt x="0" y="29210"/>
                    </a:cubicBezTo>
                    <a:cubicBezTo>
                      <a:pt x="0" y="12700"/>
                      <a:pt x="13335" y="0"/>
                      <a:pt x="29210" y="0"/>
                    </a:cubicBezTo>
                    <a:cubicBezTo>
                      <a:pt x="45720" y="0"/>
                      <a:pt x="58420" y="13335"/>
                      <a:pt x="58420" y="29210"/>
                    </a:cubicBezTo>
                    <a:cubicBezTo>
                      <a:pt x="58420" y="45720"/>
                      <a:pt x="45085" y="58420"/>
                      <a:pt x="29210" y="58420"/>
                    </a:cubicBezTo>
                    <a:close/>
                    <a:moveTo>
                      <a:pt x="29210" y="25400"/>
                    </a:moveTo>
                    <a:cubicBezTo>
                      <a:pt x="27305" y="25400"/>
                      <a:pt x="25400" y="27305"/>
                      <a:pt x="25400" y="29210"/>
                    </a:cubicBezTo>
                    <a:cubicBezTo>
                      <a:pt x="25400" y="31115"/>
                      <a:pt x="27305" y="33020"/>
                      <a:pt x="29210" y="33020"/>
                    </a:cubicBezTo>
                    <a:cubicBezTo>
                      <a:pt x="31750"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p>
            </p:txBody>
          </p:sp>
        </p:grpSp>
        <p:grpSp>
          <p:nvGrpSpPr>
            <p:cNvPr id="187" name="Graphic 336">
              <a:extLst>
                <a:ext uri="{FF2B5EF4-FFF2-40B4-BE49-F238E27FC236}">
                  <a16:creationId xmlns:a16="http://schemas.microsoft.com/office/drawing/2014/main" id="{59599E0F-CB00-DE44-B034-1744699F6C60}"/>
                </a:ext>
              </a:extLst>
            </p:cNvPr>
            <p:cNvGrpSpPr/>
            <p:nvPr/>
          </p:nvGrpSpPr>
          <p:grpSpPr>
            <a:xfrm>
              <a:off x="22894924" y="1004569"/>
              <a:ext cx="58420" cy="58419"/>
              <a:chOff x="22894924" y="1004569"/>
              <a:chExt cx="58420" cy="58419"/>
            </a:xfrm>
            <a:grpFill/>
          </p:grpSpPr>
          <p:sp>
            <p:nvSpPr>
              <p:cNvPr id="207" name="Freeform 206">
                <a:extLst>
                  <a:ext uri="{FF2B5EF4-FFF2-40B4-BE49-F238E27FC236}">
                    <a16:creationId xmlns:a16="http://schemas.microsoft.com/office/drawing/2014/main" id="{0F889F5B-8F25-814B-97BD-CB214553FBF1}"/>
                  </a:ext>
                </a:extLst>
              </p:cNvPr>
              <p:cNvSpPr/>
              <p:nvPr/>
            </p:nvSpPr>
            <p:spPr>
              <a:xfrm>
                <a:off x="22907624" y="1017269"/>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6035"/>
                      <a:pt x="25400" y="33020"/>
                      <a:pt x="16510" y="33020"/>
                    </a:cubicBezTo>
                    <a:cubicBezTo>
                      <a:pt x="6985"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208" name="Freeform 207">
                <a:extLst>
                  <a:ext uri="{FF2B5EF4-FFF2-40B4-BE49-F238E27FC236}">
                    <a16:creationId xmlns:a16="http://schemas.microsoft.com/office/drawing/2014/main" id="{2C95BD3F-C093-0E48-AC1D-57FFB87EADC2}"/>
                  </a:ext>
                </a:extLst>
              </p:cNvPr>
              <p:cNvSpPr/>
              <p:nvPr/>
            </p:nvSpPr>
            <p:spPr>
              <a:xfrm>
                <a:off x="22894924" y="1004569"/>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5400 h 58419"/>
                  <a:gd name="connsiteX6" fmla="*/ 25400 w 58420"/>
                  <a:gd name="connsiteY6" fmla="*/ 29210 h 58419"/>
                  <a:gd name="connsiteX7" fmla="*/ 29210 w 58420"/>
                  <a:gd name="connsiteY7" fmla="*/ 33020 h 58419"/>
                  <a:gd name="connsiteX8" fmla="*/ 33020 w 58420"/>
                  <a:gd name="connsiteY8" fmla="*/ 29210 h 58419"/>
                  <a:gd name="connsiteX9" fmla="*/ 29210 w 58420"/>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2700" y="58420"/>
                      <a:pt x="0" y="45085"/>
                      <a:pt x="0" y="29210"/>
                    </a:cubicBezTo>
                    <a:cubicBezTo>
                      <a:pt x="0" y="12700"/>
                      <a:pt x="13335" y="0"/>
                      <a:pt x="29210" y="0"/>
                    </a:cubicBezTo>
                    <a:cubicBezTo>
                      <a:pt x="45720" y="0"/>
                      <a:pt x="58420" y="13335"/>
                      <a:pt x="58420" y="29210"/>
                    </a:cubicBezTo>
                    <a:cubicBezTo>
                      <a:pt x="58420" y="45720"/>
                      <a:pt x="45085" y="58420"/>
                      <a:pt x="29210" y="58420"/>
                    </a:cubicBezTo>
                    <a:close/>
                    <a:moveTo>
                      <a:pt x="29210" y="25400"/>
                    </a:moveTo>
                    <a:cubicBezTo>
                      <a:pt x="26670"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p>
            </p:txBody>
          </p:sp>
        </p:grpSp>
        <p:grpSp>
          <p:nvGrpSpPr>
            <p:cNvPr id="188" name="Graphic 336">
              <a:extLst>
                <a:ext uri="{FF2B5EF4-FFF2-40B4-BE49-F238E27FC236}">
                  <a16:creationId xmlns:a16="http://schemas.microsoft.com/office/drawing/2014/main" id="{28923D45-C7D3-CB48-9156-346B667CC209}"/>
                </a:ext>
              </a:extLst>
            </p:cNvPr>
            <p:cNvGrpSpPr/>
            <p:nvPr/>
          </p:nvGrpSpPr>
          <p:grpSpPr>
            <a:xfrm>
              <a:off x="23091140" y="689609"/>
              <a:ext cx="58419" cy="58420"/>
              <a:chOff x="23091140" y="689609"/>
              <a:chExt cx="58419" cy="58420"/>
            </a:xfrm>
            <a:grpFill/>
          </p:grpSpPr>
          <p:sp>
            <p:nvSpPr>
              <p:cNvPr id="205" name="Freeform 204">
                <a:extLst>
                  <a:ext uri="{FF2B5EF4-FFF2-40B4-BE49-F238E27FC236}">
                    <a16:creationId xmlns:a16="http://schemas.microsoft.com/office/drawing/2014/main" id="{00D9A6CC-F0C6-0744-AE12-16A4C30CA10D}"/>
                  </a:ext>
                </a:extLst>
              </p:cNvPr>
              <p:cNvSpPr/>
              <p:nvPr/>
            </p:nvSpPr>
            <p:spPr>
              <a:xfrm>
                <a:off x="23103840" y="701675"/>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206" name="Freeform 205">
                <a:extLst>
                  <a:ext uri="{FF2B5EF4-FFF2-40B4-BE49-F238E27FC236}">
                    <a16:creationId xmlns:a16="http://schemas.microsoft.com/office/drawing/2014/main" id="{1155E422-BC4C-1E4E-BCA9-4F5B6B520C5D}"/>
                  </a:ext>
                </a:extLst>
              </p:cNvPr>
              <p:cNvSpPr/>
              <p:nvPr/>
            </p:nvSpPr>
            <p:spPr>
              <a:xfrm>
                <a:off x="23091140" y="689609"/>
                <a:ext cx="58419" cy="58420"/>
              </a:xfrm>
              <a:custGeom>
                <a:avLst/>
                <a:gdLst>
                  <a:gd name="connsiteX0" fmla="*/ 29210 w 58419"/>
                  <a:gd name="connsiteY0" fmla="*/ 58420 h 58420"/>
                  <a:gd name="connsiteX1" fmla="*/ 0 w 58419"/>
                  <a:gd name="connsiteY1" fmla="*/ 29210 h 58420"/>
                  <a:gd name="connsiteX2" fmla="*/ 29210 w 58419"/>
                  <a:gd name="connsiteY2" fmla="*/ 0 h 58420"/>
                  <a:gd name="connsiteX3" fmla="*/ 58420 w 58419"/>
                  <a:gd name="connsiteY3" fmla="*/ 29210 h 58420"/>
                  <a:gd name="connsiteX4" fmla="*/ 29210 w 58419"/>
                  <a:gd name="connsiteY4" fmla="*/ 58420 h 58420"/>
                  <a:gd name="connsiteX5" fmla="*/ 29210 w 58419"/>
                  <a:gd name="connsiteY5" fmla="*/ 24765 h 58420"/>
                  <a:gd name="connsiteX6" fmla="*/ 25400 w 58419"/>
                  <a:gd name="connsiteY6" fmla="*/ 28575 h 58420"/>
                  <a:gd name="connsiteX7" fmla="*/ 29210 w 58419"/>
                  <a:gd name="connsiteY7" fmla="*/ 32385 h 58420"/>
                  <a:gd name="connsiteX8" fmla="*/ 33020 w 58419"/>
                  <a:gd name="connsiteY8" fmla="*/ 28575 h 58420"/>
                  <a:gd name="connsiteX9" fmla="*/ 29210 w 58419"/>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20">
                    <a:moveTo>
                      <a:pt x="29210" y="58420"/>
                    </a:moveTo>
                    <a:cubicBezTo>
                      <a:pt x="12700" y="58420"/>
                      <a:pt x="0" y="45085"/>
                      <a:pt x="0" y="29210"/>
                    </a:cubicBezTo>
                    <a:cubicBezTo>
                      <a:pt x="0" y="12700"/>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p>
            </p:txBody>
          </p:sp>
        </p:grpSp>
        <p:grpSp>
          <p:nvGrpSpPr>
            <p:cNvPr id="189" name="Graphic 336">
              <a:extLst>
                <a:ext uri="{FF2B5EF4-FFF2-40B4-BE49-F238E27FC236}">
                  <a16:creationId xmlns:a16="http://schemas.microsoft.com/office/drawing/2014/main" id="{ACFB4516-59D1-3541-B3EA-84E2632EBFA6}"/>
                </a:ext>
              </a:extLst>
            </p:cNvPr>
            <p:cNvGrpSpPr/>
            <p:nvPr/>
          </p:nvGrpSpPr>
          <p:grpSpPr>
            <a:xfrm>
              <a:off x="23315930" y="1357630"/>
              <a:ext cx="58441" cy="58419"/>
              <a:chOff x="23315930" y="1357630"/>
              <a:chExt cx="58441" cy="58419"/>
            </a:xfrm>
            <a:grpFill/>
          </p:grpSpPr>
          <p:sp>
            <p:nvSpPr>
              <p:cNvPr id="203" name="Freeform 202">
                <a:extLst>
                  <a:ext uri="{FF2B5EF4-FFF2-40B4-BE49-F238E27FC236}">
                    <a16:creationId xmlns:a16="http://schemas.microsoft.com/office/drawing/2014/main" id="{6C50EE71-05D1-D048-B016-843100B7151A}"/>
                  </a:ext>
                </a:extLst>
              </p:cNvPr>
              <p:cNvSpPr/>
              <p:nvPr/>
            </p:nvSpPr>
            <p:spPr>
              <a:xfrm>
                <a:off x="23329265" y="1370293"/>
                <a:ext cx="33019" cy="33056"/>
              </a:xfrm>
              <a:custGeom>
                <a:avLst/>
                <a:gdLst>
                  <a:gd name="connsiteX0" fmla="*/ 33020 w 33019"/>
                  <a:gd name="connsiteY0" fmla="*/ 16547 h 33056"/>
                  <a:gd name="connsiteX1" fmla="*/ 16510 w 33019"/>
                  <a:gd name="connsiteY1" fmla="*/ 33057 h 33056"/>
                  <a:gd name="connsiteX2" fmla="*/ 0 w 33019"/>
                  <a:gd name="connsiteY2" fmla="*/ 16547 h 33056"/>
                  <a:gd name="connsiteX3" fmla="*/ 16510 w 33019"/>
                  <a:gd name="connsiteY3" fmla="*/ 37 h 33056"/>
                  <a:gd name="connsiteX4" fmla="*/ 33020 w 33019"/>
                  <a:gd name="connsiteY4" fmla="*/ 16547 h 33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56">
                    <a:moveTo>
                      <a:pt x="33020" y="16547"/>
                    </a:moveTo>
                    <a:cubicBezTo>
                      <a:pt x="33020" y="26072"/>
                      <a:pt x="25400" y="33057"/>
                      <a:pt x="16510" y="33057"/>
                    </a:cubicBezTo>
                    <a:cubicBezTo>
                      <a:pt x="6985" y="33057"/>
                      <a:pt x="0" y="25437"/>
                      <a:pt x="0" y="16547"/>
                    </a:cubicBezTo>
                    <a:cubicBezTo>
                      <a:pt x="0" y="7022"/>
                      <a:pt x="7620" y="37"/>
                      <a:pt x="16510" y="37"/>
                    </a:cubicBezTo>
                    <a:cubicBezTo>
                      <a:pt x="25400" y="-598"/>
                      <a:pt x="33020" y="7022"/>
                      <a:pt x="33020" y="16547"/>
                    </a:cubicBezTo>
                    <a:close/>
                  </a:path>
                </a:pathLst>
              </a:custGeom>
              <a:grpFill/>
              <a:ln w="6350" cap="flat">
                <a:noFill/>
                <a:prstDash val="solid"/>
                <a:miter/>
              </a:ln>
            </p:spPr>
            <p:txBody>
              <a:bodyPr rtlCol="0" anchor="ctr"/>
              <a:lstStyle/>
              <a:p>
                <a:endParaRPr lang="en-US"/>
              </a:p>
            </p:txBody>
          </p:sp>
          <p:sp>
            <p:nvSpPr>
              <p:cNvPr id="204" name="Freeform 203">
                <a:extLst>
                  <a:ext uri="{FF2B5EF4-FFF2-40B4-BE49-F238E27FC236}">
                    <a16:creationId xmlns:a16="http://schemas.microsoft.com/office/drawing/2014/main" id="{4172F1F4-E56E-954A-8540-71CEB4B9E357}"/>
                  </a:ext>
                </a:extLst>
              </p:cNvPr>
              <p:cNvSpPr/>
              <p:nvPr/>
            </p:nvSpPr>
            <p:spPr>
              <a:xfrm>
                <a:off x="23315930" y="1357630"/>
                <a:ext cx="58441" cy="58419"/>
              </a:xfrm>
              <a:custGeom>
                <a:avLst/>
                <a:gdLst>
                  <a:gd name="connsiteX0" fmla="*/ 29210 w 58441"/>
                  <a:gd name="connsiteY0" fmla="*/ 58420 h 58419"/>
                  <a:gd name="connsiteX1" fmla="*/ 0 w 58441"/>
                  <a:gd name="connsiteY1" fmla="*/ 29210 h 58419"/>
                  <a:gd name="connsiteX2" fmla="*/ 29210 w 58441"/>
                  <a:gd name="connsiteY2" fmla="*/ 0 h 58419"/>
                  <a:gd name="connsiteX3" fmla="*/ 58420 w 58441"/>
                  <a:gd name="connsiteY3" fmla="*/ 29210 h 58419"/>
                  <a:gd name="connsiteX4" fmla="*/ 29210 w 58441"/>
                  <a:gd name="connsiteY4" fmla="*/ 58420 h 58419"/>
                  <a:gd name="connsiteX5" fmla="*/ 29210 w 58441"/>
                  <a:gd name="connsiteY5" fmla="*/ 24765 h 58419"/>
                  <a:gd name="connsiteX6" fmla="*/ 25400 w 58441"/>
                  <a:gd name="connsiteY6" fmla="*/ 28575 h 58419"/>
                  <a:gd name="connsiteX7" fmla="*/ 29210 w 58441"/>
                  <a:gd name="connsiteY7" fmla="*/ 32385 h 58419"/>
                  <a:gd name="connsiteX8" fmla="*/ 33020 w 58441"/>
                  <a:gd name="connsiteY8" fmla="*/ 28575 h 58419"/>
                  <a:gd name="connsiteX9" fmla="*/ 29210 w 58441"/>
                  <a:gd name="connsiteY9" fmla="*/ 2476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19">
                    <a:moveTo>
                      <a:pt x="29210" y="58420"/>
                    </a:moveTo>
                    <a:cubicBezTo>
                      <a:pt x="12700" y="58420"/>
                      <a:pt x="0" y="45085"/>
                      <a:pt x="0" y="29210"/>
                    </a:cubicBezTo>
                    <a:cubicBezTo>
                      <a:pt x="0" y="12700"/>
                      <a:pt x="13335" y="0"/>
                      <a:pt x="29210" y="0"/>
                    </a:cubicBezTo>
                    <a:cubicBezTo>
                      <a:pt x="45720" y="0"/>
                      <a:pt x="58420" y="13335"/>
                      <a:pt x="58420" y="29210"/>
                    </a:cubicBezTo>
                    <a:cubicBezTo>
                      <a:pt x="59055" y="45085"/>
                      <a:pt x="45720"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655" y="26670"/>
                      <a:pt x="31750" y="24765"/>
                      <a:pt x="29210" y="24765"/>
                    </a:cubicBezTo>
                    <a:close/>
                  </a:path>
                </a:pathLst>
              </a:custGeom>
              <a:grpFill/>
              <a:ln w="6350" cap="flat">
                <a:noFill/>
                <a:prstDash val="solid"/>
                <a:miter/>
              </a:ln>
            </p:spPr>
            <p:txBody>
              <a:bodyPr rtlCol="0" anchor="ctr"/>
              <a:lstStyle/>
              <a:p>
                <a:endParaRPr lang="en-US"/>
              </a:p>
            </p:txBody>
          </p:sp>
        </p:grpSp>
        <p:grpSp>
          <p:nvGrpSpPr>
            <p:cNvPr id="190" name="Graphic 336">
              <a:extLst>
                <a:ext uri="{FF2B5EF4-FFF2-40B4-BE49-F238E27FC236}">
                  <a16:creationId xmlns:a16="http://schemas.microsoft.com/office/drawing/2014/main" id="{AE6792EB-561C-9840-90EC-C8D69EC95471}"/>
                </a:ext>
              </a:extLst>
            </p:cNvPr>
            <p:cNvGrpSpPr/>
            <p:nvPr/>
          </p:nvGrpSpPr>
          <p:grpSpPr>
            <a:xfrm>
              <a:off x="23091140" y="1357630"/>
              <a:ext cx="58419" cy="58419"/>
              <a:chOff x="23091140" y="1357630"/>
              <a:chExt cx="58419" cy="58419"/>
            </a:xfrm>
            <a:grpFill/>
          </p:grpSpPr>
          <p:sp>
            <p:nvSpPr>
              <p:cNvPr id="201" name="Freeform 200">
                <a:extLst>
                  <a:ext uri="{FF2B5EF4-FFF2-40B4-BE49-F238E27FC236}">
                    <a16:creationId xmlns:a16="http://schemas.microsoft.com/office/drawing/2014/main" id="{44A615A2-7C0B-5545-8BEC-6A701D53261E}"/>
                  </a:ext>
                </a:extLst>
              </p:cNvPr>
              <p:cNvSpPr/>
              <p:nvPr/>
            </p:nvSpPr>
            <p:spPr>
              <a:xfrm>
                <a:off x="23103840" y="1370293"/>
                <a:ext cx="33019" cy="33056"/>
              </a:xfrm>
              <a:custGeom>
                <a:avLst/>
                <a:gdLst>
                  <a:gd name="connsiteX0" fmla="*/ 33020 w 33019"/>
                  <a:gd name="connsiteY0" fmla="*/ 16547 h 33056"/>
                  <a:gd name="connsiteX1" fmla="*/ 16510 w 33019"/>
                  <a:gd name="connsiteY1" fmla="*/ 33057 h 33056"/>
                  <a:gd name="connsiteX2" fmla="*/ 0 w 33019"/>
                  <a:gd name="connsiteY2" fmla="*/ 16547 h 33056"/>
                  <a:gd name="connsiteX3" fmla="*/ 16510 w 33019"/>
                  <a:gd name="connsiteY3" fmla="*/ 37 h 33056"/>
                  <a:gd name="connsiteX4" fmla="*/ 33020 w 33019"/>
                  <a:gd name="connsiteY4" fmla="*/ 16547 h 33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56">
                    <a:moveTo>
                      <a:pt x="33020" y="16547"/>
                    </a:moveTo>
                    <a:cubicBezTo>
                      <a:pt x="33020" y="26072"/>
                      <a:pt x="25400" y="33057"/>
                      <a:pt x="16510" y="33057"/>
                    </a:cubicBezTo>
                    <a:cubicBezTo>
                      <a:pt x="7620" y="33057"/>
                      <a:pt x="0" y="25437"/>
                      <a:pt x="0" y="16547"/>
                    </a:cubicBezTo>
                    <a:cubicBezTo>
                      <a:pt x="0" y="7022"/>
                      <a:pt x="7620" y="37"/>
                      <a:pt x="16510" y="37"/>
                    </a:cubicBezTo>
                    <a:cubicBezTo>
                      <a:pt x="25400" y="-598"/>
                      <a:pt x="33020" y="7022"/>
                      <a:pt x="33020" y="16547"/>
                    </a:cubicBezTo>
                    <a:close/>
                  </a:path>
                </a:pathLst>
              </a:custGeom>
              <a:grpFill/>
              <a:ln w="6350" cap="flat">
                <a:noFill/>
                <a:prstDash val="solid"/>
                <a:miter/>
              </a:ln>
            </p:spPr>
            <p:txBody>
              <a:bodyPr rtlCol="0" anchor="ctr"/>
              <a:lstStyle/>
              <a:p>
                <a:endParaRPr lang="en-US"/>
              </a:p>
            </p:txBody>
          </p:sp>
          <p:sp>
            <p:nvSpPr>
              <p:cNvPr id="202" name="Freeform 201">
                <a:extLst>
                  <a:ext uri="{FF2B5EF4-FFF2-40B4-BE49-F238E27FC236}">
                    <a16:creationId xmlns:a16="http://schemas.microsoft.com/office/drawing/2014/main" id="{83E6BB12-B35A-2247-B596-3C7886F743DF}"/>
                  </a:ext>
                </a:extLst>
              </p:cNvPr>
              <p:cNvSpPr/>
              <p:nvPr/>
            </p:nvSpPr>
            <p:spPr>
              <a:xfrm>
                <a:off x="23091140" y="1357630"/>
                <a:ext cx="58419" cy="58419"/>
              </a:xfrm>
              <a:custGeom>
                <a:avLst/>
                <a:gdLst>
                  <a:gd name="connsiteX0" fmla="*/ 29210 w 58419"/>
                  <a:gd name="connsiteY0" fmla="*/ 58420 h 58419"/>
                  <a:gd name="connsiteX1" fmla="*/ 0 w 58419"/>
                  <a:gd name="connsiteY1" fmla="*/ 29210 h 58419"/>
                  <a:gd name="connsiteX2" fmla="*/ 29210 w 58419"/>
                  <a:gd name="connsiteY2" fmla="*/ 0 h 58419"/>
                  <a:gd name="connsiteX3" fmla="*/ 58420 w 58419"/>
                  <a:gd name="connsiteY3" fmla="*/ 29210 h 58419"/>
                  <a:gd name="connsiteX4" fmla="*/ 29210 w 58419"/>
                  <a:gd name="connsiteY4" fmla="*/ 58420 h 58419"/>
                  <a:gd name="connsiteX5" fmla="*/ 29210 w 58419"/>
                  <a:gd name="connsiteY5" fmla="*/ 24765 h 58419"/>
                  <a:gd name="connsiteX6" fmla="*/ 25400 w 58419"/>
                  <a:gd name="connsiteY6" fmla="*/ 28575 h 58419"/>
                  <a:gd name="connsiteX7" fmla="*/ 29210 w 58419"/>
                  <a:gd name="connsiteY7" fmla="*/ 32385 h 58419"/>
                  <a:gd name="connsiteX8" fmla="*/ 33020 w 58419"/>
                  <a:gd name="connsiteY8" fmla="*/ 28575 h 58419"/>
                  <a:gd name="connsiteX9" fmla="*/ 29210 w 58419"/>
                  <a:gd name="connsiteY9" fmla="*/ 2476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19">
                    <a:moveTo>
                      <a:pt x="29210" y="58420"/>
                    </a:moveTo>
                    <a:cubicBezTo>
                      <a:pt x="12700" y="58420"/>
                      <a:pt x="0" y="45085"/>
                      <a:pt x="0" y="29210"/>
                    </a:cubicBezTo>
                    <a:cubicBezTo>
                      <a:pt x="0" y="12700"/>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p>
            </p:txBody>
          </p:sp>
        </p:grpSp>
        <p:grpSp>
          <p:nvGrpSpPr>
            <p:cNvPr id="191" name="Graphic 336">
              <a:extLst>
                <a:ext uri="{FF2B5EF4-FFF2-40B4-BE49-F238E27FC236}">
                  <a16:creationId xmlns:a16="http://schemas.microsoft.com/office/drawing/2014/main" id="{DC809168-4C9F-6748-9386-DF296231075B}"/>
                </a:ext>
              </a:extLst>
            </p:cNvPr>
            <p:cNvGrpSpPr/>
            <p:nvPr/>
          </p:nvGrpSpPr>
          <p:grpSpPr>
            <a:xfrm>
              <a:off x="22678390" y="1199514"/>
              <a:ext cx="58441" cy="58420"/>
              <a:chOff x="22678390" y="1199514"/>
              <a:chExt cx="58441" cy="58420"/>
            </a:xfrm>
            <a:grpFill/>
          </p:grpSpPr>
          <p:sp>
            <p:nvSpPr>
              <p:cNvPr id="199" name="Freeform 198">
                <a:extLst>
                  <a:ext uri="{FF2B5EF4-FFF2-40B4-BE49-F238E27FC236}">
                    <a16:creationId xmlns:a16="http://schemas.microsoft.com/office/drawing/2014/main" id="{5423A5AF-4681-594F-9D4B-363D9AF92D52}"/>
                  </a:ext>
                </a:extLst>
              </p:cNvPr>
              <p:cNvSpPr/>
              <p:nvPr/>
            </p:nvSpPr>
            <p:spPr>
              <a:xfrm>
                <a:off x="22691724" y="121158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200" name="Freeform 199">
                <a:extLst>
                  <a:ext uri="{FF2B5EF4-FFF2-40B4-BE49-F238E27FC236}">
                    <a16:creationId xmlns:a16="http://schemas.microsoft.com/office/drawing/2014/main" id="{9AFF27B9-AA6A-A64A-989A-5C371B9D3AD6}"/>
                  </a:ext>
                </a:extLst>
              </p:cNvPr>
              <p:cNvSpPr/>
              <p:nvPr/>
            </p:nvSpPr>
            <p:spPr>
              <a:xfrm>
                <a:off x="22678390" y="1199514"/>
                <a:ext cx="58441" cy="58420"/>
              </a:xfrm>
              <a:custGeom>
                <a:avLst/>
                <a:gdLst>
                  <a:gd name="connsiteX0" fmla="*/ 29210 w 58441"/>
                  <a:gd name="connsiteY0" fmla="*/ 58420 h 58420"/>
                  <a:gd name="connsiteX1" fmla="*/ 0 w 58441"/>
                  <a:gd name="connsiteY1" fmla="*/ 29210 h 58420"/>
                  <a:gd name="connsiteX2" fmla="*/ 29210 w 58441"/>
                  <a:gd name="connsiteY2" fmla="*/ 0 h 58420"/>
                  <a:gd name="connsiteX3" fmla="*/ 58420 w 58441"/>
                  <a:gd name="connsiteY3" fmla="*/ 29210 h 58420"/>
                  <a:gd name="connsiteX4" fmla="*/ 29210 w 58441"/>
                  <a:gd name="connsiteY4" fmla="*/ 58420 h 58420"/>
                  <a:gd name="connsiteX5" fmla="*/ 29210 w 58441"/>
                  <a:gd name="connsiteY5" fmla="*/ 24765 h 58420"/>
                  <a:gd name="connsiteX6" fmla="*/ 25400 w 58441"/>
                  <a:gd name="connsiteY6" fmla="*/ 28575 h 58420"/>
                  <a:gd name="connsiteX7" fmla="*/ 29210 w 58441"/>
                  <a:gd name="connsiteY7" fmla="*/ 32385 h 58420"/>
                  <a:gd name="connsiteX8" fmla="*/ 33020 w 58441"/>
                  <a:gd name="connsiteY8" fmla="*/ 28575 h 58420"/>
                  <a:gd name="connsiteX9" fmla="*/ 29210 w 58441"/>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20">
                    <a:moveTo>
                      <a:pt x="29210" y="58420"/>
                    </a:moveTo>
                    <a:cubicBezTo>
                      <a:pt x="12700" y="58420"/>
                      <a:pt x="0" y="45085"/>
                      <a:pt x="0" y="29210"/>
                    </a:cubicBezTo>
                    <a:cubicBezTo>
                      <a:pt x="0" y="12700"/>
                      <a:pt x="13335" y="0"/>
                      <a:pt x="29210" y="0"/>
                    </a:cubicBezTo>
                    <a:cubicBezTo>
                      <a:pt x="45720" y="0"/>
                      <a:pt x="58420" y="13335"/>
                      <a:pt x="58420" y="29210"/>
                    </a:cubicBezTo>
                    <a:cubicBezTo>
                      <a:pt x="59055" y="45085"/>
                      <a:pt x="45720"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750" y="24765"/>
                      <a:pt x="29210" y="24765"/>
                    </a:cubicBezTo>
                    <a:close/>
                  </a:path>
                </a:pathLst>
              </a:custGeom>
              <a:grpFill/>
              <a:ln w="6350" cap="flat">
                <a:noFill/>
                <a:prstDash val="solid"/>
                <a:miter/>
              </a:ln>
            </p:spPr>
            <p:txBody>
              <a:bodyPr rtlCol="0" anchor="ctr"/>
              <a:lstStyle/>
              <a:p>
                <a:endParaRPr lang="en-US"/>
              </a:p>
            </p:txBody>
          </p:sp>
        </p:grpSp>
        <p:grpSp>
          <p:nvGrpSpPr>
            <p:cNvPr id="192" name="Graphic 336">
              <a:extLst>
                <a:ext uri="{FF2B5EF4-FFF2-40B4-BE49-F238E27FC236}">
                  <a16:creationId xmlns:a16="http://schemas.microsoft.com/office/drawing/2014/main" id="{8AD23DF3-3210-8A41-B1FC-30897D875ACB}"/>
                </a:ext>
              </a:extLst>
            </p:cNvPr>
            <p:cNvGrpSpPr/>
            <p:nvPr/>
          </p:nvGrpSpPr>
          <p:grpSpPr>
            <a:xfrm>
              <a:off x="22678390" y="1004569"/>
              <a:ext cx="58441" cy="58419"/>
              <a:chOff x="22678390" y="1004569"/>
              <a:chExt cx="58441" cy="58419"/>
            </a:xfrm>
            <a:grpFill/>
          </p:grpSpPr>
          <p:sp>
            <p:nvSpPr>
              <p:cNvPr id="197" name="Freeform 196">
                <a:extLst>
                  <a:ext uri="{FF2B5EF4-FFF2-40B4-BE49-F238E27FC236}">
                    <a16:creationId xmlns:a16="http://schemas.microsoft.com/office/drawing/2014/main" id="{D27D9FE0-2C04-6640-9E41-727DC3CBD699}"/>
                  </a:ext>
                </a:extLst>
              </p:cNvPr>
              <p:cNvSpPr/>
              <p:nvPr/>
            </p:nvSpPr>
            <p:spPr>
              <a:xfrm>
                <a:off x="22691724" y="1017269"/>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198" name="Freeform 197">
                <a:extLst>
                  <a:ext uri="{FF2B5EF4-FFF2-40B4-BE49-F238E27FC236}">
                    <a16:creationId xmlns:a16="http://schemas.microsoft.com/office/drawing/2014/main" id="{B22A669C-D673-8047-910D-9FC44619F17D}"/>
                  </a:ext>
                </a:extLst>
              </p:cNvPr>
              <p:cNvSpPr/>
              <p:nvPr/>
            </p:nvSpPr>
            <p:spPr>
              <a:xfrm>
                <a:off x="22678390" y="1004569"/>
                <a:ext cx="58441" cy="58419"/>
              </a:xfrm>
              <a:custGeom>
                <a:avLst/>
                <a:gdLst>
                  <a:gd name="connsiteX0" fmla="*/ 29210 w 58441"/>
                  <a:gd name="connsiteY0" fmla="*/ 58420 h 58419"/>
                  <a:gd name="connsiteX1" fmla="*/ 0 w 58441"/>
                  <a:gd name="connsiteY1" fmla="*/ 29210 h 58419"/>
                  <a:gd name="connsiteX2" fmla="*/ 29210 w 58441"/>
                  <a:gd name="connsiteY2" fmla="*/ 0 h 58419"/>
                  <a:gd name="connsiteX3" fmla="*/ 58420 w 58441"/>
                  <a:gd name="connsiteY3" fmla="*/ 29210 h 58419"/>
                  <a:gd name="connsiteX4" fmla="*/ 29210 w 58441"/>
                  <a:gd name="connsiteY4" fmla="*/ 58420 h 58419"/>
                  <a:gd name="connsiteX5" fmla="*/ 29210 w 58441"/>
                  <a:gd name="connsiteY5" fmla="*/ 25400 h 58419"/>
                  <a:gd name="connsiteX6" fmla="*/ 25400 w 58441"/>
                  <a:gd name="connsiteY6" fmla="*/ 29210 h 58419"/>
                  <a:gd name="connsiteX7" fmla="*/ 29210 w 58441"/>
                  <a:gd name="connsiteY7" fmla="*/ 33020 h 58419"/>
                  <a:gd name="connsiteX8" fmla="*/ 33020 w 58441"/>
                  <a:gd name="connsiteY8" fmla="*/ 29210 h 58419"/>
                  <a:gd name="connsiteX9" fmla="*/ 29210 w 58441"/>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19">
                    <a:moveTo>
                      <a:pt x="29210" y="58420"/>
                    </a:moveTo>
                    <a:cubicBezTo>
                      <a:pt x="12700" y="58420"/>
                      <a:pt x="0" y="45085"/>
                      <a:pt x="0" y="29210"/>
                    </a:cubicBezTo>
                    <a:cubicBezTo>
                      <a:pt x="0" y="12700"/>
                      <a:pt x="13335" y="0"/>
                      <a:pt x="29210" y="0"/>
                    </a:cubicBezTo>
                    <a:cubicBezTo>
                      <a:pt x="45720" y="0"/>
                      <a:pt x="58420" y="13335"/>
                      <a:pt x="58420" y="29210"/>
                    </a:cubicBezTo>
                    <a:cubicBezTo>
                      <a:pt x="59055" y="45720"/>
                      <a:pt x="45720" y="58420"/>
                      <a:pt x="29210" y="58420"/>
                    </a:cubicBezTo>
                    <a:close/>
                    <a:moveTo>
                      <a:pt x="29210" y="25400"/>
                    </a:moveTo>
                    <a:cubicBezTo>
                      <a:pt x="27305" y="25400"/>
                      <a:pt x="25400" y="27305"/>
                      <a:pt x="25400" y="29210"/>
                    </a:cubicBezTo>
                    <a:cubicBezTo>
                      <a:pt x="25400" y="31115"/>
                      <a:pt x="27305" y="33020"/>
                      <a:pt x="29210" y="33020"/>
                    </a:cubicBezTo>
                    <a:cubicBezTo>
                      <a:pt x="31750" y="33020"/>
                      <a:pt x="33020" y="31115"/>
                      <a:pt x="33020" y="29210"/>
                    </a:cubicBezTo>
                    <a:cubicBezTo>
                      <a:pt x="33020" y="27305"/>
                      <a:pt x="31750" y="25400"/>
                      <a:pt x="29210" y="25400"/>
                    </a:cubicBezTo>
                    <a:close/>
                  </a:path>
                </a:pathLst>
              </a:custGeom>
              <a:grpFill/>
              <a:ln w="6350" cap="flat">
                <a:noFill/>
                <a:prstDash val="solid"/>
                <a:miter/>
              </a:ln>
            </p:spPr>
            <p:txBody>
              <a:bodyPr rtlCol="0" anchor="ctr"/>
              <a:lstStyle/>
              <a:p>
                <a:endParaRPr lang="en-US"/>
              </a:p>
            </p:txBody>
          </p:sp>
        </p:grpSp>
        <p:grpSp>
          <p:nvGrpSpPr>
            <p:cNvPr id="193" name="Graphic 336">
              <a:extLst>
                <a:ext uri="{FF2B5EF4-FFF2-40B4-BE49-F238E27FC236}">
                  <a16:creationId xmlns:a16="http://schemas.microsoft.com/office/drawing/2014/main" id="{8E715385-5F5F-8E42-92EB-9C2C51EBC14D}"/>
                </a:ext>
              </a:extLst>
            </p:cNvPr>
            <p:cNvGrpSpPr/>
            <p:nvPr/>
          </p:nvGrpSpPr>
          <p:grpSpPr>
            <a:xfrm>
              <a:off x="22814280" y="805815"/>
              <a:ext cx="58441" cy="58420"/>
              <a:chOff x="22814280" y="805815"/>
              <a:chExt cx="58441" cy="58420"/>
            </a:xfrm>
            <a:grpFill/>
          </p:grpSpPr>
          <p:sp>
            <p:nvSpPr>
              <p:cNvPr id="195" name="Freeform 194">
                <a:extLst>
                  <a:ext uri="{FF2B5EF4-FFF2-40B4-BE49-F238E27FC236}">
                    <a16:creationId xmlns:a16="http://schemas.microsoft.com/office/drawing/2014/main" id="{4068F53E-F3BA-D54F-A117-3AB3AD3F50B9}"/>
                  </a:ext>
                </a:extLst>
              </p:cNvPr>
              <p:cNvSpPr/>
              <p:nvPr/>
            </p:nvSpPr>
            <p:spPr>
              <a:xfrm>
                <a:off x="22827615" y="818514"/>
                <a:ext cx="33019" cy="33020"/>
              </a:xfrm>
              <a:custGeom>
                <a:avLst/>
                <a:gdLst>
                  <a:gd name="connsiteX0" fmla="*/ 33020 w 33019"/>
                  <a:gd name="connsiteY0" fmla="*/ 16510 h 33020"/>
                  <a:gd name="connsiteX1" fmla="*/ 16510 w 33019"/>
                  <a:gd name="connsiteY1" fmla="*/ 33020 h 33020"/>
                  <a:gd name="connsiteX2" fmla="*/ 0 w 33019"/>
                  <a:gd name="connsiteY2" fmla="*/ 16510 h 33020"/>
                  <a:gd name="connsiteX3" fmla="*/ 16510 w 33019"/>
                  <a:gd name="connsiteY3" fmla="*/ 0 h 33020"/>
                  <a:gd name="connsiteX4" fmla="*/ 33020 w 33019"/>
                  <a:gd name="connsiteY4" fmla="*/ 16510 h 3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20">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196" name="Freeform 195">
                <a:extLst>
                  <a:ext uri="{FF2B5EF4-FFF2-40B4-BE49-F238E27FC236}">
                    <a16:creationId xmlns:a16="http://schemas.microsoft.com/office/drawing/2014/main" id="{247BE407-C27C-F341-AD29-982BDCB0B057}"/>
                  </a:ext>
                </a:extLst>
              </p:cNvPr>
              <p:cNvSpPr/>
              <p:nvPr/>
            </p:nvSpPr>
            <p:spPr>
              <a:xfrm>
                <a:off x="22814280" y="805815"/>
                <a:ext cx="58441" cy="58420"/>
              </a:xfrm>
              <a:custGeom>
                <a:avLst/>
                <a:gdLst>
                  <a:gd name="connsiteX0" fmla="*/ 29210 w 58441"/>
                  <a:gd name="connsiteY0" fmla="*/ 58420 h 58420"/>
                  <a:gd name="connsiteX1" fmla="*/ 0 w 58441"/>
                  <a:gd name="connsiteY1" fmla="*/ 29210 h 58420"/>
                  <a:gd name="connsiteX2" fmla="*/ 29210 w 58441"/>
                  <a:gd name="connsiteY2" fmla="*/ 0 h 58420"/>
                  <a:gd name="connsiteX3" fmla="*/ 58420 w 58441"/>
                  <a:gd name="connsiteY3" fmla="*/ 29210 h 58420"/>
                  <a:gd name="connsiteX4" fmla="*/ 29210 w 58441"/>
                  <a:gd name="connsiteY4" fmla="*/ 58420 h 58420"/>
                  <a:gd name="connsiteX5" fmla="*/ 29210 w 58441"/>
                  <a:gd name="connsiteY5" fmla="*/ 25400 h 58420"/>
                  <a:gd name="connsiteX6" fmla="*/ 25400 w 58441"/>
                  <a:gd name="connsiteY6" fmla="*/ 29210 h 58420"/>
                  <a:gd name="connsiteX7" fmla="*/ 29210 w 58441"/>
                  <a:gd name="connsiteY7" fmla="*/ 33020 h 58420"/>
                  <a:gd name="connsiteX8" fmla="*/ 33020 w 58441"/>
                  <a:gd name="connsiteY8" fmla="*/ 29210 h 58420"/>
                  <a:gd name="connsiteX9" fmla="*/ 29210 w 58441"/>
                  <a:gd name="connsiteY9" fmla="*/ 25400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20">
                    <a:moveTo>
                      <a:pt x="29210" y="58420"/>
                    </a:moveTo>
                    <a:cubicBezTo>
                      <a:pt x="12700" y="58420"/>
                      <a:pt x="0" y="45085"/>
                      <a:pt x="0" y="29210"/>
                    </a:cubicBezTo>
                    <a:cubicBezTo>
                      <a:pt x="0" y="12700"/>
                      <a:pt x="13335" y="0"/>
                      <a:pt x="29210" y="0"/>
                    </a:cubicBezTo>
                    <a:cubicBezTo>
                      <a:pt x="45720" y="0"/>
                      <a:pt x="58420" y="13335"/>
                      <a:pt x="58420" y="29210"/>
                    </a:cubicBezTo>
                    <a:cubicBezTo>
                      <a:pt x="59055" y="45720"/>
                      <a:pt x="45720" y="58420"/>
                      <a:pt x="29210" y="58420"/>
                    </a:cubicBezTo>
                    <a:close/>
                    <a:moveTo>
                      <a:pt x="29210" y="25400"/>
                    </a:moveTo>
                    <a:cubicBezTo>
                      <a:pt x="27305" y="25400"/>
                      <a:pt x="25400" y="27305"/>
                      <a:pt x="25400" y="29210"/>
                    </a:cubicBezTo>
                    <a:cubicBezTo>
                      <a:pt x="25400" y="31115"/>
                      <a:pt x="27305" y="33020"/>
                      <a:pt x="29210" y="33020"/>
                    </a:cubicBezTo>
                    <a:cubicBezTo>
                      <a:pt x="31750" y="33020"/>
                      <a:pt x="33020" y="31115"/>
                      <a:pt x="33020" y="29210"/>
                    </a:cubicBezTo>
                    <a:cubicBezTo>
                      <a:pt x="33020" y="27305"/>
                      <a:pt x="31750" y="25400"/>
                      <a:pt x="29210" y="25400"/>
                    </a:cubicBezTo>
                    <a:close/>
                  </a:path>
                </a:pathLst>
              </a:custGeom>
              <a:grpFill/>
              <a:ln w="6350" cap="flat">
                <a:noFill/>
                <a:prstDash val="solid"/>
                <a:miter/>
              </a:ln>
            </p:spPr>
            <p:txBody>
              <a:bodyPr rtlCol="0" anchor="ctr"/>
              <a:lstStyle/>
              <a:p>
                <a:endParaRPr lang="en-US"/>
              </a:p>
            </p:txBody>
          </p:sp>
        </p:grpSp>
        <p:sp>
          <p:nvSpPr>
            <p:cNvPr id="194" name="Freeform 193">
              <a:extLst>
                <a:ext uri="{FF2B5EF4-FFF2-40B4-BE49-F238E27FC236}">
                  <a16:creationId xmlns:a16="http://schemas.microsoft.com/office/drawing/2014/main" id="{BCCC6277-15FD-0B48-9429-B0B68216A6FA}"/>
                </a:ext>
              </a:extLst>
            </p:cNvPr>
            <p:cNvSpPr/>
            <p:nvPr/>
          </p:nvSpPr>
          <p:spPr>
            <a:xfrm>
              <a:off x="22832059" y="829944"/>
              <a:ext cx="526451" cy="563244"/>
            </a:xfrm>
            <a:custGeom>
              <a:avLst/>
              <a:gdLst>
                <a:gd name="connsiteX0" fmla="*/ 299086 w 526451"/>
                <a:gd name="connsiteY0" fmla="*/ 563245 h 563244"/>
                <a:gd name="connsiteX1" fmla="*/ 277495 w 526451"/>
                <a:gd name="connsiteY1" fmla="*/ 549275 h 563244"/>
                <a:gd name="connsiteX2" fmla="*/ 455930 w 526451"/>
                <a:gd name="connsiteY2" fmla="*/ 269875 h 563244"/>
                <a:gd name="connsiteX3" fmla="*/ 296545 w 526451"/>
                <a:gd name="connsiteY3" fmla="*/ 407670 h 563244"/>
                <a:gd name="connsiteX4" fmla="*/ 279400 w 526451"/>
                <a:gd name="connsiteY4" fmla="*/ 407035 h 563244"/>
                <a:gd name="connsiteX5" fmla="*/ 83186 w 526451"/>
                <a:gd name="connsiteY5" fmla="*/ 212725 h 563244"/>
                <a:gd name="connsiteX6" fmla="*/ 80645 w 526451"/>
                <a:gd name="connsiteY6" fmla="*/ 208280 h 563244"/>
                <a:gd name="connsiteX7" fmla="*/ 0 w 526451"/>
                <a:gd name="connsiteY7" fmla="*/ 9525 h 563244"/>
                <a:gd name="connsiteX8" fmla="*/ 23495 w 526451"/>
                <a:gd name="connsiteY8" fmla="*/ 0 h 563244"/>
                <a:gd name="connsiteX9" fmla="*/ 102870 w 526451"/>
                <a:gd name="connsiteY9" fmla="*/ 196215 h 563244"/>
                <a:gd name="connsiteX10" fmla="*/ 288925 w 526451"/>
                <a:gd name="connsiteY10" fmla="*/ 380365 h 563244"/>
                <a:gd name="connsiteX11" fmla="*/ 505461 w 526451"/>
                <a:gd name="connsiteY11" fmla="*/ 193675 h 563244"/>
                <a:gd name="connsiteX12" fmla="*/ 521970 w 526451"/>
                <a:gd name="connsiteY12" fmla="*/ 193675 h 563244"/>
                <a:gd name="connsiteX13" fmla="*/ 524511 w 526451"/>
                <a:gd name="connsiteY13" fmla="*/ 210185 h 563244"/>
                <a:gd name="connsiteX14" fmla="*/ 299086 w 526451"/>
                <a:gd name="connsiteY14" fmla="*/ 563245 h 56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6451" h="563244">
                  <a:moveTo>
                    <a:pt x="299086" y="563245"/>
                  </a:moveTo>
                  <a:lnTo>
                    <a:pt x="277495" y="549275"/>
                  </a:lnTo>
                  <a:lnTo>
                    <a:pt x="455930" y="269875"/>
                  </a:lnTo>
                  <a:lnTo>
                    <a:pt x="296545" y="407670"/>
                  </a:lnTo>
                  <a:cubicBezTo>
                    <a:pt x="291465" y="412115"/>
                    <a:pt x="283845" y="411480"/>
                    <a:pt x="279400" y="407035"/>
                  </a:cubicBezTo>
                  <a:lnTo>
                    <a:pt x="83186" y="212725"/>
                  </a:lnTo>
                  <a:cubicBezTo>
                    <a:pt x="81915" y="211455"/>
                    <a:pt x="81280" y="210185"/>
                    <a:pt x="80645" y="208280"/>
                  </a:cubicBezTo>
                  <a:lnTo>
                    <a:pt x="0" y="9525"/>
                  </a:lnTo>
                  <a:lnTo>
                    <a:pt x="23495" y="0"/>
                  </a:lnTo>
                  <a:lnTo>
                    <a:pt x="102870" y="196215"/>
                  </a:lnTo>
                  <a:lnTo>
                    <a:pt x="288925" y="380365"/>
                  </a:lnTo>
                  <a:lnTo>
                    <a:pt x="505461" y="193675"/>
                  </a:lnTo>
                  <a:cubicBezTo>
                    <a:pt x="510540" y="189865"/>
                    <a:pt x="517525" y="189865"/>
                    <a:pt x="521970" y="193675"/>
                  </a:cubicBezTo>
                  <a:cubicBezTo>
                    <a:pt x="527050" y="197485"/>
                    <a:pt x="527686" y="205105"/>
                    <a:pt x="524511" y="210185"/>
                  </a:cubicBezTo>
                  <a:lnTo>
                    <a:pt x="299086" y="563245"/>
                  </a:lnTo>
                  <a:close/>
                </a:path>
              </a:pathLst>
            </a:custGeom>
            <a:grpFill/>
            <a:ln w="6350" cap="flat">
              <a:noFill/>
              <a:prstDash val="solid"/>
              <a:miter/>
            </a:ln>
          </p:spPr>
          <p:txBody>
            <a:bodyPr rtlCol="0" anchor="ctr"/>
            <a:lstStyle/>
            <a:p>
              <a:endParaRPr lang="en-US"/>
            </a:p>
          </p:txBody>
        </p:sp>
      </p:grpSp>
      <p:sp>
        <p:nvSpPr>
          <p:cNvPr id="225" name="Rectangle 224">
            <a:extLst>
              <a:ext uri="{FF2B5EF4-FFF2-40B4-BE49-F238E27FC236}">
                <a16:creationId xmlns:a16="http://schemas.microsoft.com/office/drawing/2014/main" id="{FCD6BFB1-92AB-3646-B433-888347DA6C47}"/>
              </a:ext>
            </a:extLst>
          </p:cNvPr>
          <p:cNvSpPr/>
          <p:nvPr/>
        </p:nvSpPr>
        <p:spPr>
          <a:xfrm>
            <a:off x="6417096" y="3777113"/>
            <a:ext cx="2520000" cy="276999"/>
          </a:xfrm>
          <a:prstGeom prst="rect">
            <a:avLst/>
          </a:prstGeom>
          <a:noFill/>
        </p:spPr>
        <p:txBody>
          <a:bodyPr wrap="square">
            <a:spAutoFit/>
          </a:bodyPr>
          <a:lstStyle/>
          <a:p>
            <a:r>
              <a:rPr lang="en-GB" sz="1200">
                <a:solidFill>
                  <a:schemeClr val="bg1"/>
                </a:solidFill>
              </a:rPr>
              <a:t>[Description]</a:t>
            </a:r>
          </a:p>
        </p:txBody>
      </p:sp>
      <p:sp>
        <p:nvSpPr>
          <p:cNvPr id="226" name="Rectangle 225">
            <a:extLst>
              <a:ext uri="{FF2B5EF4-FFF2-40B4-BE49-F238E27FC236}">
                <a16:creationId xmlns:a16="http://schemas.microsoft.com/office/drawing/2014/main" id="{3E961360-2BB0-414B-9EDC-1D5B819AD9F3}"/>
              </a:ext>
            </a:extLst>
          </p:cNvPr>
          <p:cNvSpPr/>
          <p:nvPr/>
        </p:nvSpPr>
        <p:spPr>
          <a:xfrm>
            <a:off x="3381486" y="3777113"/>
            <a:ext cx="2520000" cy="276999"/>
          </a:xfrm>
          <a:prstGeom prst="rect">
            <a:avLst/>
          </a:prstGeom>
          <a:noFill/>
        </p:spPr>
        <p:txBody>
          <a:bodyPr wrap="square">
            <a:spAutoFit/>
          </a:bodyPr>
          <a:lstStyle/>
          <a:p>
            <a:r>
              <a:rPr lang="en-GB" sz="1200" dirty="0">
                <a:solidFill>
                  <a:schemeClr val="bg1"/>
                </a:solidFill>
              </a:rPr>
              <a:t>[Description]</a:t>
            </a:r>
          </a:p>
        </p:txBody>
      </p:sp>
      <p:sp>
        <p:nvSpPr>
          <p:cNvPr id="227" name="Rectangle 226">
            <a:extLst>
              <a:ext uri="{FF2B5EF4-FFF2-40B4-BE49-F238E27FC236}">
                <a16:creationId xmlns:a16="http://schemas.microsoft.com/office/drawing/2014/main" id="{E1D9BDF9-8328-514B-826E-83D713C6603F}"/>
              </a:ext>
            </a:extLst>
          </p:cNvPr>
          <p:cNvSpPr/>
          <p:nvPr/>
        </p:nvSpPr>
        <p:spPr>
          <a:xfrm>
            <a:off x="9489108" y="3777113"/>
            <a:ext cx="2520000" cy="276999"/>
          </a:xfrm>
          <a:prstGeom prst="rect">
            <a:avLst/>
          </a:prstGeom>
          <a:noFill/>
        </p:spPr>
        <p:txBody>
          <a:bodyPr wrap="square">
            <a:spAutoFit/>
          </a:bodyPr>
          <a:lstStyle/>
          <a:p>
            <a:r>
              <a:rPr lang="en-GB" sz="1200">
                <a:solidFill>
                  <a:schemeClr val="bg1"/>
                </a:solidFill>
              </a:rPr>
              <a:t>[Description]</a:t>
            </a:r>
          </a:p>
        </p:txBody>
      </p:sp>
      <p:sp>
        <p:nvSpPr>
          <p:cNvPr id="228" name="Rectangle 227">
            <a:extLst>
              <a:ext uri="{FF2B5EF4-FFF2-40B4-BE49-F238E27FC236}">
                <a16:creationId xmlns:a16="http://schemas.microsoft.com/office/drawing/2014/main" id="{5E75E183-84CC-D54D-AFD3-3B9704488226}"/>
              </a:ext>
            </a:extLst>
          </p:cNvPr>
          <p:cNvSpPr/>
          <p:nvPr/>
        </p:nvSpPr>
        <p:spPr>
          <a:xfrm>
            <a:off x="335972" y="3777113"/>
            <a:ext cx="2520000" cy="276999"/>
          </a:xfrm>
          <a:prstGeom prst="rect">
            <a:avLst/>
          </a:prstGeom>
          <a:noFill/>
        </p:spPr>
        <p:txBody>
          <a:bodyPr wrap="square">
            <a:spAutoFit/>
          </a:bodyPr>
          <a:lstStyle/>
          <a:p>
            <a:r>
              <a:rPr lang="en-GB" sz="1200">
                <a:solidFill>
                  <a:schemeClr val="bg1"/>
                </a:solidFill>
              </a:rPr>
              <a:t>[Description]</a:t>
            </a:r>
          </a:p>
        </p:txBody>
      </p:sp>
      <p:pic>
        <p:nvPicPr>
          <p:cNvPr id="233" name="Graphic 232">
            <a:extLst>
              <a:ext uri="{FF2B5EF4-FFF2-40B4-BE49-F238E27FC236}">
                <a16:creationId xmlns:a16="http://schemas.microsoft.com/office/drawing/2014/main" id="{826B9DC8-21F0-D646-80CB-512A9C0708C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555764" y="6390465"/>
            <a:ext cx="1080445" cy="125445"/>
          </a:xfrm>
          <a:prstGeom prst="rect">
            <a:avLst/>
          </a:prstGeom>
        </p:spPr>
      </p:pic>
      <p:sp>
        <p:nvSpPr>
          <p:cNvPr id="234" name="TextBox 233">
            <a:extLst>
              <a:ext uri="{FF2B5EF4-FFF2-40B4-BE49-F238E27FC236}">
                <a16:creationId xmlns:a16="http://schemas.microsoft.com/office/drawing/2014/main" id="{43DADEE6-855E-E349-A00E-F55A7E2FB9AF}"/>
              </a:ext>
            </a:extLst>
          </p:cNvPr>
          <p:cNvSpPr txBox="1"/>
          <p:nvPr/>
        </p:nvSpPr>
        <p:spPr>
          <a:xfrm>
            <a:off x="7796752" y="6248400"/>
            <a:ext cx="4058444" cy="380995"/>
          </a:xfrm>
          <a:prstGeom prst="rect">
            <a:avLst/>
          </a:prstGeom>
          <a:noFill/>
        </p:spPr>
        <p:txBody>
          <a:bodyPr wrap="square"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BDFC0B-CFB1-084E-A5D1-50420B235E65}" type="slidenum">
              <a:rPr kumimoji="0" lang="en-US" sz="800" b="0" i="0" u="none" strike="noStrike" kern="1200" cap="none" spc="0" normalizeH="0" baseline="0" noProof="0" smtClean="0">
                <a:ln>
                  <a:noFill/>
                </a:ln>
                <a:solidFill>
                  <a:schemeClr val="bg1"/>
                </a:solidFill>
                <a:effectLst/>
                <a:uLnTx/>
                <a:uFillTx/>
                <a:latin typeface="+mn-lt"/>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lang="en-US" sz="800" b="0" i="0" dirty="0">
              <a:solidFill>
                <a:schemeClr val="bg1"/>
              </a:solidFill>
              <a:latin typeface="+mn-lt"/>
              <a:ea typeface="Calibri Light" charset="0"/>
              <a:cs typeface="Arial" panose="020B0604020202020204" pitchFamily="34" charset="0"/>
            </a:endParaRPr>
          </a:p>
        </p:txBody>
      </p:sp>
      <p:grpSp>
        <p:nvGrpSpPr>
          <p:cNvPr id="235" name="Graphic 9">
            <a:extLst>
              <a:ext uri="{FF2B5EF4-FFF2-40B4-BE49-F238E27FC236}">
                <a16:creationId xmlns:a16="http://schemas.microsoft.com/office/drawing/2014/main" id="{AE62D46E-D6C7-3549-BAC2-0115D2B5E9DA}"/>
              </a:ext>
            </a:extLst>
          </p:cNvPr>
          <p:cNvGrpSpPr>
            <a:grpSpLocks noChangeAspect="1"/>
          </p:cNvGrpSpPr>
          <p:nvPr/>
        </p:nvGrpSpPr>
        <p:grpSpPr>
          <a:xfrm>
            <a:off x="419100" y="6366367"/>
            <a:ext cx="249134" cy="136828"/>
            <a:chOff x="11484948" y="313034"/>
            <a:chExt cx="401233" cy="220363"/>
          </a:xfrm>
          <a:solidFill>
            <a:schemeClr val="accent1"/>
          </a:solidFill>
        </p:grpSpPr>
        <p:sp>
          <p:nvSpPr>
            <p:cNvPr id="236" name="Freeform 235">
              <a:extLst>
                <a:ext uri="{FF2B5EF4-FFF2-40B4-BE49-F238E27FC236}">
                  <a16:creationId xmlns:a16="http://schemas.microsoft.com/office/drawing/2014/main" id="{AF5EAA4E-94FE-C84E-92F7-490E6B60D524}"/>
                </a:ext>
              </a:extLst>
            </p:cNvPr>
            <p:cNvSpPr/>
            <p:nvPr/>
          </p:nvSpPr>
          <p:spPr>
            <a:xfrm>
              <a:off x="11652424" y="313034"/>
              <a:ext cx="233757" cy="220363"/>
            </a:xfrm>
            <a:custGeom>
              <a:avLst/>
              <a:gdLst>
                <a:gd name="connsiteX0" fmla="*/ 233757 w 233757"/>
                <a:gd name="connsiteY0" fmla="*/ 220363 h 220363"/>
                <a:gd name="connsiteX1" fmla="*/ 187006 w 233757"/>
                <a:gd name="connsiteY1" fmla="*/ 220363 h 220363"/>
                <a:gd name="connsiteX2" fmla="*/ 187006 w 233757"/>
                <a:gd name="connsiteY2" fmla="*/ 89448 h 220363"/>
                <a:gd name="connsiteX3" fmla="*/ 116879 w 233757"/>
                <a:gd name="connsiteY3" fmla="*/ 159645 h 220363"/>
                <a:gd name="connsiteX4" fmla="*/ 46751 w 233757"/>
                <a:gd name="connsiteY4" fmla="*/ 89448 h 220363"/>
                <a:gd name="connsiteX5" fmla="*/ 46751 w 233757"/>
                <a:gd name="connsiteY5" fmla="*/ 220363 h 220363"/>
                <a:gd name="connsiteX6" fmla="*/ 0 w 233757"/>
                <a:gd name="connsiteY6" fmla="*/ 220363 h 220363"/>
                <a:gd name="connsiteX7" fmla="*/ 0 w 233757"/>
                <a:gd name="connsiteY7" fmla="*/ 0 h 220363"/>
                <a:gd name="connsiteX8" fmla="*/ 24855 w 233757"/>
                <a:gd name="connsiteY8" fmla="*/ 0 h 220363"/>
                <a:gd name="connsiteX9" fmla="*/ 117470 w 233757"/>
                <a:gd name="connsiteY9" fmla="*/ 92706 h 220363"/>
                <a:gd name="connsiteX10" fmla="*/ 208902 w 233757"/>
                <a:gd name="connsiteY10" fmla="*/ 0 h 220363"/>
                <a:gd name="connsiteX11" fmla="*/ 233757 w 233757"/>
                <a:gd name="connsiteY11" fmla="*/ 0 h 220363"/>
                <a:gd name="connsiteX12" fmla="*/ 233757 w 233757"/>
                <a:gd name="connsiteY12" fmla="*/ 220363 h 22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757" h="220363">
                  <a:moveTo>
                    <a:pt x="233757" y="220363"/>
                  </a:moveTo>
                  <a:lnTo>
                    <a:pt x="187006" y="220363"/>
                  </a:lnTo>
                  <a:lnTo>
                    <a:pt x="187006" y="89448"/>
                  </a:lnTo>
                  <a:lnTo>
                    <a:pt x="116879" y="159645"/>
                  </a:lnTo>
                  <a:lnTo>
                    <a:pt x="46751" y="89448"/>
                  </a:lnTo>
                  <a:lnTo>
                    <a:pt x="46751" y="220363"/>
                  </a:lnTo>
                  <a:lnTo>
                    <a:pt x="0" y="220363"/>
                  </a:lnTo>
                  <a:lnTo>
                    <a:pt x="0" y="0"/>
                  </a:lnTo>
                  <a:lnTo>
                    <a:pt x="24855" y="0"/>
                  </a:lnTo>
                  <a:lnTo>
                    <a:pt x="117470" y="92706"/>
                  </a:lnTo>
                  <a:lnTo>
                    <a:pt x="208902" y="0"/>
                  </a:lnTo>
                  <a:lnTo>
                    <a:pt x="233757" y="0"/>
                  </a:lnTo>
                  <a:lnTo>
                    <a:pt x="233757" y="220363"/>
                  </a:lnTo>
                  <a:close/>
                </a:path>
              </a:pathLst>
            </a:custGeom>
            <a:solidFill>
              <a:schemeClr val="bg1"/>
            </a:solidFill>
            <a:ln w="5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7" name="Freeform 236">
              <a:extLst>
                <a:ext uri="{FF2B5EF4-FFF2-40B4-BE49-F238E27FC236}">
                  <a16:creationId xmlns:a16="http://schemas.microsoft.com/office/drawing/2014/main" id="{303C7CB1-8930-C046-AEB6-38B8630EE944}"/>
                </a:ext>
              </a:extLst>
            </p:cNvPr>
            <p:cNvSpPr/>
            <p:nvPr/>
          </p:nvSpPr>
          <p:spPr>
            <a:xfrm>
              <a:off x="11484948" y="412552"/>
              <a:ext cx="120725" cy="120844"/>
            </a:xfrm>
            <a:custGeom>
              <a:avLst/>
              <a:gdLst>
                <a:gd name="connsiteX0" fmla="*/ 120725 w 120725"/>
                <a:gd name="connsiteY0" fmla="*/ 0 h 120844"/>
                <a:gd name="connsiteX1" fmla="*/ 0 w 120725"/>
                <a:gd name="connsiteY1" fmla="*/ 0 h 120844"/>
                <a:gd name="connsiteX2" fmla="*/ 120725 w 120725"/>
                <a:gd name="connsiteY2" fmla="*/ 120844 h 120844"/>
                <a:gd name="connsiteX3" fmla="*/ 120725 w 120725"/>
                <a:gd name="connsiteY3" fmla="*/ 0 h 120844"/>
              </a:gdLst>
              <a:ahLst/>
              <a:cxnLst>
                <a:cxn ang="0">
                  <a:pos x="connsiteX0" y="connsiteY0"/>
                </a:cxn>
                <a:cxn ang="0">
                  <a:pos x="connsiteX1" y="connsiteY1"/>
                </a:cxn>
                <a:cxn ang="0">
                  <a:pos x="connsiteX2" y="connsiteY2"/>
                </a:cxn>
                <a:cxn ang="0">
                  <a:pos x="connsiteX3" y="connsiteY3"/>
                </a:cxn>
              </a:cxnLst>
              <a:rect l="l" t="t" r="r" b="b"/>
              <a:pathLst>
                <a:path w="120725" h="120844">
                  <a:moveTo>
                    <a:pt x="120725" y="0"/>
                  </a:moveTo>
                  <a:lnTo>
                    <a:pt x="0" y="0"/>
                  </a:lnTo>
                  <a:lnTo>
                    <a:pt x="120725" y="120844"/>
                  </a:lnTo>
                  <a:lnTo>
                    <a:pt x="120725" y="0"/>
                  </a:lnTo>
                  <a:close/>
                </a:path>
              </a:pathLst>
            </a:custGeom>
            <a:solidFill>
              <a:schemeClr val="accent2"/>
            </a:solidFill>
            <a:ln w="5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Tree>
    <p:extLst>
      <p:ext uri="{BB962C8B-B14F-4D97-AF65-F5344CB8AC3E}">
        <p14:creationId xmlns:p14="http://schemas.microsoft.com/office/powerpoint/2010/main" val="393468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9" name="Group 208">
            <a:extLst>
              <a:ext uri="{FF2B5EF4-FFF2-40B4-BE49-F238E27FC236}">
                <a16:creationId xmlns:a16="http://schemas.microsoft.com/office/drawing/2014/main" id="{AD6D55D5-AEA2-7148-817F-8135261A7523}"/>
              </a:ext>
            </a:extLst>
          </p:cNvPr>
          <p:cNvGrpSpPr/>
          <p:nvPr/>
        </p:nvGrpSpPr>
        <p:grpSpPr>
          <a:xfrm flipV="1">
            <a:off x="302" y="0"/>
            <a:ext cx="12191698" cy="6858001"/>
            <a:chOff x="18545679" y="424338"/>
            <a:chExt cx="4878471" cy="2744226"/>
          </a:xfrm>
        </p:grpSpPr>
        <p:sp>
          <p:nvSpPr>
            <p:cNvPr id="211" name="Freeform 210">
              <a:extLst>
                <a:ext uri="{FF2B5EF4-FFF2-40B4-BE49-F238E27FC236}">
                  <a16:creationId xmlns:a16="http://schemas.microsoft.com/office/drawing/2014/main" id="{51D82A65-D1D1-7243-B8D9-FACBA0FAD47D}"/>
                </a:ext>
              </a:extLst>
            </p:cNvPr>
            <p:cNvSpPr/>
            <p:nvPr/>
          </p:nvSpPr>
          <p:spPr>
            <a:xfrm>
              <a:off x="18545680" y="424338"/>
              <a:ext cx="4878470" cy="2380869"/>
            </a:xfrm>
            <a:custGeom>
              <a:avLst/>
              <a:gdLst>
                <a:gd name="connsiteX0" fmla="*/ 0 w 4878484"/>
                <a:gd name="connsiteY0" fmla="*/ 0 h 2380861"/>
                <a:gd name="connsiteX1" fmla="*/ 475144 w 4878484"/>
                <a:gd name="connsiteY1" fmla="*/ 655563 h 2380861"/>
                <a:gd name="connsiteX2" fmla="*/ 2119092 w 4878484"/>
                <a:gd name="connsiteY2" fmla="*/ 1111662 h 2380861"/>
                <a:gd name="connsiteX3" fmla="*/ 2942336 w 4878484"/>
                <a:gd name="connsiteY3" fmla="*/ 2380862 h 2380861"/>
                <a:gd name="connsiteX4" fmla="*/ 3374285 w 4878484"/>
                <a:gd name="connsiteY4" fmla="*/ 353191 h 2380861"/>
                <a:gd name="connsiteX5" fmla="*/ 4238183 w 4878484"/>
                <a:gd name="connsiteY5" fmla="*/ 852486 h 2380861"/>
                <a:gd name="connsiteX6" fmla="*/ 4878484 w 4878484"/>
                <a:gd name="connsiteY6" fmla="*/ 0 h 238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8484" h="2380861">
                  <a:moveTo>
                    <a:pt x="0" y="0"/>
                  </a:moveTo>
                  <a:lnTo>
                    <a:pt x="475144" y="655563"/>
                  </a:lnTo>
                  <a:lnTo>
                    <a:pt x="2119092" y="1111662"/>
                  </a:lnTo>
                  <a:lnTo>
                    <a:pt x="2942336" y="2380862"/>
                  </a:lnTo>
                  <a:lnTo>
                    <a:pt x="3374285" y="353191"/>
                  </a:lnTo>
                  <a:lnTo>
                    <a:pt x="4238183" y="852486"/>
                  </a:lnTo>
                  <a:lnTo>
                    <a:pt x="4878484" y="0"/>
                  </a:lnTo>
                </a:path>
              </a:pathLst>
            </a:custGeom>
            <a:noFill/>
            <a:ln w="5079" cap="flat">
              <a:solidFill>
                <a:srgbClr val="41547D"/>
              </a:solidFill>
              <a:prstDash val="solid"/>
              <a:miter/>
            </a:ln>
          </p:spPr>
          <p:txBody>
            <a:bodyPr rtlCol="0" anchor="ctr"/>
            <a:lstStyle/>
            <a:p>
              <a:endParaRPr lang="en-US"/>
            </a:p>
          </p:txBody>
        </p:sp>
        <p:sp>
          <p:nvSpPr>
            <p:cNvPr id="212" name="Freeform 211">
              <a:extLst>
                <a:ext uri="{FF2B5EF4-FFF2-40B4-BE49-F238E27FC236}">
                  <a16:creationId xmlns:a16="http://schemas.microsoft.com/office/drawing/2014/main" id="{305A4895-6310-8B40-8177-A39B0A77A209}"/>
                </a:ext>
              </a:extLst>
            </p:cNvPr>
            <p:cNvSpPr/>
            <p:nvPr/>
          </p:nvSpPr>
          <p:spPr>
            <a:xfrm>
              <a:off x="18545679" y="785153"/>
              <a:ext cx="3378086" cy="2383410"/>
            </a:xfrm>
            <a:custGeom>
              <a:avLst/>
              <a:gdLst>
                <a:gd name="connsiteX0" fmla="*/ 475144 w 3378096"/>
                <a:gd name="connsiteY0" fmla="*/ 294749 h 2383402"/>
                <a:gd name="connsiteX1" fmla="*/ 0 w 3378096"/>
                <a:gd name="connsiteY1" fmla="*/ 2383403 h 2383402"/>
                <a:gd name="connsiteX2" fmla="*/ 2119092 w 3378096"/>
                <a:gd name="connsiteY2" fmla="*/ 750848 h 2383402"/>
                <a:gd name="connsiteX3" fmla="*/ 3378096 w 3378096"/>
                <a:gd name="connsiteY3" fmla="*/ 0 h 2383402"/>
                <a:gd name="connsiteX4" fmla="*/ 475144 w 3378096"/>
                <a:gd name="connsiteY4" fmla="*/ 294749 h 2383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8096" h="2383402">
                  <a:moveTo>
                    <a:pt x="475144" y="294749"/>
                  </a:moveTo>
                  <a:lnTo>
                    <a:pt x="0" y="2383403"/>
                  </a:lnTo>
                  <a:lnTo>
                    <a:pt x="2119092" y="750848"/>
                  </a:lnTo>
                  <a:lnTo>
                    <a:pt x="3378096" y="0"/>
                  </a:lnTo>
                  <a:lnTo>
                    <a:pt x="475144" y="294749"/>
                  </a:lnTo>
                  <a:close/>
                </a:path>
              </a:pathLst>
            </a:custGeom>
            <a:noFill/>
            <a:ln w="2539" cap="flat">
              <a:solidFill>
                <a:srgbClr val="41547D">
                  <a:alpha val="50000"/>
                </a:srgbClr>
              </a:solidFill>
              <a:prstDash val="solid"/>
              <a:miter/>
            </a:ln>
          </p:spPr>
          <p:txBody>
            <a:bodyPr rtlCol="0" anchor="ctr"/>
            <a:lstStyle/>
            <a:p>
              <a:endParaRPr lang="en-US"/>
            </a:p>
          </p:txBody>
        </p:sp>
        <p:sp>
          <p:nvSpPr>
            <p:cNvPr id="213" name="Freeform 212">
              <a:extLst>
                <a:ext uri="{FF2B5EF4-FFF2-40B4-BE49-F238E27FC236}">
                  <a16:creationId xmlns:a16="http://schemas.microsoft.com/office/drawing/2014/main" id="{97AE0B61-7760-6043-89F3-930CF466719D}"/>
                </a:ext>
              </a:extLst>
            </p:cNvPr>
            <p:cNvSpPr/>
            <p:nvPr/>
          </p:nvSpPr>
          <p:spPr>
            <a:xfrm>
              <a:off x="19020822" y="1079903"/>
              <a:ext cx="2469725" cy="1729116"/>
            </a:xfrm>
            <a:custGeom>
              <a:avLst/>
              <a:gdLst>
                <a:gd name="connsiteX0" fmla="*/ 2469733 w 2469732"/>
                <a:gd name="connsiteY0" fmla="*/ 1729110 h 1729110"/>
                <a:gd name="connsiteX1" fmla="*/ 0 w 2469732"/>
                <a:gd name="connsiteY1" fmla="*/ 0 h 1729110"/>
              </a:gdLst>
              <a:ahLst/>
              <a:cxnLst>
                <a:cxn ang="0">
                  <a:pos x="connsiteX0" y="connsiteY0"/>
                </a:cxn>
                <a:cxn ang="0">
                  <a:pos x="connsiteX1" y="connsiteY1"/>
                </a:cxn>
              </a:cxnLst>
              <a:rect l="l" t="t" r="r" b="b"/>
              <a:pathLst>
                <a:path w="2469732" h="1729110">
                  <a:moveTo>
                    <a:pt x="2469733" y="1729110"/>
                  </a:moveTo>
                  <a:lnTo>
                    <a:pt x="0" y="0"/>
                  </a:lnTo>
                </a:path>
              </a:pathLst>
            </a:custGeom>
            <a:noFill/>
            <a:ln w="2539" cap="flat">
              <a:solidFill>
                <a:srgbClr val="41547D">
                  <a:alpha val="50000"/>
                </a:srgbClr>
              </a:solidFill>
              <a:prstDash val="solid"/>
              <a:miter/>
            </a:ln>
          </p:spPr>
          <p:txBody>
            <a:bodyPr rtlCol="0" anchor="ctr"/>
            <a:lstStyle/>
            <a:p>
              <a:endParaRPr lang="en-US"/>
            </a:p>
          </p:txBody>
        </p:sp>
        <p:sp>
          <p:nvSpPr>
            <p:cNvPr id="214" name="Freeform 213">
              <a:extLst>
                <a:ext uri="{FF2B5EF4-FFF2-40B4-BE49-F238E27FC236}">
                  <a16:creationId xmlns:a16="http://schemas.microsoft.com/office/drawing/2014/main" id="{091AEF8C-8541-924B-B552-D871A337C1A5}"/>
                </a:ext>
              </a:extLst>
            </p:cNvPr>
            <p:cNvSpPr/>
            <p:nvPr/>
          </p:nvSpPr>
          <p:spPr>
            <a:xfrm>
              <a:off x="21488007" y="1274286"/>
              <a:ext cx="1936142" cy="1894278"/>
            </a:xfrm>
            <a:custGeom>
              <a:avLst/>
              <a:gdLst>
                <a:gd name="connsiteX0" fmla="*/ 0 w 1936148"/>
                <a:gd name="connsiteY0" fmla="*/ 1532188 h 1894271"/>
                <a:gd name="connsiteX1" fmla="*/ 1294577 w 1936148"/>
                <a:gd name="connsiteY1" fmla="*/ 0 h 1894271"/>
                <a:gd name="connsiteX2" fmla="*/ 1936148 w 1936148"/>
                <a:gd name="connsiteY2" fmla="*/ 1894272 h 1894271"/>
              </a:gdLst>
              <a:ahLst/>
              <a:cxnLst>
                <a:cxn ang="0">
                  <a:pos x="connsiteX0" y="connsiteY0"/>
                </a:cxn>
                <a:cxn ang="0">
                  <a:pos x="connsiteX1" y="connsiteY1"/>
                </a:cxn>
                <a:cxn ang="0">
                  <a:pos x="connsiteX2" y="connsiteY2"/>
                </a:cxn>
              </a:cxnLst>
              <a:rect l="l" t="t" r="r" b="b"/>
              <a:pathLst>
                <a:path w="1936148" h="1894271">
                  <a:moveTo>
                    <a:pt x="0" y="1532188"/>
                  </a:moveTo>
                  <a:lnTo>
                    <a:pt x="1294577" y="0"/>
                  </a:lnTo>
                  <a:lnTo>
                    <a:pt x="1936148" y="1894272"/>
                  </a:lnTo>
                </a:path>
              </a:pathLst>
            </a:custGeom>
            <a:noFill/>
            <a:ln w="2539" cap="flat">
              <a:solidFill>
                <a:srgbClr val="41547D">
                  <a:alpha val="50000"/>
                </a:srgbClr>
              </a:solidFill>
              <a:prstDash val="solid"/>
              <a:miter/>
            </a:ln>
          </p:spPr>
          <p:txBody>
            <a:bodyPr rtlCol="0" anchor="ctr"/>
            <a:lstStyle/>
            <a:p>
              <a:endParaRPr lang="en-US"/>
            </a:p>
          </p:txBody>
        </p:sp>
        <p:sp>
          <p:nvSpPr>
            <p:cNvPr id="215" name="Freeform 214">
              <a:extLst>
                <a:ext uri="{FF2B5EF4-FFF2-40B4-BE49-F238E27FC236}">
                  <a16:creationId xmlns:a16="http://schemas.microsoft.com/office/drawing/2014/main" id="{696251EE-0D6A-904F-8D78-DDE76A587BEF}"/>
                </a:ext>
              </a:extLst>
            </p:cNvPr>
            <p:cNvSpPr/>
            <p:nvPr/>
          </p:nvSpPr>
          <p:spPr>
            <a:xfrm>
              <a:off x="21489278" y="2809020"/>
              <a:ext cx="1934871" cy="359544"/>
            </a:xfrm>
            <a:custGeom>
              <a:avLst/>
              <a:gdLst>
                <a:gd name="connsiteX0" fmla="*/ 0 w 1934877"/>
                <a:gd name="connsiteY0" fmla="*/ 0 h 359543"/>
                <a:gd name="connsiteX1" fmla="*/ 1934878 w 1934877"/>
                <a:gd name="connsiteY1" fmla="*/ 359543 h 359543"/>
              </a:gdLst>
              <a:ahLst/>
              <a:cxnLst>
                <a:cxn ang="0">
                  <a:pos x="connsiteX0" y="connsiteY0"/>
                </a:cxn>
                <a:cxn ang="0">
                  <a:pos x="connsiteX1" y="connsiteY1"/>
                </a:cxn>
              </a:cxnLst>
              <a:rect l="l" t="t" r="r" b="b"/>
              <a:pathLst>
                <a:path w="1934877" h="359543">
                  <a:moveTo>
                    <a:pt x="0" y="0"/>
                  </a:moveTo>
                  <a:lnTo>
                    <a:pt x="1934878" y="359543"/>
                  </a:lnTo>
                </a:path>
              </a:pathLst>
            </a:custGeom>
            <a:noFill/>
            <a:ln w="2539" cap="flat">
              <a:solidFill>
                <a:srgbClr val="41547D">
                  <a:alpha val="50000"/>
                </a:srgbClr>
              </a:solidFill>
              <a:prstDash val="solid"/>
              <a:miter/>
            </a:ln>
          </p:spPr>
          <p:txBody>
            <a:bodyPr rtlCol="0" anchor="ctr"/>
            <a:lstStyle/>
            <a:p>
              <a:endParaRPr lang="en-US"/>
            </a:p>
          </p:txBody>
        </p:sp>
        <p:sp>
          <p:nvSpPr>
            <p:cNvPr id="216" name="Freeform 215">
              <a:extLst>
                <a:ext uri="{FF2B5EF4-FFF2-40B4-BE49-F238E27FC236}">
                  <a16:creationId xmlns:a16="http://schemas.microsoft.com/office/drawing/2014/main" id="{53BCD3DA-B55E-F244-9E3D-B3EE8415D4B4}"/>
                </a:ext>
              </a:extLst>
            </p:cNvPr>
            <p:cNvSpPr/>
            <p:nvPr/>
          </p:nvSpPr>
          <p:spPr>
            <a:xfrm>
              <a:off x="22766065" y="1257770"/>
              <a:ext cx="30490" cy="30491"/>
            </a:xfrm>
            <a:custGeom>
              <a:avLst/>
              <a:gdLst>
                <a:gd name="connsiteX0" fmla="*/ 30491 w 30490"/>
                <a:gd name="connsiteY0" fmla="*/ 15246 h 30491"/>
                <a:gd name="connsiteX1" fmla="*/ 15245 w 30490"/>
                <a:gd name="connsiteY1" fmla="*/ 30491 h 30491"/>
                <a:gd name="connsiteX2" fmla="*/ 0 w 30490"/>
                <a:gd name="connsiteY2" fmla="*/ 15246 h 30491"/>
                <a:gd name="connsiteX3" fmla="*/ 15245 w 30490"/>
                <a:gd name="connsiteY3" fmla="*/ 0 h 30491"/>
                <a:gd name="connsiteX4" fmla="*/ 30491 w 30490"/>
                <a:gd name="connsiteY4" fmla="*/ 15246 h 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0" h="30491">
                  <a:moveTo>
                    <a:pt x="30491" y="15246"/>
                  </a:moveTo>
                  <a:cubicBezTo>
                    <a:pt x="30491" y="23666"/>
                    <a:pt x="23665" y="30491"/>
                    <a:pt x="15245" y="30491"/>
                  </a:cubicBezTo>
                  <a:cubicBezTo>
                    <a:pt x="6826" y="30491"/>
                    <a:pt x="0" y="23666"/>
                    <a:pt x="0" y="15246"/>
                  </a:cubicBezTo>
                  <a:cubicBezTo>
                    <a:pt x="0" y="6826"/>
                    <a:pt x="6826" y="0"/>
                    <a:pt x="15245" y="0"/>
                  </a:cubicBezTo>
                  <a:cubicBezTo>
                    <a:pt x="23665" y="0"/>
                    <a:pt x="30491" y="6826"/>
                    <a:pt x="30491" y="15246"/>
                  </a:cubicBezTo>
                  <a:close/>
                </a:path>
              </a:pathLst>
            </a:custGeom>
            <a:solidFill>
              <a:srgbClr val="41547D"/>
            </a:solidFill>
            <a:ln w="2539" cap="flat">
              <a:noFill/>
              <a:prstDash val="solid"/>
              <a:miter/>
            </a:ln>
          </p:spPr>
          <p:txBody>
            <a:bodyPr rtlCol="0" anchor="ctr"/>
            <a:lstStyle/>
            <a:p>
              <a:endParaRPr lang="en-US"/>
            </a:p>
          </p:txBody>
        </p:sp>
        <p:sp>
          <p:nvSpPr>
            <p:cNvPr id="217" name="Freeform 216">
              <a:extLst>
                <a:ext uri="{FF2B5EF4-FFF2-40B4-BE49-F238E27FC236}">
                  <a16:creationId xmlns:a16="http://schemas.microsoft.com/office/drawing/2014/main" id="{245A0637-B958-6146-8A3B-78498C6B5D79}"/>
                </a:ext>
              </a:extLst>
            </p:cNvPr>
            <p:cNvSpPr/>
            <p:nvPr/>
          </p:nvSpPr>
          <p:spPr>
            <a:xfrm>
              <a:off x="21907252" y="769908"/>
              <a:ext cx="30490" cy="30491"/>
            </a:xfrm>
            <a:custGeom>
              <a:avLst/>
              <a:gdLst>
                <a:gd name="connsiteX0" fmla="*/ 30491 w 30490"/>
                <a:gd name="connsiteY0" fmla="*/ 15246 h 30491"/>
                <a:gd name="connsiteX1" fmla="*/ 15245 w 30490"/>
                <a:gd name="connsiteY1" fmla="*/ 30491 h 30491"/>
                <a:gd name="connsiteX2" fmla="*/ 0 w 30490"/>
                <a:gd name="connsiteY2" fmla="*/ 15246 h 30491"/>
                <a:gd name="connsiteX3" fmla="*/ 15245 w 30490"/>
                <a:gd name="connsiteY3" fmla="*/ 0 h 30491"/>
                <a:gd name="connsiteX4" fmla="*/ 30491 w 30490"/>
                <a:gd name="connsiteY4" fmla="*/ 15246 h 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0" h="30491">
                  <a:moveTo>
                    <a:pt x="30491" y="15246"/>
                  </a:moveTo>
                  <a:cubicBezTo>
                    <a:pt x="30491" y="23666"/>
                    <a:pt x="23665" y="30491"/>
                    <a:pt x="15245" y="30491"/>
                  </a:cubicBezTo>
                  <a:cubicBezTo>
                    <a:pt x="6826" y="30491"/>
                    <a:pt x="0" y="23666"/>
                    <a:pt x="0" y="15246"/>
                  </a:cubicBezTo>
                  <a:cubicBezTo>
                    <a:pt x="0" y="6826"/>
                    <a:pt x="6826" y="0"/>
                    <a:pt x="15245" y="0"/>
                  </a:cubicBezTo>
                  <a:cubicBezTo>
                    <a:pt x="23665" y="0"/>
                    <a:pt x="30491" y="6826"/>
                    <a:pt x="30491" y="15246"/>
                  </a:cubicBezTo>
                  <a:close/>
                </a:path>
              </a:pathLst>
            </a:custGeom>
            <a:solidFill>
              <a:srgbClr val="41547D"/>
            </a:solidFill>
            <a:ln w="2539" cap="flat">
              <a:noFill/>
              <a:prstDash val="solid"/>
              <a:miter/>
            </a:ln>
          </p:spPr>
          <p:txBody>
            <a:bodyPr rtlCol="0" anchor="ctr"/>
            <a:lstStyle/>
            <a:p>
              <a:endParaRPr lang="en-US"/>
            </a:p>
          </p:txBody>
        </p:sp>
        <p:sp>
          <p:nvSpPr>
            <p:cNvPr id="218" name="Freeform 217">
              <a:extLst>
                <a:ext uri="{FF2B5EF4-FFF2-40B4-BE49-F238E27FC236}">
                  <a16:creationId xmlns:a16="http://schemas.microsoft.com/office/drawing/2014/main" id="{1F409686-D169-D84F-9B17-7BECD288BAB5}"/>
                </a:ext>
              </a:extLst>
            </p:cNvPr>
            <p:cNvSpPr/>
            <p:nvPr/>
          </p:nvSpPr>
          <p:spPr>
            <a:xfrm>
              <a:off x="21472763" y="2789963"/>
              <a:ext cx="30490" cy="30491"/>
            </a:xfrm>
            <a:custGeom>
              <a:avLst/>
              <a:gdLst>
                <a:gd name="connsiteX0" fmla="*/ 30491 w 30490"/>
                <a:gd name="connsiteY0" fmla="*/ 15246 h 30491"/>
                <a:gd name="connsiteX1" fmla="*/ 15245 w 30490"/>
                <a:gd name="connsiteY1" fmla="*/ 30491 h 30491"/>
                <a:gd name="connsiteX2" fmla="*/ 0 w 30490"/>
                <a:gd name="connsiteY2" fmla="*/ 15246 h 30491"/>
                <a:gd name="connsiteX3" fmla="*/ 15245 w 30490"/>
                <a:gd name="connsiteY3" fmla="*/ 0 h 30491"/>
                <a:gd name="connsiteX4" fmla="*/ 30491 w 30490"/>
                <a:gd name="connsiteY4" fmla="*/ 15246 h 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0" h="30491">
                  <a:moveTo>
                    <a:pt x="30491" y="15246"/>
                  </a:moveTo>
                  <a:cubicBezTo>
                    <a:pt x="30491" y="23666"/>
                    <a:pt x="23665" y="30491"/>
                    <a:pt x="15245" y="30491"/>
                  </a:cubicBezTo>
                  <a:cubicBezTo>
                    <a:pt x="6826" y="30491"/>
                    <a:pt x="0" y="23666"/>
                    <a:pt x="0" y="15246"/>
                  </a:cubicBezTo>
                  <a:cubicBezTo>
                    <a:pt x="0" y="6826"/>
                    <a:pt x="6826" y="0"/>
                    <a:pt x="15245" y="0"/>
                  </a:cubicBezTo>
                  <a:cubicBezTo>
                    <a:pt x="23665" y="0"/>
                    <a:pt x="30491" y="6826"/>
                    <a:pt x="30491" y="15246"/>
                  </a:cubicBezTo>
                  <a:close/>
                </a:path>
              </a:pathLst>
            </a:custGeom>
            <a:solidFill>
              <a:srgbClr val="41547D"/>
            </a:solidFill>
            <a:ln w="2539" cap="flat">
              <a:noFill/>
              <a:prstDash val="solid"/>
              <a:miter/>
            </a:ln>
          </p:spPr>
          <p:txBody>
            <a:bodyPr rtlCol="0" anchor="ctr"/>
            <a:lstStyle/>
            <a:p>
              <a:endParaRPr lang="en-US"/>
            </a:p>
          </p:txBody>
        </p:sp>
        <p:sp>
          <p:nvSpPr>
            <p:cNvPr id="219" name="Freeform 218">
              <a:extLst>
                <a:ext uri="{FF2B5EF4-FFF2-40B4-BE49-F238E27FC236}">
                  <a16:creationId xmlns:a16="http://schemas.microsoft.com/office/drawing/2014/main" id="{86AB7856-51B6-0E46-AC2A-D610381A485A}"/>
                </a:ext>
              </a:extLst>
            </p:cNvPr>
            <p:cNvSpPr/>
            <p:nvPr/>
          </p:nvSpPr>
          <p:spPr>
            <a:xfrm>
              <a:off x="20649523" y="1522029"/>
              <a:ext cx="30490" cy="30491"/>
            </a:xfrm>
            <a:custGeom>
              <a:avLst/>
              <a:gdLst>
                <a:gd name="connsiteX0" fmla="*/ 30491 w 30490"/>
                <a:gd name="connsiteY0" fmla="*/ 15246 h 30491"/>
                <a:gd name="connsiteX1" fmla="*/ 15245 w 30490"/>
                <a:gd name="connsiteY1" fmla="*/ 30491 h 30491"/>
                <a:gd name="connsiteX2" fmla="*/ 0 w 30490"/>
                <a:gd name="connsiteY2" fmla="*/ 15246 h 30491"/>
                <a:gd name="connsiteX3" fmla="*/ 15245 w 30490"/>
                <a:gd name="connsiteY3" fmla="*/ 0 h 30491"/>
                <a:gd name="connsiteX4" fmla="*/ 30491 w 30490"/>
                <a:gd name="connsiteY4" fmla="*/ 15246 h 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0" h="30491">
                  <a:moveTo>
                    <a:pt x="30491" y="15246"/>
                  </a:moveTo>
                  <a:cubicBezTo>
                    <a:pt x="30491" y="23666"/>
                    <a:pt x="23665" y="30491"/>
                    <a:pt x="15245" y="30491"/>
                  </a:cubicBezTo>
                  <a:cubicBezTo>
                    <a:pt x="6826" y="30491"/>
                    <a:pt x="0" y="23666"/>
                    <a:pt x="0" y="15246"/>
                  </a:cubicBezTo>
                  <a:cubicBezTo>
                    <a:pt x="0" y="6826"/>
                    <a:pt x="6826" y="0"/>
                    <a:pt x="15245" y="0"/>
                  </a:cubicBezTo>
                  <a:cubicBezTo>
                    <a:pt x="23665" y="0"/>
                    <a:pt x="30491" y="6826"/>
                    <a:pt x="30491" y="15246"/>
                  </a:cubicBezTo>
                  <a:close/>
                </a:path>
              </a:pathLst>
            </a:custGeom>
            <a:solidFill>
              <a:srgbClr val="41547D"/>
            </a:solidFill>
            <a:ln w="2539" cap="flat">
              <a:noFill/>
              <a:prstDash val="solid"/>
              <a:miter/>
            </a:ln>
          </p:spPr>
          <p:txBody>
            <a:bodyPr rtlCol="0" anchor="ctr"/>
            <a:lstStyle/>
            <a:p>
              <a:endParaRPr lang="en-US"/>
            </a:p>
          </p:txBody>
        </p:sp>
        <p:sp>
          <p:nvSpPr>
            <p:cNvPr id="220" name="Freeform 219">
              <a:extLst>
                <a:ext uri="{FF2B5EF4-FFF2-40B4-BE49-F238E27FC236}">
                  <a16:creationId xmlns:a16="http://schemas.microsoft.com/office/drawing/2014/main" id="{756A1069-BA1F-DD4D-A5C0-9672C1BA7E6A}"/>
                </a:ext>
              </a:extLst>
            </p:cNvPr>
            <p:cNvSpPr/>
            <p:nvPr/>
          </p:nvSpPr>
          <p:spPr>
            <a:xfrm>
              <a:off x="19005634" y="1064654"/>
              <a:ext cx="30490" cy="30491"/>
            </a:xfrm>
            <a:custGeom>
              <a:avLst/>
              <a:gdLst>
                <a:gd name="connsiteX0" fmla="*/ 30491 w 30490"/>
                <a:gd name="connsiteY0" fmla="*/ 15246 h 30491"/>
                <a:gd name="connsiteX1" fmla="*/ 15245 w 30490"/>
                <a:gd name="connsiteY1" fmla="*/ 30491 h 30491"/>
                <a:gd name="connsiteX2" fmla="*/ 0 w 30490"/>
                <a:gd name="connsiteY2" fmla="*/ 15246 h 30491"/>
                <a:gd name="connsiteX3" fmla="*/ 15245 w 30490"/>
                <a:gd name="connsiteY3" fmla="*/ 0 h 30491"/>
                <a:gd name="connsiteX4" fmla="*/ 30491 w 30490"/>
                <a:gd name="connsiteY4" fmla="*/ 15246 h 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0" h="30491">
                  <a:moveTo>
                    <a:pt x="30491" y="15246"/>
                  </a:moveTo>
                  <a:cubicBezTo>
                    <a:pt x="30491" y="23666"/>
                    <a:pt x="23665" y="30491"/>
                    <a:pt x="15245" y="30491"/>
                  </a:cubicBezTo>
                  <a:cubicBezTo>
                    <a:pt x="6826" y="30491"/>
                    <a:pt x="0" y="23666"/>
                    <a:pt x="0" y="15246"/>
                  </a:cubicBezTo>
                  <a:cubicBezTo>
                    <a:pt x="0" y="6826"/>
                    <a:pt x="6826" y="0"/>
                    <a:pt x="15245" y="0"/>
                  </a:cubicBezTo>
                  <a:cubicBezTo>
                    <a:pt x="23665" y="0"/>
                    <a:pt x="30491" y="6826"/>
                    <a:pt x="30491" y="15246"/>
                  </a:cubicBezTo>
                  <a:close/>
                </a:path>
              </a:pathLst>
            </a:custGeom>
            <a:solidFill>
              <a:srgbClr val="41547D"/>
            </a:solidFill>
            <a:ln w="2539"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644A5FCF-D5E0-2C4C-BBDA-BA119DF09D2C}"/>
              </a:ext>
            </a:extLst>
          </p:cNvPr>
          <p:cNvSpPr>
            <a:spLocks noGrp="1"/>
          </p:cNvSpPr>
          <p:nvPr>
            <p:ph type="title"/>
          </p:nvPr>
        </p:nvSpPr>
        <p:spPr>
          <a:xfrm>
            <a:off x="1348033" y="1219201"/>
            <a:ext cx="3237030" cy="1110114"/>
          </a:xfrm>
        </p:spPr>
        <p:txBody>
          <a:bodyPr/>
          <a:lstStyle/>
          <a:p>
            <a:pPr algn="l"/>
            <a:r>
              <a:rPr lang="en-GB" sz="6000" dirty="0" err="1">
                <a:solidFill>
                  <a:schemeClr val="accent6"/>
                </a:solidFill>
              </a:rPr>
              <a:t>Šta</a:t>
            </a:r>
            <a:r>
              <a:rPr lang="en-GB" sz="6000" dirty="0">
                <a:solidFill>
                  <a:schemeClr val="accent6"/>
                </a:solidFill>
              </a:rPr>
              <a:t> je </a:t>
            </a:r>
            <a:r>
              <a:rPr lang="en-GB" sz="6000" i="1" dirty="0">
                <a:solidFill>
                  <a:schemeClr val="accent6"/>
                </a:solidFill>
              </a:rPr>
              <a:t>React</a:t>
            </a:r>
            <a:r>
              <a:rPr lang="en-GB" sz="6000" dirty="0">
                <a:solidFill>
                  <a:schemeClr val="accent6"/>
                </a:solidFill>
              </a:rPr>
              <a:t>?</a:t>
            </a:r>
          </a:p>
        </p:txBody>
      </p:sp>
      <p:sp>
        <p:nvSpPr>
          <p:cNvPr id="3" name="Text Placeholder 2">
            <a:extLst>
              <a:ext uri="{FF2B5EF4-FFF2-40B4-BE49-F238E27FC236}">
                <a16:creationId xmlns:a16="http://schemas.microsoft.com/office/drawing/2014/main" id="{1056C100-F2F8-DC4B-BEC3-AB70E9FEF206}"/>
              </a:ext>
            </a:extLst>
          </p:cNvPr>
          <p:cNvSpPr>
            <a:spLocks noGrp="1"/>
          </p:cNvSpPr>
          <p:nvPr>
            <p:ph type="body" sz="quarter" idx="10"/>
          </p:nvPr>
        </p:nvSpPr>
        <p:spPr>
          <a:xfrm>
            <a:off x="1233195" y="3429000"/>
            <a:ext cx="5931176" cy="3616749"/>
          </a:xfrm>
        </p:spPr>
        <p:txBody>
          <a:bodyPr>
            <a:normAutofit/>
          </a:bodyPr>
          <a:lstStyle/>
          <a:p>
            <a:pPr>
              <a:spcAft>
                <a:spcPts val="2400"/>
              </a:spcAft>
            </a:pPr>
            <a:r>
              <a:rPr lang="en-GB" sz="3200" dirty="0" err="1"/>
              <a:t>Javascript</a:t>
            </a:r>
            <a:r>
              <a:rPr lang="en-GB" sz="3200" dirty="0"/>
              <a:t> </a:t>
            </a:r>
            <a:r>
              <a:rPr lang="en-GB" sz="3200" dirty="0" err="1"/>
              <a:t>biblioteka</a:t>
            </a:r>
            <a:r>
              <a:rPr lang="en-GB" sz="3200" dirty="0"/>
              <a:t> </a:t>
            </a:r>
            <a:r>
              <a:rPr lang="en-GB" sz="3200" dirty="0" err="1"/>
              <a:t>koja</a:t>
            </a:r>
            <a:r>
              <a:rPr lang="en-GB" sz="3200" dirty="0"/>
              <a:t> </a:t>
            </a:r>
            <a:r>
              <a:rPr lang="en-GB" sz="3200" dirty="0" err="1"/>
              <a:t>služi</a:t>
            </a:r>
            <a:r>
              <a:rPr lang="en-GB" sz="3200" dirty="0"/>
              <a:t> za </a:t>
            </a:r>
            <a:r>
              <a:rPr lang="en-GB" sz="3200" dirty="0" err="1"/>
              <a:t>pravljenje</a:t>
            </a:r>
            <a:r>
              <a:rPr lang="en-GB" sz="3200" dirty="0"/>
              <a:t> </a:t>
            </a:r>
            <a:r>
              <a:rPr lang="en-GB" sz="3200" dirty="0" err="1"/>
              <a:t>korisničkih</a:t>
            </a:r>
            <a:r>
              <a:rPr lang="en-GB" sz="3200" dirty="0"/>
              <a:t> (user) </a:t>
            </a:r>
            <a:r>
              <a:rPr lang="en-GB" sz="3200" dirty="0" err="1"/>
              <a:t>interfejsa</a:t>
            </a:r>
            <a:endParaRPr lang="en-GB" sz="3200" dirty="0"/>
          </a:p>
          <a:p>
            <a:pPr>
              <a:spcAft>
                <a:spcPts val="2400"/>
              </a:spcAft>
            </a:pPr>
            <a:r>
              <a:rPr lang="en-GB" sz="3200" dirty="0" err="1"/>
              <a:t>Biblioteka</a:t>
            </a:r>
            <a:r>
              <a:rPr lang="en-GB" sz="3200" dirty="0"/>
              <a:t> vs Framework</a:t>
            </a:r>
          </a:p>
          <a:p>
            <a:pPr marL="0" indent="0">
              <a:spcAft>
                <a:spcPts val="2400"/>
              </a:spcAft>
              <a:buNone/>
            </a:pPr>
            <a:endParaRPr lang="en-GB" sz="3200" dirty="0"/>
          </a:p>
        </p:txBody>
      </p:sp>
    </p:spTree>
    <p:extLst>
      <p:ext uri="{BB962C8B-B14F-4D97-AF65-F5344CB8AC3E}">
        <p14:creationId xmlns:p14="http://schemas.microsoft.com/office/powerpoint/2010/main" val="4181330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4" name="Google Shape;316;p46">
            <a:extLst>
              <a:ext uri="{FF2B5EF4-FFF2-40B4-BE49-F238E27FC236}">
                <a16:creationId xmlns:a16="http://schemas.microsoft.com/office/drawing/2014/main" id="{46E3ECF7-C699-E94B-9FB8-67426D88C547}"/>
              </a:ext>
            </a:extLst>
          </p:cNvPr>
          <p:cNvCxnSpPr/>
          <p:nvPr/>
        </p:nvCxnSpPr>
        <p:spPr>
          <a:xfrm rot="10800000">
            <a:off x="1986988" y="2273430"/>
            <a:ext cx="7707" cy="1110276"/>
          </a:xfrm>
          <a:prstGeom prst="straightConnector1">
            <a:avLst/>
          </a:prstGeom>
          <a:noFill/>
          <a:ln w="9525" cap="flat" cmpd="sng">
            <a:solidFill>
              <a:srgbClr val="CCCCCC"/>
            </a:solidFill>
            <a:prstDash val="solid"/>
            <a:round/>
            <a:headEnd type="none" w="med" len="med"/>
            <a:tailEnd type="none" w="med" len="med"/>
          </a:ln>
        </p:spPr>
      </p:cxnSp>
      <p:sp>
        <p:nvSpPr>
          <p:cNvPr id="2" name="Title 1">
            <a:extLst>
              <a:ext uri="{FF2B5EF4-FFF2-40B4-BE49-F238E27FC236}">
                <a16:creationId xmlns:a16="http://schemas.microsoft.com/office/drawing/2014/main" id="{70403459-8933-044D-A51E-52089820D7D7}"/>
              </a:ext>
            </a:extLst>
          </p:cNvPr>
          <p:cNvSpPr>
            <a:spLocks noGrp="1"/>
          </p:cNvSpPr>
          <p:nvPr>
            <p:ph type="title"/>
          </p:nvPr>
        </p:nvSpPr>
        <p:spPr/>
        <p:txBody>
          <a:bodyPr/>
          <a:lstStyle/>
          <a:p>
            <a:r>
              <a:rPr lang="en-GB"/>
              <a:t>Double-Diamond Process</a:t>
            </a:r>
          </a:p>
        </p:txBody>
      </p:sp>
      <p:sp>
        <p:nvSpPr>
          <p:cNvPr id="229" name="Google Shape;412;p53">
            <a:extLst>
              <a:ext uri="{FF2B5EF4-FFF2-40B4-BE49-F238E27FC236}">
                <a16:creationId xmlns:a16="http://schemas.microsoft.com/office/drawing/2014/main" id="{4324E4FE-3DDF-9D42-9BFA-4C1589279241}"/>
              </a:ext>
            </a:extLst>
          </p:cNvPr>
          <p:cNvSpPr txBox="1"/>
          <p:nvPr/>
        </p:nvSpPr>
        <p:spPr>
          <a:xfrm>
            <a:off x="6088033" y="5459876"/>
            <a:ext cx="1995500" cy="335507"/>
          </a:xfrm>
          <a:prstGeom prst="rect">
            <a:avLst/>
          </a:prstGeom>
          <a:solidFill>
            <a:schemeClr val="bg2"/>
          </a:solidFill>
          <a:ln>
            <a:noFill/>
          </a:ln>
        </p:spPr>
        <p:txBody>
          <a:bodyPr spcFirstLastPara="1" wrap="square" lIns="91425" tIns="91425" rIns="91425" bIns="91425" anchor="ctr" anchorCtr="0">
            <a:noAutofit/>
          </a:bodyPr>
          <a:lstStyle/>
          <a:p>
            <a:pPr lvl="0" algn="ctr"/>
            <a:r>
              <a:rPr lang="en-GB" sz="1050"/>
              <a:t>[Work package]</a:t>
            </a:r>
          </a:p>
        </p:txBody>
      </p:sp>
      <p:sp>
        <p:nvSpPr>
          <p:cNvPr id="230" name="Google Shape;413;p53">
            <a:extLst>
              <a:ext uri="{FF2B5EF4-FFF2-40B4-BE49-F238E27FC236}">
                <a16:creationId xmlns:a16="http://schemas.microsoft.com/office/drawing/2014/main" id="{89633071-6294-0C42-BDC3-9B3B235E8CA7}"/>
              </a:ext>
            </a:extLst>
          </p:cNvPr>
          <p:cNvSpPr txBox="1"/>
          <p:nvPr/>
        </p:nvSpPr>
        <p:spPr>
          <a:xfrm>
            <a:off x="8127775" y="5459876"/>
            <a:ext cx="1995500" cy="335507"/>
          </a:xfrm>
          <a:prstGeom prst="rect">
            <a:avLst/>
          </a:prstGeom>
          <a:solidFill>
            <a:srgbClr val="E7E6E6">
              <a:alpha val="33080"/>
            </a:srgbClr>
          </a:solidFill>
          <a:ln>
            <a:noFill/>
          </a:ln>
        </p:spPr>
        <p:txBody>
          <a:bodyPr spcFirstLastPara="1" wrap="square" lIns="91425" tIns="91425" rIns="91425" bIns="91425" anchor="ctr" anchorCtr="0">
            <a:noAutofit/>
          </a:bodyPr>
          <a:lstStyle/>
          <a:p>
            <a:pPr lvl="0" algn="ctr"/>
            <a:r>
              <a:rPr lang="en-GB" sz="1050"/>
              <a:t>[Work package]</a:t>
            </a:r>
          </a:p>
        </p:txBody>
      </p:sp>
      <p:grpSp>
        <p:nvGrpSpPr>
          <p:cNvPr id="231" name="Google Shape;301;p46">
            <a:extLst>
              <a:ext uri="{FF2B5EF4-FFF2-40B4-BE49-F238E27FC236}">
                <a16:creationId xmlns:a16="http://schemas.microsoft.com/office/drawing/2014/main" id="{84FCAF73-6F67-9646-9145-C70579E03FD1}"/>
              </a:ext>
            </a:extLst>
          </p:cNvPr>
          <p:cNvGrpSpPr/>
          <p:nvPr/>
        </p:nvGrpSpPr>
        <p:grpSpPr>
          <a:xfrm>
            <a:off x="1994695" y="1504633"/>
            <a:ext cx="8106582" cy="3758850"/>
            <a:chOff x="1473575" y="1680386"/>
            <a:chExt cx="5930862" cy="2750014"/>
          </a:xfrm>
        </p:grpSpPr>
        <p:sp>
          <p:nvSpPr>
            <p:cNvPr id="232" name="Google Shape;302;p46">
              <a:extLst>
                <a:ext uri="{FF2B5EF4-FFF2-40B4-BE49-F238E27FC236}">
                  <a16:creationId xmlns:a16="http://schemas.microsoft.com/office/drawing/2014/main" id="{43EB223F-C79D-5B4B-A41E-91BABA7EB385}"/>
                </a:ext>
              </a:extLst>
            </p:cNvPr>
            <p:cNvSpPr/>
            <p:nvPr/>
          </p:nvSpPr>
          <p:spPr>
            <a:xfrm rot="-5400000">
              <a:off x="838925" y="2315036"/>
              <a:ext cx="2749500" cy="1480200"/>
            </a:xfrm>
            <a:prstGeom prst="triangle">
              <a:avLst>
                <a:gd name="adj"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03;p46">
              <a:extLst>
                <a:ext uri="{FF2B5EF4-FFF2-40B4-BE49-F238E27FC236}">
                  <a16:creationId xmlns:a16="http://schemas.microsoft.com/office/drawing/2014/main" id="{8EE6B836-1BF9-4940-B4A8-3A107BCFE95D}"/>
                </a:ext>
              </a:extLst>
            </p:cNvPr>
            <p:cNvSpPr/>
            <p:nvPr/>
          </p:nvSpPr>
          <p:spPr>
            <a:xfrm rot="5400000">
              <a:off x="2318854" y="2315380"/>
              <a:ext cx="2749500" cy="1480200"/>
            </a:xfrm>
            <a:prstGeom prst="triangle">
              <a:avLst>
                <a:gd name="adj"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304;p46">
              <a:extLst>
                <a:ext uri="{FF2B5EF4-FFF2-40B4-BE49-F238E27FC236}">
                  <a16:creationId xmlns:a16="http://schemas.microsoft.com/office/drawing/2014/main" id="{1A7ADA26-4D9D-B54D-B814-CF135315A850}"/>
                </a:ext>
              </a:extLst>
            </p:cNvPr>
            <p:cNvSpPr/>
            <p:nvPr/>
          </p:nvSpPr>
          <p:spPr>
            <a:xfrm rot="-5400000">
              <a:off x="3809262" y="2315550"/>
              <a:ext cx="2749500" cy="1480200"/>
            </a:xfrm>
            <a:prstGeom prst="triangle">
              <a:avLst>
                <a:gd name="adj"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05;p46">
              <a:extLst>
                <a:ext uri="{FF2B5EF4-FFF2-40B4-BE49-F238E27FC236}">
                  <a16:creationId xmlns:a16="http://schemas.microsoft.com/office/drawing/2014/main" id="{4B22C5D1-836E-274A-AC0C-632FA6667651}"/>
                </a:ext>
              </a:extLst>
            </p:cNvPr>
            <p:cNvSpPr/>
            <p:nvPr/>
          </p:nvSpPr>
          <p:spPr>
            <a:xfrm rot="5400000">
              <a:off x="5289587" y="2315380"/>
              <a:ext cx="2749500" cy="1480200"/>
            </a:xfrm>
            <a:prstGeom prst="triangle">
              <a:avLst>
                <a:gd name="adj"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306;p46">
              <a:extLst>
                <a:ext uri="{FF2B5EF4-FFF2-40B4-BE49-F238E27FC236}">
                  <a16:creationId xmlns:a16="http://schemas.microsoft.com/office/drawing/2014/main" id="{6984E582-7BDD-3542-99E7-5D7C9AB9DAAA}"/>
                </a:ext>
              </a:extLst>
            </p:cNvPr>
            <p:cNvSpPr/>
            <p:nvPr/>
          </p:nvSpPr>
          <p:spPr>
            <a:xfrm>
              <a:off x="2929444" y="1730398"/>
              <a:ext cx="48600" cy="2649600"/>
            </a:xfrm>
            <a:prstGeom prst="rect">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307;p46">
              <a:extLst>
                <a:ext uri="{FF2B5EF4-FFF2-40B4-BE49-F238E27FC236}">
                  <a16:creationId xmlns:a16="http://schemas.microsoft.com/office/drawing/2014/main" id="{3F1451EC-C5EC-4841-9A72-C08724575006}"/>
                </a:ext>
              </a:extLst>
            </p:cNvPr>
            <p:cNvSpPr/>
            <p:nvPr/>
          </p:nvSpPr>
          <p:spPr>
            <a:xfrm>
              <a:off x="5900770" y="1730509"/>
              <a:ext cx="48600" cy="2649600"/>
            </a:xfrm>
            <a:prstGeom prst="rect">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239" name="Google Shape;308;p46">
            <a:extLst>
              <a:ext uri="{FF2B5EF4-FFF2-40B4-BE49-F238E27FC236}">
                <a16:creationId xmlns:a16="http://schemas.microsoft.com/office/drawing/2014/main" id="{244D5EE6-E501-B342-A15F-34AE84DB199D}"/>
              </a:ext>
            </a:extLst>
          </p:cNvPr>
          <p:cNvCxnSpPr>
            <a:cxnSpLocks/>
          </p:cNvCxnSpPr>
          <p:nvPr/>
        </p:nvCxnSpPr>
        <p:spPr>
          <a:xfrm>
            <a:off x="4029488" y="1504633"/>
            <a:ext cx="0" cy="3621432"/>
          </a:xfrm>
          <a:prstGeom prst="straightConnector1">
            <a:avLst/>
          </a:prstGeom>
          <a:noFill/>
          <a:ln w="28575" cap="flat" cmpd="sng">
            <a:solidFill>
              <a:schemeClr val="accent1"/>
            </a:solidFill>
            <a:prstDash val="dot"/>
            <a:round/>
            <a:headEnd type="none" w="med" len="med"/>
            <a:tailEnd type="none" w="med" len="med"/>
          </a:ln>
        </p:spPr>
      </p:cxnSp>
      <p:cxnSp>
        <p:nvCxnSpPr>
          <p:cNvPr id="240" name="Google Shape;309;p46">
            <a:extLst>
              <a:ext uri="{FF2B5EF4-FFF2-40B4-BE49-F238E27FC236}">
                <a16:creationId xmlns:a16="http://schemas.microsoft.com/office/drawing/2014/main" id="{4C150894-B59E-064B-A018-52EBA63983D9}"/>
              </a:ext>
            </a:extLst>
          </p:cNvPr>
          <p:cNvCxnSpPr>
            <a:cxnSpLocks/>
          </p:cNvCxnSpPr>
          <p:nvPr/>
        </p:nvCxnSpPr>
        <p:spPr>
          <a:xfrm>
            <a:off x="8074447" y="1579975"/>
            <a:ext cx="9521" cy="3621432"/>
          </a:xfrm>
          <a:prstGeom prst="straightConnector1">
            <a:avLst/>
          </a:prstGeom>
          <a:noFill/>
          <a:ln w="28575" cap="flat" cmpd="sng">
            <a:solidFill>
              <a:schemeClr val="accent1"/>
            </a:solidFill>
            <a:prstDash val="dot"/>
            <a:round/>
            <a:headEnd type="none" w="med" len="med"/>
            <a:tailEnd type="none" w="med" len="med"/>
          </a:ln>
        </p:spPr>
      </p:cxnSp>
      <p:sp>
        <p:nvSpPr>
          <p:cNvPr id="241" name="Google Shape;310;p46">
            <a:extLst>
              <a:ext uri="{FF2B5EF4-FFF2-40B4-BE49-F238E27FC236}">
                <a16:creationId xmlns:a16="http://schemas.microsoft.com/office/drawing/2014/main" id="{5CCBCAFF-0C17-7541-94BD-4EDE3225D313}"/>
              </a:ext>
            </a:extLst>
          </p:cNvPr>
          <p:cNvSpPr txBox="1"/>
          <p:nvPr/>
        </p:nvSpPr>
        <p:spPr>
          <a:xfrm>
            <a:off x="2055824" y="3097659"/>
            <a:ext cx="1961980" cy="58606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1"/>
                </a:solidFill>
              </a:rPr>
              <a:t>Discover</a:t>
            </a:r>
          </a:p>
          <a:p>
            <a:pPr marL="0" lvl="0" indent="0" algn="ctr" rtl="0">
              <a:spcBef>
                <a:spcPts val="0"/>
              </a:spcBef>
              <a:spcAft>
                <a:spcPts val="0"/>
              </a:spcAft>
              <a:buClr>
                <a:schemeClr val="dk1"/>
              </a:buClr>
              <a:buSzPts val="1100"/>
              <a:buFont typeface="Arial"/>
              <a:buNone/>
            </a:pPr>
            <a:r>
              <a:rPr lang="en-GB" sz="1400">
                <a:solidFill>
                  <a:schemeClr val="dk1"/>
                </a:solidFill>
              </a:rPr>
              <a:t>Phase</a:t>
            </a:r>
            <a:endParaRPr lang="en-GB" sz="2000">
              <a:solidFill>
                <a:schemeClr val="accent1"/>
              </a:solidFill>
              <a:latin typeface="Times New Roman"/>
              <a:ea typeface="Times New Roman"/>
              <a:cs typeface="Times New Roman"/>
              <a:sym typeface="Times New Roman"/>
            </a:endParaRPr>
          </a:p>
        </p:txBody>
      </p:sp>
      <p:sp>
        <p:nvSpPr>
          <p:cNvPr id="242" name="Google Shape;311;p46">
            <a:extLst>
              <a:ext uri="{FF2B5EF4-FFF2-40B4-BE49-F238E27FC236}">
                <a16:creationId xmlns:a16="http://schemas.microsoft.com/office/drawing/2014/main" id="{EC040997-8000-4545-B9BE-C2E72FAD3D5D}"/>
              </a:ext>
            </a:extLst>
          </p:cNvPr>
          <p:cNvSpPr txBox="1"/>
          <p:nvPr/>
        </p:nvSpPr>
        <p:spPr>
          <a:xfrm>
            <a:off x="4017804" y="3097659"/>
            <a:ext cx="1774896" cy="58606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1"/>
                </a:solidFill>
              </a:rPr>
              <a:t>Define</a:t>
            </a:r>
          </a:p>
          <a:p>
            <a:pPr marL="0" lvl="0" indent="0" algn="ctr" rtl="0">
              <a:spcBef>
                <a:spcPts val="0"/>
              </a:spcBef>
              <a:spcAft>
                <a:spcPts val="0"/>
              </a:spcAft>
              <a:buClr>
                <a:schemeClr val="dk1"/>
              </a:buClr>
              <a:buSzPts val="1100"/>
              <a:buFont typeface="Arial"/>
              <a:buNone/>
            </a:pPr>
            <a:r>
              <a:rPr lang="en-GB" sz="1400">
                <a:solidFill>
                  <a:schemeClr val="dk1"/>
                </a:solidFill>
              </a:rPr>
              <a:t>Phase</a:t>
            </a:r>
            <a:endParaRPr lang="en-GB" sz="2000">
              <a:solidFill>
                <a:schemeClr val="accent1"/>
              </a:solidFill>
            </a:endParaRPr>
          </a:p>
        </p:txBody>
      </p:sp>
      <p:sp>
        <p:nvSpPr>
          <p:cNvPr id="244" name="Google Shape;312;p46">
            <a:extLst>
              <a:ext uri="{FF2B5EF4-FFF2-40B4-BE49-F238E27FC236}">
                <a16:creationId xmlns:a16="http://schemas.microsoft.com/office/drawing/2014/main" id="{AAFEEE30-711F-D248-A673-B80290D3C707}"/>
              </a:ext>
            </a:extLst>
          </p:cNvPr>
          <p:cNvSpPr txBox="1"/>
          <p:nvPr/>
        </p:nvSpPr>
        <p:spPr>
          <a:xfrm>
            <a:off x="6304315" y="3097659"/>
            <a:ext cx="1774896" cy="58606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1"/>
                </a:solidFill>
              </a:rPr>
              <a:t>Develop</a:t>
            </a:r>
          </a:p>
          <a:p>
            <a:pPr marL="0" lvl="0" indent="0" algn="ctr" rtl="0">
              <a:spcBef>
                <a:spcPts val="0"/>
              </a:spcBef>
              <a:spcAft>
                <a:spcPts val="0"/>
              </a:spcAft>
              <a:buClr>
                <a:schemeClr val="dk1"/>
              </a:buClr>
              <a:buSzPts val="1100"/>
              <a:buFont typeface="Arial"/>
              <a:buNone/>
            </a:pPr>
            <a:r>
              <a:rPr lang="en-GB" sz="1400">
                <a:solidFill>
                  <a:schemeClr val="dk1"/>
                </a:solidFill>
              </a:rPr>
              <a:t>Phase</a:t>
            </a:r>
            <a:endParaRPr lang="en-GB" sz="2000">
              <a:solidFill>
                <a:schemeClr val="accent1"/>
              </a:solidFill>
            </a:endParaRPr>
          </a:p>
        </p:txBody>
      </p:sp>
      <p:sp>
        <p:nvSpPr>
          <p:cNvPr id="245" name="Google Shape;313;p46">
            <a:extLst>
              <a:ext uri="{FF2B5EF4-FFF2-40B4-BE49-F238E27FC236}">
                <a16:creationId xmlns:a16="http://schemas.microsoft.com/office/drawing/2014/main" id="{0B2FE392-AE75-8A41-9EE9-7459CA7E1CD0}"/>
              </a:ext>
            </a:extLst>
          </p:cNvPr>
          <p:cNvSpPr txBox="1"/>
          <p:nvPr/>
        </p:nvSpPr>
        <p:spPr>
          <a:xfrm>
            <a:off x="8088755" y="3097659"/>
            <a:ext cx="1774896" cy="58606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1"/>
                </a:solidFill>
              </a:rPr>
              <a:t>Deliver</a:t>
            </a:r>
          </a:p>
          <a:p>
            <a:pPr marL="0" lvl="0" indent="0" algn="ctr" rtl="0">
              <a:spcBef>
                <a:spcPts val="0"/>
              </a:spcBef>
              <a:spcAft>
                <a:spcPts val="0"/>
              </a:spcAft>
              <a:buClr>
                <a:schemeClr val="dk1"/>
              </a:buClr>
              <a:buSzPts val="1100"/>
              <a:buFont typeface="Arial"/>
              <a:buNone/>
            </a:pPr>
            <a:r>
              <a:rPr lang="en-GB" sz="1400">
                <a:solidFill>
                  <a:schemeClr val="dk1"/>
                </a:solidFill>
              </a:rPr>
              <a:t>Phase</a:t>
            </a:r>
            <a:endParaRPr lang="en-GB" sz="2000">
              <a:solidFill>
                <a:schemeClr val="accent1"/>
              </a:solidFill>
            </a:endParaRPr>
          </a:p>
        </p:txBody>
      </p:sp>
      <p:sp>
        <p:nvSpPr>
          <p:cNvPr id="246" name="Google Shape;314;p46">
            <a:extLst>
              <a:ext uri="{FF2B5EF4-FFF2-40B4-BE49-F238E27FC236}">
                <a16:creationId xmlns:a16="http://schemas.microsoft.com/office/drawing/2014/main" id="{EA318C2D-AD7F-4947-A8E0-03A4D8144919}"/>
              </a:ext>
            </a:extLst>
          </p:cNvPr>
          <p:cNvSpPr txBox="1"/>
          <p:nvPr/>
        </p:nvSpPr>
        <p:spPr>
          <a:xfrm>
            <a:off x="1493688" y="1937828"/>
            <a:ext cx="986955" cy="335507"/>
          </a:xfrm>
          <a:prstGeom prst="rect">
            <a:avLst/>
          </a:prstGeom>
          <a:solidFill>
            <a:srgbClr val="FF644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FFFFFF"/>
                </a:solidFill>
              </a:rPr>
              <a:t>Problem</a:t>
            </a:r>
            <a:endParaRPr lang="en-GB" sz="1100">
              <a:solidFill>
                <a:schemeClr val="accent1"/>
              </a:solidFill>
              <a:latin typeface="Times New Roman"/>
              <a:ea typeface="Times New Roman"/>
              <a:cs typeface="Times New Roman"/>
              <a:sym typeface="Times New Roman"/>
            </a:endParaRPr>
          </a:p>
        </p:txBody>
      </p:sp>
      <p:sp>
        <p:nvSpPr>
          <p:cNvPr id="247" name="Google Shape;315;p46">
            <a:extLst>
              <a:ext uri="{FF2B5EF4-FFF2-40B4-BE49-F238E27FC236}">
                <a16:creationId xmlns:a16="http://schemas.microsoft.com/office/drawing/2014/main" id="{AD1B26E3-56E2-A74D-8D45-0731CACDEDB1}"/>
              </a:ext>
            </a:extLst>
          </p:cNvPr>
          <p:cNvSpPr txBox="1"/>
          <p:nvPr/>
        </p:nvSpPr>
        <p:spPr>
          <a:xfrm>
            <a:off x="9616939" y="1937828"/>
            <a:ext cx="986955" cy="335507"/>
          </a:xfrm>
          <a:prstGeom prst="rect">
            <a:avLst/>
          </a:prstGeom>
          <a:solidFill>
            <a:srgbClr val="FF644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FFFFFF"/>
                </a:solidFill>
              </a:rPr>
              <a:t>Go-Live</a:t>
            </a:r>
          </a:p>
        </p:txBody>
      </p:sp>
      <p:cxnSp>
        <p:nvCxnSpPr>
          <p:cNvPr id="249" name="Google Shape;317;p46">
            <a:extLst>
              <a:ext uri="{FF2B5EF4-FFF2-40B4-BE49-F238E27FC236}">
                <a16:creationId xmlns:a16="http://schemas.microsoft.com/office/drawing/2014/main" id="{40EDB63D-37D0-5E4C-A4DE-849865CB6618}"/>
              </a:ext>
            </a:extLst>
          </p:cNvPr>
          <p:cNvCxnSpPr>
            <a:cxnSpLocks/>
          </p:cNvCxnSpPr>
          <p:nvPr/>
        </p:nvCxnSpPr>
        <p:spPr>
          <a:xfrm rot="10800000">
            <a:off x="10115640" y="2273144"/>
            <a:ext cx="7636" cy="1110564"/>
          </a:xfrm>
          <a:prstGeom prst="straightConnector1">
            <a:avLst/>
          </a:prstGeom>
          <a:noFill/>
          <a:ln w="9525" cap="flat" cmpd="sng">
            <a:solidFill>
              <a:srgbClr val="CCCCCC"/>
            </a:solidFill>
            <a:prstDash val="solid"/>
            <a:round/>
            <a:headEnd type="none" w="med" len="med"/>
            <a:tailEnd type="none" w="med" len="med"/>
          </a:ln>
        </p:spPr>
      </p:cxnSp>
      <p:sp>
        <p:nvSpPr>
          <p:cNvPr id="250" name="Google Shape;412;p53">
            <a:extLst>
              <a:ext uri="{FF2B5EF4-FFF2-40B4-BE49-F238E27FC236}">
                <a16:creationId xmlns:a16="http://schemas.microsoft.com/office/drawing/2014/main" id="{29789A44-E797-E64B-A2C9-C242A20CF20A}"/>
              </a:ext>
            </a:extLst>
          </p:cNvPr>
          <p:cNvSpPr txBox="1"/>
          <p:nvPr/>
        </p:nvSpPr>
        <p:spPr>
          <a:xfrm>
            <a:off x="4048290" y="5459876"/>
            <a:ext cx="1995500" cy="335507"/>
          </a:xfrm>
          <a:prstGeom prst="rect">
            <a:avLst/>
          </a:prstGeom>
          <a:solidFill>
            <a:schemeClr val="tx2"/>
          </a:solidFill>
          <a:ln>
            <a:noFill/>
          </a:ln>
        </p:spPr>
        <p:txBody>
          <a:bodyPr spcFirstLastPara="1" wrap="square" lIns="91425" tIns="91425" rIns="91425" bIns="91425" anchor="ctr" anchorCtr="0">
            <a:noAutofit/>
          </a:bodyPr>
          <a:lstStyle/>
          <a:p>
            <a:pPr lvl="0" algn="ctr"/>
            <a:r>
              <a:rPr lang="en-GB" sz="1050">
                <a:solidFill>
                  <a:srgbClr val="FFFFFF"/>
                </a:solidFill>
              </a:rPr>
              <a:t>[Work package]</a:t>
            </a:r>
          </a:p>
        </p:txBody>
      </p:sp>
      <p:sp>
        <p:nvSpPr>
          <p:cNvPr id="251" name="Google Shape;412;p53">
            <a:extLst>
              <a:ext uri="{FF2B5EF4-FFF2-40B4-BE49-F238E27FC236}">
                <a16:creationId xmlns:a16="http://schemas.microsoft.com/office/drawing/2014/main" id="{C8847651-83AD-814F-AEEC-9538C3BFD02D}"/>
              </a:ext>
            </a:extLst>
          </p:cNvPr>
          <p:cNvSpPr txBox="1"/>
          <p:nvPr/>
        </p:nvSpPr>
        <p:spPr>
          <a:xfrm>
            <a:off x="2008547" y="5462517"/>
            <a:ext cx="1995500" cy="330224"/>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50">
                <a:solidFill>
                  <a:srgbClr val="FFFFFF"/>
                </a:solidFill>
              </a:rPr>
              <a:t>[Work package]</a:t>
            </a:r>
          </a:p>
        </p:txBody>
      </p:sp>
      <p:sp>
        <p:nvSpPr>
          <p:cNvPr id="252" name="Google Shape;314;p46">
            <a:extLst>
              <a:ext uri="{FF2B5EF4-FFF2-40B4-BE49-F238E27FC236}">
                <a16:creationId xmlns:a16="http://schemas.microsoft.com/office/drawing/2014/main" id="{417F246D-0EB7-EB4B-BA7D-A87484C1907D}"/>
              </a:ext>
            </a:extLst>
          </p:cNvPr>
          <p:cNvSpPr txBox="1"/>
          <p:nvPr/>
        </p:nvSpPr>
        <p:spPr>
          <a:xfrm>
            <a:off x="939811" y="5459876"/>
            <a:ext cx="986955" cy="335507"/>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100" b="1"/>
              <a:t>Tasks</a:t>
            </a:r>
            <a:endParaRPr lang="en-GB" sz="1100" b="1">
              <a:latin typeface="Times New Roman"/>
              <a:ea typeface="Times New Roman"/>
              <a:cs typeface="Times New Roman"/>
              <a:sym typeface="Times New Roman"/>
            </a:endParaRPr>
          </a:p>
        </p:txBody>
      </p:sp>
      <p:sp>
        <p:nvSpPr>
          <p:cNvPr id="253" name="Oval 252">
            <a:extLst>
              <a:ext uri="{FF2B5EF4-FFF2-40B4-BE49-F238E27FC236}">
                <a16:creationId xmlns:a16="http://schemas.microsoft.com/office/drawing/2014/main" id="{6E0C6230-00C1-B34B-9479-09C0ED244EDC}"/>
              </a:ext>
            </a:extLst>
          </p:cNvPr>
          <p:cNvSpPr/>
          <p:nvPr/>
        </p:nvSpPr>
        <p:spPr>
          <a:xfrm>
            <a:off x="1927052" y="3314063"/>
            <a:ext cx="129058" cy="129058"/>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 name="Oval 253">
            <a:extLst>
              <a:ext uri="{FF2B5EF4-FFF2-40B4-BE49-F238E27FC236}">
                <a16:creationId xmlns:a16="http://schemas.microsoft.com/office/drawing/2014/main" id="{D8BEF2DC-CB2E-534C-B906-35638FBA3390}"/>
              </a:ext>
            </a:extLst>
          </p:cNvPr>
          <p:cNvSpPr/>
          <p:nvPr/>
        </p:nvSpPr>
        <p:spPr>
          <a:xfrm>
            <a:off x="10045570" y="3319990"/>
            <a:ext cx="129058" cy="129058"/>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 name="Google Shape;319;p46">
            <a:extLst>
              <a:ext uri="{FF2B5EF4-FFF2-40B4-BE49-F238E27FC236}">
                <a16:creationId xmlns:a16="http://schemas.microsoft.com/office/drawing/2014/main" id="{D57FCDCA-917D-1C4D-98B2-464B3C717C93}"/>
              </a:ext>
            </a:extLst>
          </p:cNvPr>
          <p:cNvSpPr txBox="1"/>
          <p:nvPr/>
        </p:nvSpPr>
        <p:spPr>
          <a:xfrm>
            <a:off x="5552674" y="1937828"/>
            <a:ext cx="986955" cy="335507"/>
          </a:xfrm>
          <a:prstGeom prst="rect">
            <a:avLst/>
          </a:prstGeom>
          <a:solidFill>
            <a:srgbClr val="FF644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FFFFFF"/>
                </a:solidFill>
              </a:rPr>
              <a:t>Vision</a:t>
            </a:r>
          </a:p>
        </p:txBody>
      </p:sp>
      <p:cxnSp>
        <p:nvCxnSpPr>
          <p:cNvPr id="257" name="Google Shape;320;p46">
            <a:extLst>
              <a:ext uri="{FF2B5EF4-FFF2-40B4-BE49-F238E27FC236}">
                <a16:creationId xmlns:a16="http://schemas.microsoft.com/office/drawing/2014/main" id="{3512B9DE-D63F-BF4E-8479-492C4B131673}"/>
              </a:ext>
            </a:extLst>
          </p:cNvPr>
          <p:cNvCxnSpPr>
            <a:cxnSpLocks/>
          </p:cNvCxnSpPr>
          <p:nvPr/>
        </p:nvCxnSpPr>
        <p:spPr>
          <a:xfrm rot="10800000">
            <a:off x="6044688" y="2273144"/>
            <a:ext cx="7636" cy="1110564"/>
          </a:xfrm>
          <a:prstGeom prst="straightConnector1">
            <a:avLst/>
          </a:prstGeom>
          <a:noFill/>
          <a:ln w="9525" cap="flat" cmpd="sng">
            <a:solidFill>
              <a:srgbClr val="CCCCCC"/>
            </a:solidFill>
            <a:prstDash val="solid"/>
            <a:round/>
            <a:headEnd type="none" w="med" len="med"/>
            <a:tailEnd type="none" w="med" len="med"/>
          </a:ln>
        </p:spPr>
      </p:cxnSp>
      <p:sp>
        <p:nvSpPr>
          <p:cNvPr id="258" name="Oval 257">
            <a:extLst>
              <a:ext uri="{FF2B5EF4-FFF2-40B4-BE49-F238E27FC236}">
                <a16:creationId xmlns:a16="http://schemas.microsoft.com/office/drawing/2014/main" id="{7C7F61EC-A60A-BE43-9607-28180FBE31B6}"/>
              </a:ext>
            </a:extLst>
          </p:cNvPr>
          <p:cNvSpPr/>
          <p:nvPr/>
        </p:nvSpPr>
        <p:spPr>
          <a:xfrm>
            <a:off x="5986137" y="3320500"/>
            <a:ext cx="129058" cy="129058"/>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069410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03459-8933-044D-A51E-52089820D7D7}"/>
              </a:ext>
            </a:extLst>
          </p:cNvPr>
          <p:cNvSpPr>
            <a:spLocks noGrp="1"/>
          </p:cNvSpPr>
          <p:nvPr>
            <p:ph type="title"/>
          </p:nvPr>
        </p:nvSpPr>
        <p:spPr/>
        <p:txBody>
          <a:bodyPr/>
          <a:lstStyle/>
          <a:p>
            <a:r>
              <a:rPr lang="en-GB"/>
              <a:t>Ongoing Process 1</a:t>
            </a:r>
          </a:p>
        </p:txBody>
      </p:sp>
      <p:sp>
        <p:nvSpPr>
          <p:cNvPr id="243" name="Text Placeholder 242">
            <a:extLst>
              <a:ext uri="{FF2B5EF4-FFF2-40B4-BE49-F238E27FC236}">
                <a16:creationId xmlns:a16="http://schemas.microsoft.com/office/drawing/2014/main" id="{E93A8576-93B6-3A4D-BC1E-7ADDD1DEF423}"/>
              </a:ext>
            </a:extLst>
          </p:cNvPr>
          <p:cNvSpPr>
            <a:spLocks noGrp="1"/>
          </p:cNvSpPr>
          <p:nvPr>
            <p:ph type="body" sz="quarter" idx="10"/>
          </p:nvPr>
        </p:nvSpPr>
        <p:spPr>
          <a:xfrm>
            <a:off x="533399" y="1219201"/>
            <a:ext cx="6048127" cy="618868"/>
          </a:xfrm>
        </p:spPr>
        <p:txBody>
          <a:bodyPr>
            <a:normAutofit/>
          </a:bodyPr>
          <a:lstStyle/>
          <a:p>
            <a:pPr marL="0" indent="0">
              <a:buNone/>
            </a:pPr>
            <a:r>
              <a:rPr lang="en-GB" sz="1200" dirty="0"/>
              <a:t>[High-level description of the process]</a:t>
            </a:r>
          </a:p>
        </p:txBody>
      </p:sp>
      <p:sp>
        <p:nvSpPr>
          <p:cNvPr id="3" name="Rectangle 2">
            <a:extLst>
              <a:ext uri="{FF2B5EF4-FFF2-40B4-BE49-F238E27FC236}">
                <a16:creationId xmlns:a16="http://schemas.microsoft.com/office/drawing/2014/main" id="{183CB90F-393D-334A-A86F-FE6B3147561F}"/>
              </a:ext>
            </a:extLst>
          </p:cNvPr>
          <p:cNvSpPr/>
          <p:nvPr/>
        </p:nvSpPr>
        <p:spPr>
          <a:xfrm>
            <a:off x="7600746" y="4691868"/>
            <a:ext cx="2520000" cy="307777"/>
          </a:xfrm>
          <a:prstGeom prst="rect">
            <a:avLst/>
          </a:prstGeom>
          <a:noFill/>
        </p:spPr>
        <p:txBody>
          <a:bodyPr wrap="square">
            <a:spAutoFit/>
          </a:bodyPr>
          <a:lstStyle/>
          <a:p>
            <a:r>
              <a:rPr lang="en-GB" sz="1400" b="1">
                <a:solidFill>
                  <a:schemeClr val="accent1"/>
                </a:solidFill>
              </a:rPr>
              <a:t>[STEP 3]</a:t>
            </a:r>
          </a:p>
        </p:txBody>
      </p:sp>
      <p:sp>
        <p:nvSpPr>
          <p:cNvPr id="9" name="Arc 8">
            <a:extLst>
              <a:ext uri="{FF2B5EF4-FFF2-40B4-BE49-F238E27FC236}">
                <a16:creationId xmlns:a16="http://schemas.microsoft.com/office/drawing/2014/main" id="{D36783B9-8EF1-AB4A-9B18-210691956BFD}"/>
              </a:ext>
            </a:extLst>
          </p:cNvPr>
          <p:cNvSpPr/>
          <p:nvPr/>
        </p:nvSpPr>
        <p:spPr>
          <a:xfrm flipH="1">
            <a:off x="5033280" y="2821730"/>
            <a:ext cx="2196000" cy="2196000"/>
          </a:xfrm>
          <a:prstGeom prst="arc">
            <a:avLst>
              <a:gd name="adj1" fmla="val 5226250"/>
              <a:gd name="adj2" fmla="val 10663267"/>
            </a:avLst>
          </a:prstGeom>
          <a:ln w="12700">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Arc 9">
            <a:extLst>
              <a:ext uri="{FF2B5EF4-FFF2-40B4-BE49-F238E27FC236}">
                <a16:creationId xmlns:a16="http://schemas.microsoft.com/office/drawing/2014/main" id="{FF7F305E-2AF8-1947-B220-3894C7936D80}"/>
              </a:ext>
            </a:extLst>
          </p:cNvPr>
          <p:cNvSpPr/>
          <p:nvPr/>
        </p:nvSpPr>
        <p:spPr>
          <a:xfrm flipV="1">
            <a:off x="5033280" y="2821730"/>
            <a:ext cx="2196000" cy="2196000"/>
          </a:xfrm>
          <a:prstGeom prst="arc">
            <a:avLst>
              <a:gd name="adj1" fmla="val 5405902"/>
              <a:gd name="adj2" fmla="val 10658382"/>
            </a:avLst>
          </a:prstGeom>
          <a:ln w="12700">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 name="Rectangle 10">
            <a:extLst>
              <a:ext uri="{FF2B5EF4-FFF2-40B4-BE49-F238E27FC236}">
                <a16:creationId xmlns:a16="http://schemas.microsoft.com/office/drawing/2014/main" id="{D7848A65-DBC8-8F43-A8E8-58171C696405}"/>
              </a:ext>
            </a:extLst>
          </p:cNvPr>
          <p:cNvSpPr/>
          <p:nvPr/>
        </p:nvSpPr>
        <p:spPr>
          <a:xfrm>
            <a:off x="7600745" y="2830625"/>
            <a:ext cx="2520000" cy="307777"/>
          </a:xfrm>
          <a:prstGeom prst="rect">
            <a:avLst/>
          </a:prstGeom>
          <a:noFill/>
        </p:spPr>
        <p:txBody>
          <a:bodyPr wrap="square">
            <a:spAutoFit/>
          </a:bodyPr>
          <a:lstStyle/>
          <a:p>
            <a:r>
              <a:rPr lang="en-GB" sz="1400" b="1">
                <a:solidFill>
                  <a:schemeClr val="accent1"/>
                </a:solidFill>
              </a:rPr>
              <a:t>[STEP 2]</a:t>
            </a:r>
          </a:p>
        </p:txBody>
      </p:sp>
      <p:sp>
        <p:nvSpPr>
          <p:cNvPr id="12" name="Rectangle 11">
            <a:extLst>
              <a:ext uri="{FF2B5EF4-FFF2-40B4-BE49-F238E27FC236}">
                <a16:creationId xmlns:a16="http://schemas.microsoft.com/office/drawing/2014/main" id="{9DD5855B-DB87-3041-B300-9D9C187FF48E}"/>
              </a:ext>
            </a:extLst>
          </p:cNvPr>
          <p:cNvSpPr/>
          <p:nvPr/>
        </p:nvSpPr>
        <p:spPr>
          <a:xfrm>
            <a:off x="2208288" y="4691868"/>
            <a:ext cx="2520000" cy="307777"/>
          </a:xfrm>
          <a:prstGeom prst="rect">
            <a:avLst/>
          </a:prstGeom>
          <a:noFill/>
        </p:spPr>
        <p:txBody>
          <a:bodyPr wrap="square">
            <a:spAutoFit/>
          </a:bodyPr>
          <a:lstStyle/>
          <a:p>
            <a:pPr algn="r"/>
            <a:r>
              <a:rPr lang="en-GB" sz="1400" b="1">
                <a:solidFill>
                  <a:schemeClr val="accent1"/>
                </a:solidFill>
              </a:rPr>
              <a:t>[STEP 4]</a:t>
            </a:r>
          </a:p>
        </p:txBody>
      </p:sp>
      <p:sp>
        <p:nvSpPr>
          <p:cNvPr id="15" name="Arc 14">
            <a:extLst>
              <a:ext uri="{FF2B5EF4-FFF2-40B4-BE49-F238E27FC236}">
                <a16:creationId xmlns:a16="http://schemas.microsoft.com/office/drawing/2014/main" id="{77B297CF-34B1-3B43-88E8-1AA2F74EDDB6}"/>
              </a:ext>
            </a:extLst>
          </p:cNvPr>
          <p:cNvSpPr/>
          <p:nvPr/>
        </p:nvSpPr>
        <p:spPr>
          <a:xfrm flipH="1">
            <a:off x="5033280" y="2817264"/>
            <a:ext cx="2196000" cy="2196000"/>
          </a:xfrm>
          <a:prstGeom prst="arc">
            <a:avLst>
              <a:gd name="adj1" fmla="val 21587184"/>
              <a:gd name="adj2" fmla="val 5152717"/>
            </a:avLst>
          </a:prstGeom>
          <a:ln w="12700">
            <a:solidFill>
              <a:schemeClr val="accent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 name="Rectangle 16">
            <a:extLst>
              <a:ext uri="{FF2B5EF4-FFF2-40B4-BE49-F238E27FC236}">
                <a16:creationId xmlns:a16="http://schemas.microsoft.com/office/drawing/2014/main" id="{01B7112F-8422-DF46-8579-FCD4CE27555E}"/>
              </a:ext>
            </a:extLst>
          </p:cNvPr>
          <p:cNvSpPr/>
          <p:nvPr/>
        </p:nvSpPr>
        <p:spPr>
          <a:xfrm>
            <a:off x="5428148" y="3572363"/>
            <a:ext cx="1406264" cy="307777"/>
          </a:xfrm>
          <a:prstGeom prst="rect">
            <a:avLst/>
          </a:prstGeom>
          <a:noFill/>
        </p:spPr>
        <p:txBody>
          <a:bodyPr wrap="square">
            <a:spAutoFit/>
          </a:bodyPr>
          <a:lstStyle/>
          <a:p>
            <a:pPr algn="ctr"/>
            <a:r>
              <a:rPr lang="en-GB" sz="1400" b="1">
                <a:solidFill>
                  <a:schemeClr val="accent1"/>
                </a:solidFill>
              </a:rPr>
              <a:t>[TITLE]</a:t>
            </a:r>
          </a:p>
        </p:txBody>
      </p:sp>
      <p:sp>
        <p:nvSpPr>
          <p:cNvPr id="19" name="Rectangle 18">
            <a:extLst>
              <a:ext uri="{FF2B5EF4-FFF2-40B4-BE49-F238E27FC236}">
                <a16:creationId xmlns:a16="http://schemas.microsoft.com/office/drawing/2014/main" id="{C7F1CCAB-286A-614A-A787-E74322DC2274}"/>
              </a:ext>
            </a:extLst>
          </p:cNvPr>
          <p:cNvSpPr/>
          <p:nvPr/>
        </p:nvSpPr>
        <p:spPr>
          <a:xfrm>
            <a:off x="5224191" y="3880140"/>
            <a:ext cx="1814179" cy="307777"/>
          </a:xfrm>
          <a:prstGeom prst="rect">
            <a:avLst/>
          </a:prstGeom>
          <a:noFill/>
        </p:spPr>
        <p:txBody>
          <a:bodyPr wrap="square">
            <a:spAutoFit/>
          </a:bodyPr>
          <a:lstStyle/>
          <a:p>
            <a:pPr algn="ctr"/>
            <a:r>
              <a:rPr lang="en-GB" sz="1400">
                <a:solidFill>
                  <a:schemeClr val="tx2"/>
                </a:solidFill>
              </a:rPr>
              <a:t>[Sub-title]</a:t>
            </a:r>
          </a:p>
        </p:txBody>
      </p:sp>
      <p:sp>
        <p:nvSpPr>
          <p:cNvPr id="20" name="Rectangle 19">
            <a:extLst>
              <a:ext uri="{FF2B5EF4-FFF2-40B4-BE49-F238E27FC236}">
                <a16:creationId xmlns:a16="http://schemas.microsoft.com/office/drawing/2014/main" id="{CE88C5D4-C2EC-054E-8F63-A12DB86EF211}"/>
              </a:ext>
            </a:extLst>
          </p:cNvPr>
          <p:cNvSpPr/>
          <p:nvPr/>
        </p:nvSpPr>
        <p:spPr>
          <a:xfrm>
            <a:off x="2208288" y="2830625"/>
            <a:ext cx="2520000" cy="307777"/>
          </a:xfrm>
          <a:prstGeom prst="rect">
            <a:avLst/>
          </a:prstGeom>
          <a:noFill/>
        </p:spPr>
        <p:txBody>
          <a:bodyPr wrap="square">
            <a:spAutoFit/>
          </a:bodyPr>
          <a:lstStyle/>
          <a:p>
            <a:pPr algn="r"/>
            <a:r>
              <a:rPr lang="en-GB" sz="1400" b="1">
                <a:solidFill>
                  <a:schemeClr val="accent1"/>
                </a:solidFill>
              </a:rPr>
              <a:t>[STEP 1]</a:t>
            </a:r>
          </a:p>
        </p:txBody>
      </p:sp>
      <p:grpSp>
        <p:nvGrpSpPr>
          <p:cNvPr id="21" name="Group 20">
            <a:extLst>
              <a:ext uri="{FF2B5EF4-FFF2-40B4-BE49-F238E27FC236}">
                <a16:creationId xmlns:a16="http://schemas.microsoft.com/office/drawing/2014/main" id="{54F8251D-401D-864C-BE80-7E0063E28919}"/>
              </a:ext>
            </a:extLst>
          </p:cNvPr>
          <p:cNvGrpSpPr>
            <a:grpSpLocks noChangeAspect="1"/>
          </p:cNvGrpSpPr>
          <p:nvPr/>
        </p:nvGrpSpPr>
        <p:grpSpPr>
          <a:xfrm>
            <a:off x="4824270" y="2810458"/>
            <a:ext cx="209010" cy="348110"/>
            <a:chOff x="13788390" y="419734"/>
            <a:chExt cx="552449" cy="920115"/>
          </a:xfrm>
          <a:solidFill>
            <a:schemeClr val="accent1"/>
          </a:solidFill>
        </p:grpSpPr>
        <p:sp>
          <p:nvSpPr>
            <p:cNvPr id="22" name="Freeform 21">
              <a:extLst>
                <a:ext uri="{FF2B5EF4-FFF2-40B4-BE49-F238E27FC236}">
                  <a16:creationId xmlns:a16="http://schemas.microsoft.com/office/drawing/2014/main" id="{1AFAF696-C537-554F-B93F-CC7D072B08C9}"/>
                </a:ext>
              </a:extLst>
            </p:cNvPr>
            <p:cNvSpPr/>
            <p:nvPr/>
          </p:nvSpPr>
          <p:spPr>
            <a:xfrm>
              <a:off x="13805769" y="435609"/>
              <a:ext cx="518560" cy="887729"/>
            </a:xfrm>
            <a:custGeom>
              <a:avLst/>
              <a:gdLst>
                <a:gd name="connsiteX0" fmla="*/ 505861 w 518560"/>
                <a:gd name="connsiteY0" fmla="*/ 887730 h 887729"/>
                <a:gd name="connsiteX1" fmla="*/ 283611 w 518560"/>
                <a:gd name="connsiteY1" fmla="*/ 887730 h 887729"/>
                <a:gd name="connsiteX2" fmla="*/ 270911 w 518560"/>
                <a:gd name="connsiteY2" fmla="*/ 875030 h 887729"/>
                <a:gd name="connsiteX3" fmla="*/ 270911 w 518560"/>
                <a:gd name="connsiteY3" fmla="*/ 328295 h 887729"/>
                <a:gd name="connsiteX4" fmla="*/ 147721 w 518560"/>
                <a:gd name="connsiteY4" fmla="*/ 452120 h 887729"/>
                <a:gd name="connsiteX5" fmla="*/ 138831 w 518560"/>
                <a:gd name="connsiteY5" fmla="*/ 455930 h 887729"/>
                <a:gd name="connsiteX6" fmla="*/ 129941 w 518560"/>
                <a:gd name="connsiteY6" fmla="*/ 452120 h 887729"/>
                <a:gd name="connsiteX7" fmla="*/ 3576 w 518560"/>
                <a:gd name="connsiteY7" fmla="*/ 318770 h 887729"/>
                <a:gd name="connsiteX8" fmla="*/ 3576 w 518560"/>
                <a:gd name="connsiteY8" fmla="*/ 300990 h 887729"/>
                <a:gd name="connsiteX9" fmla="*/ 304566 w 518560"/>
                <a:gd name="connsiteY9" fmla="*/ 3810 h 887729"/>
                <a:gd name="connsiteX10" fmla="*/ 313456 w 518560"/>
                <a:gd name="connsiteY10" fmla="*/ 0 h 887729"/>
                <a:gd name="connsiteX11" fmla="*/ 505861 w 518560"/>
                <a:gd name="connsiteY11" fmla="*/ 0 h 887729"/>
                <a:gd name="connsiteX12" fmla="*/ 518561 w 518560"/>
                <a:gd name="connsiteY12" fmla="*/ 12700 h 887729"/>
                <a:gd name="connsiteX13" fmla="*/ 518561 w 518560"/>
                <a:gd name="connsiteY13" fmla="*/ 874395 h 887729"/>
                <a:gd name="connsiteX14" fmla="*/ 505861 w 518560"/>
                <a:gd name="connsiteY14" fmla="*/ 887730 h 887729"/>
                <a:gd name="connsiteX15" fmla="*/ 296311 w 518560"/>
                <a:gd name="connsiteY15" fmla="*/ 862330 h 887729"/>
                <a:gd name="connsiteX16" fmla="*/ 493161 w 518560"/>
                <a:gd name="connsiteY16" fmla="*/ 862330 h 887729"/>
                <a:gd name="connsiteX17" fmla="*/ 493161 w 518560"/>
                <a:gd name="connsiteY17" fmla="*/ 25400 h 887729"/>
                <a:gd name="connsiteX18" fmla="*/ 318536 w 518560"/>
                <a:gd name="connsiteY18" fmla="*/ 25400 h 887729"/>
                <a:gd name="connsiteX19" fmla="*/ 29611 w 518560"/>
                <a:gd name="connsiteY19" fmla="*/ 310515 h 887729"/>
                <a:gd name="connsiteX20" fmla="*/ 138196 w 518560"/>
                <a:gd name="connsiteY20" fmla="*/ 425450 h 887729"/>
                <a:gd name="connsiteX21" fmla="*/ 274086 w 518560"/>
                <a:gd name="connsiteY21" fmla="*/ 288290 h 887729"/>
                <a:gd name="connsiteX22" fmla="*/ 288056 w 518560"/>
                <a:gd name="connsiteY22" fmla="*/ 285750 h 887729"/>
                <a:gd name="connsiteX23" fmla="*/ 295676 w 518560"/>
                <a:gd name="connsiteY23" fmla="*/ 297180 h 887729"/>
                <a:gd name="connsiteX24" fmla="*/ 295676 w 518560"/>
                <a:gd name="connsiteY24" fmla="*/ 862330 h 88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8560" h="887729">
                  <a:moveTo>
                    <a:pt x="505861" y="887730"/>
                  </a:moveTo>
                  <a:lnTo>
                    <a:pt x="283611" y="887730"/>
                  </a:lnTo>
                  <a:cubicBezTo>
                    <a:pt x="276626" y="887730"/>
                    <a:pt x="270911" y="882015"/>
                    <a:pt x="270911" y="875030"/>
                  </a:cubicBezTo>
                  <a:lnTo>
                    <a:pt x="270911" y="328295"/>
                  </a:lnTo>
                  <a:lnTo>
                    <a:pt x="147721" y="452120"/>
                  </a:lnTo>
                  <a:cubicBezTo>
                    <a:pt x="145181" y="454660"/>
                    <a:pt x="142006" y="455930"/>
                    <a:pt x="138831" y="455930"/>
                  </a:cubicBezTo>
                  <a:cubicBezTo>
                    <a:pt x="135656" y="455930"/>
                    <a:pt x="131846" y="454660"/>
                    <a:pt x="129941" y="452120"/>
                  </a:cubicBezTo>
                  <a:lnTo>
                    <a:pt x="3576" y="318770"/>
                  </a:lnTo>
                  <a:cubicBezTo>
                    <a:pt x="-1504" y="313690"/>
                    <a:pt x="-869" y="306070"/>
                    <a:pt x="3576" y="300990"/>
                  </a:cubicBezTo>
                  <a:lnTo>
                    <a:pt x="304566" y="3810"/>
                  </a:lnTo>
                  <a:cubicBezTo>
                    <a:pt x="307106" y="1270"/>
                    <a:pt x="310281" y="0"/>
                    <a:pt x="313456" y="0"/>
                  </a:cubicBezTo>
                  <a:lnTo>
                    <a:pt x="505861" y="0"/>
                  </a:lnTo>
                  <a:cubicBezTo>
                    <a:pt x="512846" y="0"/>
                    <a:pt x="518561" y="5715"/>
                    <a:pt x="518561" y="12700"/>
                  </a:cubicBezTo>
                  <a:lnTo>
                    <a:pt x="518561" y="874395"/>
                  </a:lnTo>
                  <a:cubicBezTo>
                    <a:pt x="518561" y="882015"/>
                    <a:pt x="512846" y="887730"/>
                    <a:pt x="505861" y="887730"/>
                  </a:cubicBezTo>
                  <a:close/>
                  <a:moveTo>
                    <a:pt x="296311" y="862330"/>
                  </a:moveTo>
                  <a:lnTo>
                    <a:pt x="493161" y="862330"/>
                  </a:lnTo>
                  <a:lnTo>
                    <a:pt x="493161" y="25400"/>
                  </a:lnTo>
                  <a:lnTo>
                    <a:pt x="318536" y="25400"/>
                  </a:lnTo>
                  <a:lnTo>
                    <a:pt x="29611" y="310515"/>
                  </a:lnTo>
                  <a:lnTo>
                    <a:pt x="138196" y="425450"/>
                  </a:lnTo>
                  <a:lnTo>
                    <a:pt x="274086" y="288290"/>
                  </a:lnTo>
                  <a:cubicBezTo>
                    <a:pt x="277896" y="284480"/>
                    <a:pt x="282976" y="283845"/>
                    <a:pt x="288056" y="285750"/>
                  </a:cubicBezTo>
                  <a:cubicBezTo>
                    <a:pt x="292501" y="287655"/>
                    <a:pt x="295676" y="292100"/>
                    <a:pt x="295676" y="297180"/>
                  </a:cubicBezTo>
                  <a:lnTo>
                    <a:pt x="295676" y="862330"/>
                  </a:lnTo>
                  <a:close/>
                </a:path>
              </a:pathLst>
            </a:custGeom>
            <a:grpFill/>
            <a:ln w="6350" cap="flat">
              <a:noFill/>
              <a:prstDash val="solid"/>
              <a:miter/>
            </a:ln>
          </p:spPr>
          <p:txBody>
            <a:bodyPr rtlCol="0" anchor="ctr"/>
            <a:lstStyle/>
            <a:p>
              <a:endParaRPr lang="en-US"/>
            </a:p>
          </p:txBody>
        </p:sp>
        <p:grpSp>
          <p:nvGrpSpPr>
            <p:cNvPr id="23" name="Graphic 336">
              <a:extLst>
                <a:ext uri="{FF2B5EF4-FFF2-40B4-BE49-F238E27FC236}">
                  <a16:creationId xmlns:a16="http://schemas.microsoft.com/office/drawing/2014/main" id="{D08DB19B-F0C4-9044-AEB1-85C2211813C3}"/>
                </a:ext>
              </a:extLst>
            </p:cNvPr>
            <p:cNvGrpSpPr/>
            <p:nvPr/>
          </p:nvGrpSpPr>
          <p:grpSpPr>
            <a:xfrm>
              <a:off x="14282419" y="419734"/>
              <a:ext cx="58420" cy="58420"/>
              <a:chOff x="14282419" y="419734"/>
              <a:chExt cx="58420" cy="58420"/>
            </a:xfrm>
            <a:grpFill/>
          </p:grpSpPr>
          <p:sp>
            <p:nvSpPr>
              <p:cNvPr id="46" name="Freeform 45">
                <a:extLst>
                  <a:ext uri="{FF2B5EF4-FFF2-40B4-BE49-F238E27FC236}">
                    <a16:creationId xmlns:a16="http://schemas.microsoft.com/office/drawing/2014/main" id="{23BEFF63-931F-B444-B7A9-6FA443612F85}"/>
                  </a:ext>
                </a:extLst>
              </p:cNvPr>
              <p:cNvSpPr/>
              <p:nvPr/>
            </p:nvSpPr>
            <p:spPr>
              <a:xfrm>
                <a:off x="14295119" y="43180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6035"/>
                      <a:pt x="25400" y="33020"/>
                      <a:pt x="16510" y="33020"/>
                    </a:cubicBezTo>
                    <a:cubicBezTo>
                      <a:pt x="6985" y="33020"/>
                      <a:pt x="0" y="25400"/>
                      <a:pt x="0" y="16510"/>
                    </a:cubicBezTo>
                    <a:cubicBezTo>
                      <a:pt x="0" y="7620"/>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11626E22-492F-B444-B024-31D66BDC03FA}"/>
                  </a:ext>
                </a:extLst>
              </p:cNvPr>
              <p:cNvSpPr/>
              <p:nvPr/>
            </p:nvSpPr>
            <p:spPr>
              <a:xfrm>
                <a:off x="14282419" y="419734"/>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4765 h 58420"/>
                  <a:gd name="connsiteX6" fmla="*/ 25400 w 58420"/>
                  <a:gd name="connsiteY6" fmla="*/ 28575 h 58420"/>
                  <a:gd name="connsiteX7" fmla="*/ 29210 w 58420"/>
                  <a:gd name="connsiteY7" fmla="*/ 32385 h 58420"/>
                  <a:gd name="connsiteX8" fmla="*/ 33020 w 58420"/>
                  <a:gd name="connsiteY8" fmla="*/ 28575 h 58420"/>
                  <a:gd name="connsiteX9" fmla="*/ 29210 w 58420"/>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2700" y="58420"/>
                      <a:pt x="0" y="45085"/>
                      <a:pt x="0" y="29210"/>
                    </a:cubicBezTo>
                    <a:cubicBezTo>
                      <a:pt x="0" y="13335"/>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p>
            </p:txBody>
          </p:sp>
        </p:grpSp>
        <p:grpSp>
          <p:nvGrpSpPr>
            <p:cNvPr id="24" name="Graphic 336">
              <a:extLst>
                <a:ext uri="{FF2B5EF4-FFF2-40B4-BE49-F238E27FC236}">
                  <a16:creationId xmlns:a16="http://schemas.microsoft.com/office/drawing/2014/main" id="{DE842155-6B93-2B49-8B55-ACA1CA90ED61}"/>
                </a:ext>
              </a:extLst>
            </p:cNvPr>
            <p:cNvGrpSpPr/>
            <p:nvPr/>
          </p:nvGrpSpPr>
          <p:grpSpPr>
            <a:xfrm>
              <a:off x="14282419" y="987425"/>
              <a:ext cx="58420" cy="58419"/>
              <a:chOff x="14282419" y="987425"/>
              <a:chExt cx="58420" cy="58419"/>
            </a:xfrm>
            <a:grpFill/>
          </p:grpSpPr>
          <p:sp>
            <p:nvSpPr>
              <p:cNvPr id="44" name="Freeform 43">
                <a:extLst>
                  <a:ext uri="{FF2B5EF4-FFF2-40B4-BE49-F238E27FC236}">
                    <a16:creationId xmlns:a16="http://schemas.microsoft.com/office/drawing/2014/main" id="{EC418DAA-84AB-8D46-803D-5B704CDDFEE6}"/>
                  </a:ext>
                </a:extLst>
              </p:cNvPr>
              <p:cNvSpPr/>
              <p:nvPr/>
            </p:nvSpPr>
            <p:spPr>
              <a:xfrm>
                <a:off x="14295119" y="1000087"/>
                <a:ext cx="33020" cy="33056"/>
              </a:xfrm>
              <a:custGeom>
                <a:avLst/>
                <a:gdLst>
                  <a:gd name="connsiteX0" fmla="*/ 33020 w 33020"/>
                  <a:gd name="connsiteY0" fmla="*/ 16547 h 33056"/>
                  <a:gd name="connsiteX1" fmla="*/ 16510 w 33020"/>
                  <a:gd name="connsiteY1" fmla="*/ 33057 h 33056"/>
                  <a:gd name="connsiteX2" fmla="*/ 0 w 33020"/>
                  <a:gd name="connsiteY2" fmla="*/ 16547 h 33056"/>
                  <a:gd name="connsiteX3" fmla="*/ 16510 w 33020"/>
                  <a:gd name="connsiteY3" fmla="*/ 37 h 33056"/>
                  <a:gd name="connsiteX4" fmla="*/ 33020 w 33020"/>
                  <a:gd name="connsiteY4" fmla="*/ 16547 h 33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56">
                    <a:moveTo>
                      <a:pt x="33020" y="16547"/>
                    </a:moveTo>
                    <a:cubicBezTo>
                      <a:pt x="33020" y="26072"/>
                      <a:pt x="25400" y="33057"/>
                      <a:pt x="16510" y="33057"/>
                    </a:cubicBezTo>
                    <a:cubicBezTo>
                      <a:pt x="6985" y="33057"/>
                      <a:pt x="0" y="25437"/>
                      <a:pt x="0" y="16547"/>
                    </a:cubicBezTo>
                    <a:cubicBezTo>
                      <a:pt x="0" y="7022"/>
                      <a:pt x="7620" y="37"/>
                      <a:pt x="16510" y="37"/>
                    </a:cubicBezTo>
                    <a:cubicBezTo>
                      <a:pt x="25400" y="-598"/>
                      <a:pt x="33020" y="7022"/>
                      <a:pt x="33020" y="16547"/>
                    </a:cubicBezTo>
                    <a:close/>
                  </a:path>
                </a:pathLst>
              </a:custGeom>
              <a:grpFill/>
              <a:ln w="6350"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783FCB30-C7CC-824A-9E62-F1A4C2D6C1DC}"/>
                  </a:ext>
                </a:extLst>
              </p:cNvPr>
              <p:cNvSpPr/>
              <p:nvPr/>
            </p:nvSpPr>
            <p:spPr>
              <a:xfrm>
                <a:off x="14282419" y="987425"/>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4765 h 58419"/>
                  <a:gd name="connsiteX6" fmla="*/ 25400 w 58420"/>
                  <a:gd name="connsiteY6" fmla="*/ 28575 h 58419"/>
                  <a:gd name="connsiteX7" fmla="*/ 29210 w 58420"/>
                  <a:gd name="connsiteY7" fmla="*/ 32385 h 58419"/>
                  <a:gd name="connsiteX8" fmla="*/ 33020 w 58420"/>
                  <a:gd name="connsiteY8" fmla="*/ 28575 h 58419"/>
                  <a:gd name="connsiteX9" fmla="*/ 29210 w 58420"/>
                  <a:gd name="connsiteY9" fmla="*/ 2476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2700" y="58420"/>
                      <a:pt x="0" y="45085"/>
                      <a:pt x="0" y="29210"/>
                    </a:cubicBezTo>
                    <a:cubicBezTo>
                      <a:pt x="0" y="12700"/>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p>
            </p:txBody>
          </p:sp>
        </p:grpSp>
        <p:grpSp>
          <p:nvGrpSpPr>
            <p:cNvPr id="25" name="Graphic 336">
              <a:extLst>
                <a:ext uri="{FF2B5EF4-FFF2-40B4-BE49-F238E27FC236}">
                  <a16:creationId xmlns:a16="http://schemas.microsoft.com/office/drawing/2014/main" id="{257FBD38-42DD-5444-B35A-2862920C74E2}"/>
                </a:ext>
              </a:extLst>
            </p:cNvPr>
            <p:cNvGrpSpPr/>
            <p:nvPr/>
          </p:nvGrpSpPr>
          <p:grpSpPr>
            <a:xfrm>
              <a:off x="14282419" y="1281430"/>
              <a:ext cx="58420" cy="58419"/>
              <a:chOff x="14282419" y="1281430"/>
              <a:chExt cx="58420" cy="58419"/>
            </a:xfrm>
            <a:grpFill/>
          </p:grpSpPr>
          <p:sp>
            <p:nvSpPr>
              <p:cNvPr id="42" name="Freeform 41">
                <a:extLst>
                  <a:ext uri="{FF2B5EF4-FFF2-40B4-BE49-F238E27FC236}">
                    <a16:creationId xmlns:a16="http://schemas.microsoft.com/office/drawing/2014/main" id="{62F62C34-ED05-114F-A9DF-5B67F1BE235D}"/>
                  </a:ext>
                </a:extLst>
              </p:cNvPr>
              <p:cNvSpPr/>
              <p:nvPr/>
            </p:nvSpPr>
            <p:spPr>
              <a:xfrm>
                <a:off x="14295119" y="1294093"/>
                <a:ext cx="33020" cy="33056"/>
              </a:xfrm>
              <a:custGeom>
                <a:avLst/>
                <a:gdLst>
                  <a:gd name="connsiteX0" fmla="*/ 33020 w 33020"/>
                  <a:gd name="connsiteY0" fmla="*/ 16547 h 33056"/>
                  <a:gd name="connsiteX1" fmla="*/ 16510 w 33020"/>
                  <a:gd name="connsiteY1" fmla="*/ 33057 h 33056"/>
                  <a:gd name="connsiteX2" fmla="*/ 0 w 33020"/>
                  <a:gd name="connsiteY2" fmla="*/ 16547 h 33056"/>
                  <a:gd name="connsiteX3" fmla="*/ 16510 w 33020"/>
                  <a:gd name="connsiteY3" fmla="*/ 37 h 33056"/>
                  <a:gd name="connsiteX4" fmla="*/ 33020 w 33020"/>
                  <a:gd name="connsiteY4" fmla="*/ 16547 h 33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56">
                    <a:moveTo>
                      <a:pt x="33020" y="16547"/>
                    </a:moveTo>
                    <a:cubicBezTo>
                      <a:pt x="33020" y="26072"/>
                      <a:pt x="25400" y="33057"/>
                      <a:pt x="16510" y="33057"/>
                    </a:cubicBezTo>
                    <a:cubicBezTo>
                      <a:pt x="6985" y="33057"/>
                      <a:pt x="0" y="25437"/>
                      <a:pt x="0" y="16547"/>
                    </a:cubicBezTo>
                    <a:cubicBezTo>
                      <a:pt x="0" y="7022"/>
                      <a:pt x="7620" y="37"/>
                      <a:pt x="16510" y="37"/>
                    </a:cubicBezTo>
                    <a:cubicBezTo>
                      <a:pt x="25400" y="-598"/>
                      <a:pt x="33020" y="7022"/>
                      <a:pt x="33020" y="16547"/>
                    </a:cubicBezTo>
                    <a:close/>
                  </a:path>
                </a:pathLst>
              </a:custGeom>
              <a:grpFill/>
              <a:ln w="6350"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36FAD5D9-1BEA-FC4C-9BA0-58C79ACEBE0B}"/>
                  </a:ext>
                </a:extLst>
              </p:cNvPr>
              <p:cNvSpPr/>
              <p:nvPr/>
            </p:nvSpPr>
            <p:spPr>
              <a:xfrm>
                <a:off x="14282419" y="128143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4765 h 58419"/>
                  <a:gd name="connsiteX6" fmla="*/ 25400 w 58420"/>
                  <a:gd name="connsiteY6" fmla="*/ 28575 h 58419"/>
                  <a:gd name="connsiteX7" fmla="*/ 29210 w 58420"/>
                  <a:gd name="connsiteY7" fmla="*/ 32385 h 58419"/>
                  <a:gd name="connsiteX8" fmla="*/ 33020 w 58420"/>
                  <a:gd name="connsiteY8" fmla="*/ 28575 h 58419"/>
                  <a:gd name="connsiteX9" fmla="*/ 29210 w 58420"/>
                  <a:gd name="connsiteY9" fmla="*/ 2476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2700" y="58420"/>
                      <a:pt x="0" y="45085"/>
                      <a:pt x="0" y="29210"/>
                    </a:cubicBezTo>
                    <a:cubicBezTo>
                      <a:pt x="0" y="12700"/>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p>
            </p:txBody>
          </p:sp>
        </p:grpSp>
        <p:grpSp>
          <p:nvGrpSpPr>
            <p:cNvPr id="26" name="Graphic 336">
              <a:extLst>
                <a:ext uri="{FF2B5EF4-FFF2-40B4-BE49-F238E27FC236}">
                  <a16:creationId xmlns:a16="http://schemas.microsoft.com/office/drawing/2014/main" id="{24183832-E36F-2941-8073-D271E613F92F}"/>
                </a:ext>
              </a:extLst>
            </p:cNvPr>
            <p:cNvGrpSpPr/>
            <p:nvPr/>
          </p:nvGrpSpPr>
          <p:grpSpPr>
            <a:xfrm>
              <a:off x="14058900" y="1281430"/>
              <a:ext cx="58441" cy="58419"/>
              <a:chOff x="14058900" y="1281430"/>
              <a:chExt cx="58441" cy="58419"/>
            </a:xfrm>
            <a:grpFill/>
          </p:grpSpPr>
          <p:sp>
            <p:nvSpPr>
              <p:cNvPr id="40" name="Freeform 39">
                <a:extLst>
                  <a:ext uri="{FF2B5EF4-FFF2-40B4-BE49-F238E27FC236}">
                    <a16:creationId xmlns:a16="http://schemas.microsoft.com/office/drawing/2014/main" id="{336C4BE2-277C-8245-A886-FAC7157B74AD}"/>
                  </a:ext>
                </a:extLst>
              </p:cNvPr>
              <p:cNvSpPr/>
              <p:nvPr/>
            </p:nvSpPr>
            <p:spPr>
              <a:xfrm>
                <a:off x="14072234" y="1294093"/>
                <a:ext cx="33019" cy="33056"/>
              </a:xfrm>
              <a:custGeom>
                <a:avLst/>
                <a:gdLst>
                  <a:gd name="connsiteX0" fmla="*/ 33020 w 33019"/>
                  <a:gd name="connsiteY0" fmla="*/ 16547 h 33056"/>
                  <a:gd name="connsiteX1" fmla="*/ 16510 w 33019"/>
                  <a:gd name="connsiteY1" fmla="*/ 33057 h 33056"/>
                  <a:gd name="connsiteX2" fmla="*/ 0 w 33019"/>
                  <a:gd name="connsiteY2" fmla="*/ 16547 h 33056"/>
                  <a:gd name="connsiteX3" fmla="*/ 16510 w 33019"/>
                  <a:gd name="connsiteY3" fmla="*/ 37 h 33056"/>
                  <a:gd name="connsiteX4" fmla="*/ 33020 w 33019"/>
                  <a:gd name="connsiteY4" fmla="*/ 16547 h 33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56">
                    <a:moveTo>
                      <a:pt x="33020" y="16547"/>
                    </a:moveTo>
                    <a:cubicBezTo>
                      <a:pt x="33020" y="26072"/>
                      <a:pt x="25400" y="33057"/>
                      <a:pt x="16510" y="33057"/>
                    </a:cubicBezTo>
                    <a:cubicBezTo>
                      <a:pt x="6985" y="33057"/>
                      <a:pt x="0" y="25437"/>
                      <a:pt x="0" y="16547"/>
                    </a:cubicBezTo>
                    <a:cubicBezTo>
                      <a:pt x="0" y="7022"/>
                      <a:pt x="7620" y="37"/>
                      <a:pt x="16510" y="37"/>
                    </a:cubicBezTo>
                    <a:cubicBezTo>
                      <a:pt x="25400" y="-598"/>
                      <a:pt x="33020" y="7022"/>
                      <a:pt x="33020" y="16547"/>
                    </a:cubicBezTo>
                    <a:close/>
                  </a:path>
                </a:pathLst>
              </a:custGeom>
              <a:grpFill/>
              <a:ln w="6350"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95D1CC98-85A5-7D4D-8AEF-B25D2DE3E2CA}"/>
                  </a:ext>
                </a:extLst>
              </p:cNvPr>
              <p:cNvSpPr/>
              <p:nvPr/>
            </p:nvSpPr>
            <p:spPr>
              <a:xfrm>
                <a:off x="14058900" y="1281430"/>
                <a:ext cx="58441" cy="58419"/>
              </a:xfrm>
              <a:custGeom>
                <a:avLst/>
                <a:gdLst>
                  <a:gd name="connsiteX0" fmla="*/ 29210 w 58441"/>
                  <a:gd name="connsiteY0" fmla="*/ 58420 h 58419"/>
                  <a:gd name="connsiteX1" fmla="*/ 0 w 58441"/>
                  <a:gd name="connsiteY1" fmla="*/ 29210 h 58419"/>
                  <a:gd name="connsiteX2" fmla="*/ 29210 w 58441"/>
                  <a:gd name="connsiteY2" fmla="*/ 0 h 58419"/>
                  <a:gd name="connsiteX3" fmla="*/ 58420 w 58441"/>
                  <a:gd name="connsiteY3" fmla="*/ 29210 h 58419"/>
                  <a:gd name="connsiteX4" fmla="*/ 29210 w 58441"/>
                  <a:gd name="connsiteY4" fmla="*/ 58420 h 58419"/>
                  <a:gd name="connsiteX5" fmla="*/ 29210 w 58441"/>
                  <a:gd name="connsiteY5" fmla="*/ 24765 h 58419"/>
                  <a:gd name="connsiteX6" fmla="*/ 25400 w 58441"/>
                  <a:gd name="connsiteY6" fmla="*/ 28575 h 58419"/>
                  <a:gd name="connsiteX7" fmla="*/ 29210 w 58441"/>
                  <a:gd name="connsiteY7" fmla="*/ 32385 h 58419"/>
                  <a:gd name="connsiteX8" fmla="*/ 33020 w 58441"/>
                  <a:gd name="connsiteY8" fmla="*/ 28575 h 58419"/>
                  <a:gd name="connsiteX9" fmla="*/ 29210 w 58441"/>
                  <a:gd name="connsiteY9" fmla="*/ 2476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19">
                    <a:moveTo>
                      <a:pt x="29210" y="58420"/>
                    </a:moveTo>
                    <a:cubicBezTo>
                      <a:pt x="12700" y="58420"/>
                      <a:pt x="0" y="45085"/>
                      <a:pt x="0" y="29210"/>
                    </a:cubicBezTo>
                    <a:cubicBezTo>
                      <a:pt x="0" y="12700"/>
                      <a:pt x="13335" y="0"/>
                      <a:pt x="29210" y="0"/>
                    </a:cubicBezTo>
                    <a:cubicBezTo>
                      <a:pt x="45720" y="0"/>
                      <a:pt x="58420" y="13335"/>
                      <a:pt x="58420" y="29210"/>
                    </a:cubicBezTo>
                    <a:cubicBezTo>
                      <a:pt x="59055" y="45085"/>
                      <a:pt x="45720"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655" y="26670"/>
                      <a:pt x="31750" y="24765"/>
                      <a:pt x="29210" y="24765"/>
                    </a:cubicBezTo>
                    <a:close/>
                  </a:path>
                </a:pathLst>
              </a:custGeom>
              <a:grpFill/>
              <a:ln w="6350" cap="flat">
                <a:noFill/>
                <a:prstDash val="solid"/>
                <a:miter/>
              </a:ln>
            </p:spPr>
            <p:txBody>
              <a:bodyPr rtlCol="0" anchor="ctr"/>
              <a:lstStyle/>
              <a:p>
                <a:endParaRPr lang="en-US"/>
              </a:p>
            </p:txBody>
          </p:sp>
        </p:grpSp>
        <p:grpSp>
          <p:nvGrpSpPr>
            <p:cNvPr id="27" name="Graphic 336">
              <a:extLst>
                <a:ext uri="{FF2B5EF4-FFF2-40B4-BE49-F238E27FC236}">
                  <a16:creationId xmlns:a16="http://schemas.microsoft.com/office/drawing/2014/main" id="{976B59DF-44A1-1744-8374-D4874AD7CB3F}"/>
                </a:ext>
              </a:extLst>
            </p:cNvPr>
            <p:cNvGrpSpPr/>
            <p:nvPr/>
          </p:nvGrpSpPr>
          <p:grpSpPr>
            <a:xfrm>
              <a:off x="14058900" y="705484"/>
              <a:ext cx="58441" cy="58420"/>
              <a:chOff x="14058900" y="705484"/>
              <a:chExt cx="58441" cy="58420"/>
            </a:xfrm>
            <a:grpFill/>
          </p:grpSpPr>
          <p:sp>
            <p:nvSpPr>
              <p:cNvPr id="38" name="Freeform 37">
                <a:extLst>
                  <a:ext uri="{FF2B5EF4-FFF2-40B4-BE49-F238E27FC236}">
                    <a16:creationId xmlns:a16="http://schemas.microsoft.com/office/drawing/2014/main" id="{1331B61A-8608-374C-A1CD-802A11240F36}"/>
                  </a:ext>
                </a:extLst>
              </p:cNvPr>
              <p:cNvSpPr/>
              <p:nvPr/>
            </p:nvSpPr>
            <p:spPr>
              <a:xfrm>
                <a:off x="14072234" y="718147"/>
                <a:ext cx="33019" cy="33057"/>
              </a:xfrm>
              <a:custGeom>
                <a:avLst/>
                <a:gdLst>
                  <a:gd name="connsiteX0" fmla="*/ 33020 w 33019"/>
                  <a:gd name="connsiteY0" fmla="*/ 16547 h 33057"/>
                  <a:gd name="connsiteX1" fmla="*/ 16510 w 33019"/>
                  <a:gd name="connsiteY1" fmla="*/ 33057 h 33057"/>
                  <a:gd name="connsiteX2" fmla="*/ 0 w 33019"/>
                  <a:gd name="connsiteY2" fmla="*/ 16547 h 33057"/>
                  <a:gd name="connsiteX3" fmla="*/ 16510 w 33019"/>
                  <a:gd name="connsiteY3" fmla="*/ 37 h 33057"/>
                  <a:gd name="connsiteX4" fmla="*/ 33020 w 33019"/>
                  <a:gd name="connsiteY4" fmla="*/ 16547 h 33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57">
                    <a:moveTo>
                      <a:pt x="33020" y="16547"/>
                    </a:moveTo>
                    <a:cubicBezTo>
                      <a:pt x="33020" y="26072"/>
                      <a:pt x="25400" y="33057"/>
                      <a:pt x="16510" y="33057"/>
                    </a:cubicBezTo>
                    <a:cubicBezTo>
                      <a:pt x="6985" y="33057"/>
                      <a:pt x="0" y="25437"/>
                      <a:pt x="0" y="16547"/>
                    </a:cubicBezTo>
                    <a:cubicBezTo>
                      <a:pt x="0" y="7022"/>
                      <a:pt x="7620" y="37"/>
                      <a:pt x="16510" y="37"/>
                    </a:cubicBezTo>
                    <a:cubicBezTo>
                      <a:pt x="25400" y="-598"/>
                      <a:pt x="33020" y="7022"/>
                      <a:pt x="33020" y="16547"/>
                    </a:cubicBezTo>
                    <a:close/>
                  </a:path>
                </a:pathLst>
              </a:custGeom>
              <a:grpFill/>
              <a:ln w="6350"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F0275B88-E9F9-DA46-8BC5-408B8C086662}"/>
                  </a:ext>
                </a:extLst>
              </p:cNvPr>
              <p:cNvSpPr/>
              <p:nvPr/>
            </p:nvSpPr>
            <p:spPr>
              <a:xfrm>
                <a:off x="14058900" y="705484"/>
                <a:ext cx="58441" cy="58420"/>
              </a:xfrm>
              <a:custGeom>
                <a:avLst/>
                <a:gdLst>
                  <a:gd name="connsiteX0" fmla="*/ 29210 w 58441"/>
                  <a:gd name="connsiteY0" fmla="*/ 58420 h 58420"/>
                  <a:gd name="connsiteX1" fmla="*/ 0 w 58441"/>
                  <a:gd name="connsiteY1" fmla="*/ 29210 h 58420"/>
                  <a:gd name="connsiteX2" fmla="*/ 29210 w 58441"/>
                  <a:gd name="connsiteY2" fmla="*/ 0 h 58420"/>
                  <a:gd name="connsiteX3" fmla="*/ 58420 w 58441"/>
                  <a:gd name="connsiteY3" fmla="*/ 29210 h 58420"/>
                  <a:gd name="connsiteX4" fmla="*/ 29210 w 58441"/>
                  <a:gd name="connsiteY4" fmla="*/ 58420 h 58420"/>
                  <a:gd name="connsiteX5" fmla="*/ 29210 w 58441"/>
                  <a:gd name="connsiteY5" fmla="*/ 24765 h 58420"/>
                  <a:gd name="connsiteX6" fmla="*/ 25400 w 58441"/>
                  <a:gd name="connsiteY6" fmla="*/ 28575 h 58420"/>
                  <a:gd name="connsiteX7" fmla="*/ 29210 w 58441"/>
                  <a:gd name="connsiteY7" fmla="*/ 32385 h 58420"/>
                  <a:gd name="connsiteX8" fmla="*/ 33020 w 58441"/>
                  <a:gd name="connsiteY8" fmla="*/ 28575 h 58420"/>
                  <a:gd name="connsiteX9" fmla="*/ 29210 w 58441"/>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20">
                    <a:moveTo>
                      <a:pt x="29210" y="58420"/>
                    </a:moveTo>
                    <a:cubicBezTo>
                      <a:pt x="12700" y="58420"/>
                      <a:pt x="0" y="45085"/>
                      <a:pt x="0" y="29210"/>
                    </a:cubicBezTo>
                    <a:cubicBezTo>
                      <a:pt x="0" y="12700"/>
                      <a:pt x="13335" y="0"/>
                      <a:pt x="29210" y="0"/>
                    </a:cubicBezTo>
                    <a:cubicBezTo>
                      <a:pt x="45720" y="0"/>
                      <a:pt x="58420" y="13335"/>
                      <a:pt x="58420" y="29210"/>
                    </a:cubicBezTo>
                    <a:cubicBezTo>
                      <a:pt x="59055" y="45085"/>
                      <a:pt x="45720"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020" y="26670"/>
                      <a:pt x="31750" y="24765"/>
                      <a:pt x="29210" y="24765"/>
                    </a:cubicBezTo>
                    <a:close/>
                  </a:path>
                </a:pathLst>
              </a:custGeom>
              <a:grpFill/>
              <a:ln w="6350" cap="flat">
                <a:noFill/>
                <a:prstDash val="solid"/>
                <a:miter/>
              </a:ln>
            </p:spPr>
            <p:txBody>
              <a:bodyPr rtlCol="0" anchor="ctr"/>
              <a:lstStyle/>
              <a:p>
                <a:endParaRPr lang="en-US"/>
              </a:p>
            </p:txBody>
          </p:sp>
        </p:grpSp>
        <p:grpSp>
          <p:nvGrpSpPr>
            <p:cNvPr id="28" name="Graphic 336">
              <a:extLst>
                <a:ext uri="{FF2B5EF4-FFF2-40B4-BE49-F238E27FC236}">
                  <a16:creationId xmlns:a16="http://schemas.microsoft.com/office/drawing/2014/main" id="{4CDF52F4-8723-4F4C-B6EC-4F217B8192F0}"/>
                </a:ext>
              </a:extLst>
            </p:cNvPr>
            <p:cNvGrpSpPr/>
            <p:nvPr/>
          </p:nvGrpSpPr>
          <p:grpSpPr>
            <a:xfrm>
              <a:off x="13915390" y="850264"/>
              <a:ext cx="58419" cy="58420"/>
              <a:chOff x="13915390" y="850264"/>
              <a:chExt cx="58419" cy="58420"/>
            </a:xfrm>
            <a:grpFill/>
          </p:grpSpPr>
          <p:sp>
            <p:nvSpPr>
              <p:cNvPr id="36" name="Freeform 35">
                <a:extLst>
                  <a:ext uri="{FF2B5EF4-FFF2-40B4-BE49-F238E27FC236}">
                    <a16:creationId xmlns:a16="http://schemas.microsoft.com/office/drawing/2014/main" id="{A9ED030B-7998-EA4A-B048-3DBED1ED9BC0}"/>
                  </a:ext>
                </a:extLst>
              </p:cNvPr>
              <p:cNvSpPr/>
              <p:nvPr/>
            </p:nvSpPr>
            <p:spPr>
              <a:xfrm>
                <a:off x="13928090" y="862964"/>
                <a:ext cx="33019" cy="33020"/>
              </a:xfrm>
              <a:custGeom>
                <a:avLst/>
                <a:gdLst>
                  <a:gd name="connsiteX0" fmla="*/ 33020 w 33019"/>
                  <a:gd name="connsiteY0" fmla="*/ 16510 h 33020"/>
                  <a:gd name="connsiteX1" fmla="*/ 16510 w 33019"/>
                  <a:gd name="connsiteY1" fmla="*/ 33020 h 33020"/>
                  <a:gd name="connsiteX2" fmla="*/ 0 w 33019"/>
                  <a:gd name="connsiteY2" fmla="*/ 16510 h 33020"/>
                  <a:gd name="connsiteX3" fmla="*/ 16510 w 33019"/>
                  <a:gd name="connsiteY3" fmla="*/ 0 h 33020"/>
                  <a:gd name="connsiteX4" fmla="*/ 33020 w 33019"/>
                  <a:gd name="connsiteY4" fmla="*/ 16510 h 3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20">
                    <a:moveTo>
                      <a:pt x="33020" y="16510"/>
                    </a:moveTo>
                    <a:cubicBezTo>
                      <a:pt x="33020" y="26035"/>
                      <a:pt x="25400" y="33020"/>
                      <a:pt x="16510" y="33020"/>
                    </a:cubicBezTo>
                    <a:cubicBezTo>
                      <a:pt x="6985" y="33020"/>
                      <a:pt x="0" y="25400"/>
                      <a:pt x="0" y="16510"/>
                    </a:cubicBezTo>
                    <a:cubicBezTo>
                      <a:pt x="0" y="6985"/>
                      <a:pt x="7620" y="0"/>
                      <a:pt x="16510" y="0"/>
                    </a:cubicBezTo>
                    <a:cubicBezTo>
                      <a:pt x="26035" y="0"/>
                      <a:pt x="33020" y="6985"/>
                      <a:pt x="33020" y="16510"/>
                    </a:cubicBezTo>
                    <a:close/>
                  </a:path>
                </a:pathLst>
              </a:custGeom>
              <a:grpFill/>
              <a:ln w="6350"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D445BBF3-F33B-D94D-B1B8-7BB4E45D000E}"/>
                  </a:ext>
                </a:extLst>
              </p:cNvPr>
              <p:cNvSpPr/>
              <p:nvPr/>
            </p:nvSpPr>
            <p:spPr>
              <a:xfrm>
                <a:off x="13915390" y="850264"/>
                <a:ext cx="58419" cy="58420"/>
              </a:xfrm>
              <a:custGeom>
                <a:avLst/>
                <a:gdLst>
                  <a:gd name="connsiteX0" fmla="*/ 29210 w 58419"/>
                  <a:gd name="connsiteY0" fmla="*/ 58420 h 58420"/>
                  <a:gd name="connsiteX1" fmla="*/ 0 w 58419"/>
                  <a:gd name="connsiteY1" fmla="*/ 29210 h 58420"/>
                  <a:gd name="connsiteX2" fmla="*/ 29210 w 58419"/>
                  <a:gd name="connsiteY2" fmla="*/ 0 h 58420"/>
                  <a:gd name="connsiteX3" fmla="*/ 58420 w 58419"/>
                  <a:gd name="connsiteY3" fmla="*/ 29210 h 58420"/>
                  <a:gd name="connsiteX4" fmla="*/ 29210 w 58419"/>
                  <a:gd name="connsiteY4" fmla="*/ 58420 h 58420"/>
                  <a:gd name="connsiteX5" fmla="*/ 29210 w 58419"/>
                  <a:gd name="connsiteY5" fmla="*/ 25400 h 58420"/>
                  <a:gd name="connsiteX6" fmla="*/ 25400 w 58419"/>
                  <a:gd name="connsiteY6" fmla="*/ 29210 h 58420"/>
                  <a:gd name="connsiteX7" fmla="*/ 29210 w 58419"/>
                  <a:gd name="connsiteY7" fmla="*/ 33020 h 58420"/>
                  <a:gd name="connsiteX8" fmla="*/ 33020 w 58419"/>
                  <a:gd name="connsiteY8" fmla="*/ 29210 h 58420"/>
                  <a:gd name="connsiteX9" fmla="*/ 29210 w 58419"/>
                  <a:gd name="connsiteY9" fmla="*/ 25400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20">
                    <a:moveTo>
                      <a:pt x="29210" y="58420"/>
                    </a:moveTo>
                    <a:cubicBezTo>
                      <a:pt x="12700" y="58420"/>
                      <a:pt x="0" y="45085"/>
                      <a:pt x="0" y="29210"/>
                    </a:cubicBezTo>
                    <a:cubicBezTo>
                      <a:pt x="0" y="12700"/>
                      <a:pt x="13335" y="0"/>
                      <a:pt x="29210" y="0"/>
                    </a:cubicBezTo>
                    <a:cubicBezTo>
                      <a:pt x="45720" y="0"/>
                      <a:pt x="58420" y="13335"/>
                      <a:pt x="58420" y="29210"/>
                    </a:cubicBezTo>
                    <a:cubicBezTo>
                      <a:pt x="58420" y="45720"/>
                      <a:pt x="45720"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750" y="25400"/>
                      <a:pt x="29210" y="25400"/>
                    </a:cubicBezTo>
                    <a:close/>
                  </a:path>
                </a:pathLst>
              </a:custGeom>
              <a:grpFill/>
              <a:ln w="6350" cap="flat">
                <a:noFill/>
                <a:prstDash val="solid"/>
                <a:miter/>
              </a:ln>
            </p:spPr>
            <p:txBody>
              <a:bodyPr rtlCol="0" anchor="ctr"/>
              <a:lstStyle/>
              <a:p>
                <a:endParaRPr lang="en-US"/>
              </a:p>
            </p:txBody>
          </p:sp>
        </p:grpSp>
        <p:grpSp>
          <p:nvGrpSpPr>
            <p:cNvPr id="29" name="Graphic 336">
              <a:extLst>
                <a:ext uri="{FF2B5EF4-FFF2-40B4-BE49-F238E27FC236}">
                  <a16:creationId xmlns:a16="http://schemas.microsoft.com/office/drawing/2014/main" id="{C30C87EE-8249-D641-BB79-AA4DAC399A66}"/>
                </a:ext>
              </a:extLst>
            </p:cNvPr>
            <p:cNvGrpSpPr/>
            <p:nvPr/>
          </p:nvGrpSpPr>
          <p:grpSpPr>
            <a:xfrm>
              <a:off x="13788390" y="716280"/>
              <a:ext cx="58441" cy="58419"/>
              <a:chOff x="13788390" y="716280"/>
              <a:chExt cx="58441" cy="58419"/>
            </a:xfrm>
            <a:grpFill/>
          </p:grpSpPr>
          <p:sp>
            <p:nvSpPr>
              <p:cNvPr id="34" name="Freeform 33">
                <a:extLst>
                  <a:ext uri="{FF2B5EF4-FFF2-40B4-BE49-F238E27FC236}">
                    <a16:creationId xmlns:a16="http://schemas.microsoft.com/office/drawing/2014/main" id="{56B5A216-C01C-4E40-813F-39B4ABC27D0F}"/>
                  </a:ext>
                </a:extLst>
              </p:cNvPr>
              <p:cNvSpPr/>
              <p:nvPr/>
            </p:nvSpPr>
            <p:spPr>
              <a:xfrm>
                <a:off x="13801725" y="72898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6985" y="33020"/>
                      <a:pt x="0" y="25400"/>
                      <a:pt x="0" y="16510"/>
                    </a:cubicBezTo>
                    <a:cubicBezTo>
                      <a:pt x="0" y="6985"/>
                      <a:pt x="7620" y="0"/>
                      <a:pt x="16510" y="0"/>
                    </a:cubicBezTo>
                    <a:cubicBezTo>
                      <a:pt x="25400" y="0"/>
                      <a:pt x="33020" y="6985"/>
                      <a:pt x="33020" y="16510"/>
                    </a:cubicBezTo>
                    <a:close/>
                  </a:path>
                </a:pathLst>
              </a:custGeom>
              <a:grpFill/>
              <a:ln w="6350"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B6A24642-B520-7041-B848-EC145FFE624E}"/>
                  </a:ext>
                </a:extLst>
              </p:cNvPr>
              <p:cNvSpPr/>
              <p:nvPr/>
            </p:nvSpPr>
            <p:spPr>
              <a:xfrm>
                <a:off x="13788390" y="716280"/>
                <a:ext cx="58441" cy="58419"/>
              </a:xfrm>
              <a:custGeom>
                <a:avLst/>
                <a:gdLst>
                  <a:gd name="connsiteX0" fmla="*/ 29210 w 58441"/>
                  <a:gd name="connsiteY0" fmla="*/ 58420 h 58419"/>
                  <a:gd name="connsiteX1" fmla="*/ 0 w 58441"/>
                  <a:gd name="connsiteY1" fmla="*/ 29210 h 58419"/>
                  <a:gd name="connsiteX2" fmla="*/ 29210 w 58441"/>
                  <a:gd name="connsiteY2" fmla="*/ 0 h 58419"/>
                  <a:gd name="connsiteX3" fmla="*/ 58420 w 58441"/>
                  <a:gd name="connsiteY3" fmla="*/ 29210 h 58419"/>
                  <a:gd name="connsiteX4" fmla="*/ 29210 w 58441"/>
                  <a:gd name="connsiteY4" fmla="*/ 58420 h 58419"/>
                  <a:gd name="connsiteX5" fmla="*/ 29210 w 58441"/>
                  <a:gd name="connsiteY5" fmla="*/ 25400 h 58419"/>
                  <a:gd name="connsiteX6" fmla="*/ 25400 w 58441"/>
                  <a:gd name="connsiteY6" fmla="*/ 29210 h 58419"/>
                  <a:gd name="connsiteX7" fmla="*/ 29210 w 58441"/>
                  <a:gd name="connsiteY7" fmla="*/ 33020 h 58419"/>
                  <a:gd name="connsiteX8" fmla="*/ 33020 w 58441"/>
                  <a:gd name="connsiteY8" fmla="*/ 29210 h 58419"/>
                  <a:gd name="connsiteX9" fmla="*/ 29210 w 58441"/>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19">
                    <a:moveTo>
                      <a:pt x="29210" y="58420"/>
                    </a:moveTo>
                    <a:cubicBezTo>
                      <a:pt x="12700" y="58420"/>
                      <a:pt x="0" y="45085"/>
                      <a:pt x="0" y="29210"/>
                    </a:cubicBezTo>
                    <a:cubicBezTo>
                      <a:pt x="0" y="12700"/>
                      <a:pt x="13335" y="0"/>
                      <a:pt x="29210" y="0"/>
                    </a:cubicBezTo>
                    <a:cubicBezTo>
                      <a:pt x="45720" y="0"/>
                      <a:pt x="58420" y="13335"/>
                      <a:pt x="58420" y="29210"/>
                    </a:cubicBezTo>
                    <a:cubicBezTo>
                      <a:pt x="59055" y="45720"/>
                      <a:pt x="45720"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655" y="27305"/>
                      <a:pt x="31750" y="25400"/>
                      <a:pt x="29210" y="25400"/>
                    </a:cubicBezTo>
                    <a:close/>
                  </a:path>
                </a:pathLst>
              </a:custGeom>
              <a:grpFill/>
              <a:ln w="6350" cap="flat">
                <a:noFill/>
                <a:prstDash val="solid"/>
                <a:miter/>
              </a:ln>
            </p:spPr>
            <p:txBody>
              <a:bodyPr rtlCol="0" anchor="ctr"/>
              <a:lstStyle/>
              <a:p>
                <a:endParaRPr lang="en-US"/>
              </a:p>
            </p:txBody>
          </p:sp>
        </p:grpSp>
        <p:grpSp>
          <p:nvGrpSpPr>
            <p:cNvPr id="30" name="Graphic 336">
              <a:extLst>
                <a:ext uri="{FF2B5EF4-FFF2-40B4-BE49-F238E27FC236}">
                  <a16:creationId xmlns:a16="http://schemas.microsoft.com/office/drawing/2014/main" id="{6485C66C-6527-214C-BEB3-43906C2BEBAA}"/>
                </a:ext>
              </a:extLst>
            </p:cNvPr>
            <p:cNvGrpSpPr/>
            <p:nvPr/>
          </p:nvGrpSpPr>
          <p:grpSpPr>
            <a:xfrm>
              <a:off x="14088745" y="419734"/>
              <a:ext cx="58419" cy="58420"/>
              <a:chOff x="14088745" y="419734"/>
              <a:chExt cx="58419" cy="58420"/>
            </a:xfrm>
            <a:grpFill/>
          </p:grpSpPr>
          <p:sp>
            <p:nvSpPr>
              <p:cNvPr id="32" name="Freeform 31">
                <a:extLst>
                  <a:ext uri="{FF2B5EF4-FFF2-40B4-BE49-F238E27FC236}">
                    <a16:creationId xmlns:a16="http://schemas.microsoft.com/office/drawing/2014/main" id="{7523EABD-B021-D24F-9BFD-6CE8F24CE567}"/>
                  </a:ext>
                </a:extLst>
              </p:cNvPr>
              <p:cNvSpPr/>
              <p:nvPr/>
            </p:nvSpPr>
            <p:spPr>
              <a:xfrm>
                <a:off x="14101445" y="43180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6985" y="33020"/>
                      <a:pt x="0" y="25400"/>
                      <a:pt x="0" y="16510"/>
                    </a:cubicBezTo>
                    <a:cubicBezTo>
                      <a:pt x="0" y="7620"/>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B1B8873A-49DD-AC46-BC77-1DF31DD71324}"/>
                  </a:ext>
                </a:extLst>
              </p:cNvPr>
              <p:cNvSpPr/>
              <p:nvPr/>
            </p:nvSpPr>
            <p:spPr>
              <a:xfrm>
                <a:off x="14088745" y="419734"/>
                <a:ext cx="58419" cy="58420"/>
              </a:xfrm>
              <a:custGeom>
                <a:avLst/>
                <a:gdLst>
                  <a:gd name="connsiteX0" fmla="*/ 29210 w 58419"/>
                  <a:gd name="connsiteY0" fmla="*/ 58420 h 58420"/>
                  <a:gd name="connsiteX1" fmla="*/ 0 w 58419"/>
                  <a:gd name="connsiteY1" fmla="*/ 29210 h 58420"/>
                  <a:gd name="connsiteX2" fmla="*/ 29210 w 58419"/>
                  <a:gd name="connsiteY2" fmla="*/ 0 h 58420"/>
                  <a:gd name="connsiteX3" fmla="*/ 58420 w 58419"/>
                  <a:gd name="connsiteY3" fmla="*/ 29210 h 58420"/>
                  <a:gd name="connsiteX4" fmla="*/ 29210 w 58419"/>
                  <a:gd name="connsiteY4" fmla="*/ 58420 h 58420"/>
                  <a:gd name="connsiteX5" fmla="*/ 29210 w 58419"/>
                  <a:gd name="connsiteY5" fmla="*/ 24765 h 58420"/>
                  <a:gd name="connsiteX6" fmla="*/ 25400 w 58419"/>
                  <a:gd name="connsiteY6" fmla="*/ 28575 h 58420"/>
                  <a:gd name="connsiteX7" fmla="*/ 29210 w 58419"/>
                  <a:gd name="connsiteY7" fmla="*/ 32385 h 58420"/>
                  <a:gd name="connsiteX8" fmla="*/ 33020 w 58419"/>
                  <a:gd name="connsiteY8" fmla="*/ 28575 h 58420"/>
                  <a:gd name="connsiteX9" fmla="*/ 29210 w 58419"/>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20">
                    <a:moveTo>
                      <a:pt x="29210" y="58420"/>
                    </a:moveTo>
                    <a:cubicBezTo>
                      <a:pt x="12700" y="58420"/>
                      <a:pt x="0" y="45085"/>
                      <a:pt x="0" y="29210"/>
                    </a:cubicBezTo>
                    <a:cubicBezTo>
                      <a:pt x="0" y="13335"/>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p>
            </p:txBody>
          </p:sp>
        </p:grpSp>
        <p:sp>
          <p:nvSpPr>
            <p:cNvPr id="31" name="Freeform 30">
              <a:extLst>
                <a:ext uri="{FF2B5EF4-FFF2-40B4-BE49-F238E27FC236}">
                  <a16:creationId xmlns:a16="http://schemas.microsoft.com/office/drawing/2014/main" id="{01A21171-DFF4-3846-9239-6B5EEE8EC05C}"/>
                </a:ext>
              </a:extLst>
            </p:cNvPr>
            <p:cNvSpPr/>
            <p:nvPr/>
          </p:nvSpPr>
          <p:spPr>
            <a:xfrm>
              <a:off x="14077950" y="726440"/>
              <a:ext cx="245427" cy="591820"/>
            </a:xfrm>
            <a:custGeom>
              <a:avLst/>
              <a:gdLst>
                <a:gd name="connsiteX0" fmla="*/ 20320 w 245427"/>
                <a:gd name="connsiteY0" fmla="*/ 591820 h 591820"/>
                <a:gd name="connsiteX1" fmla="*/ 0 w 245427"/>
                <a:gd name="connsiteY1" fmla="*/ 576580 h 591820"/>
                <a:gd name="connsiteX2" fmla="*/ 217170 w 245427"/>
                <a:gd name="connsiteY2" fmla="*/ 290195 h 591820"/>
                <a:gd name="connsiteX3" fmla="*/ 0 w 245427"/>
                <a:gd name="connsiteY3" fmla="*/ 15875 h 591820"/>
                <a:gd name="connsiteX4" fmla="*/ 19685 w 245427"/>
                <a:gd name="connsiteY4" fmla="*/ 0 h 591820"/>
                <a:gd name="connsiteX5" fmla="*/ 242570 w 245427"/>
                <a:gd name="connsiteY5" fmla="*/ 281940 h 591820"/>
                <a:gd name="connsiteX6" fmla="*/ 242570 w 245427"/>
                <a:gd name="connsiteY6" fmla="*/ 297815 h 591820"/>
                <a:gd name="connsiteX7" fmla="*/ 20320 w 245427"/>
                <a:gd name="connsiteY7" fmla="*/ 591820 h 591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427" h="591820">
                  <a:moveTo>
                    <a:pt x="20320" y="591820"/>
                  </a:moveTo>
                  <a:lnTo>
                    <a:pt x="0" y="576580"/>
                  </a:lnTo>
                  <a:lnTo>
                    <a:pt x="217170" y="290195"/>
                  </a:lnTo>
                  <a:lnTo>
                    <a:pt x="0" y="15875"/>
                  </a:lnTo>
                  <a:lnTo>
                    <a:pt x="19685" y="0"/>
                  </a:lnTo>
                  <a:lnTo>
                    <a:pt x="242570" y="281940"/>
                  </a:lnTo>
                  <a:cubicBezTo>
                    <a:pt x="246380" y="286385"/>
                    <a:pt x="246380" y="292735"/>
                    <a:pt x="242570" y="297815"/>
                  </a:cubicBezTo>
                  <a:lnTo>
                    <a:pt x="20320" y="591820"/>
                  </a:lnTo>
                  <a:close/>
                </a:path>
              </a:pathLst>
            </a:custGeom>
            <a:grpFill/>
            <a:ln w="6350" cap="flat">
              <a:noFill/>
              <a:prstDash val="solid"/>
              <a:miter/>
            </a:ln>
          </p:spPr>
          <p:txBody>
            <a:bodyPr rtlCol="0" anchor="ctr"/>
            <a:lstStyle/>
            <a:p>
              <a:endParaRPr lang="en-US"/>
            </a:p>
          </p:txBody>
        </p:sp>
      </p:grpSp>
      <p:grpSp>
        <p:nvGrpSpPr>
          <p:cNvPr id="48" name="Group 47">
            <a:extLst>
              <a:ext uri="{FF2B5EF4-FFF2-40B4-BE49-F238E27FC236}">
                <a16:creationId xmlns:a16="http://schemas.microsoft.com/office/drawing/2014/main" id="{F6BCD604-FE9B-204B-BEB7-8E4BB4441AFC}"/>
              </a:ext>
            </a:extLst>
          </p:cNvPr>
          <p:cNvGrpSpPr>
            <a:grpSpLocks noChangeAspect="1"/>
          </p:cNvGrpSpPr>
          <p:nvPr/>
        </p:nvGrpSpPr>
        <p:grpSpPr>
          <a:xfrm>
            <a:off x="7229279" y="2810218"/>
            <a:ext cx="286368" cy="348591"/>
            <a:chOff x="16620490" y="450215"/>
            <a:chExt cx="756920" cy="921384"/>
          </a:xfrm>
          <a:solidFill>
            <a:schemeClr val="accent1"/>
          </a:solidFill>
        </p:grpSpPr>
        <p:sp>
          <p:nvSpPr>
            <p:cNvPr id="49" name="Freeform 48">
              <a:extLst>
                <a:ext uri="{FF2B5EF4-FFF2-40B4-BE49-F238E27FC236}">
                  <a16:creationId xmlns:a16="http://schemas.microsoft.com/office/drawing/2014/main" id="{3A730F0B-3509-DE45-95A8-5E48A3C55FE3}"/>
                </a:ext>
              </a:extLst>
            </p:cNvPr>
            <p:cNvSpPr/>
            <p:nvPr/>
          </p:nvSpPr>
          <p:spPr>
            <a:xfrm>
              <a:off x="16636770" y="467518"/>
              <a:ext cx="722859" cy="887571"/>
            </a:xfrm>
            <a:custGeom>
              <a:avLst/>
              <a:gdLst>
                <a:gd name="connsiteX0" fmla="*/ 708889 w 722859"/>
                <a:gd name="connsiteY0" fmla="*/ 887571 h 887571"/>
                <a:gd name="connsiteX1" fmla="*/ 40869 w 722859"/>
                <a:gd name="connsiteY1" fmla="*/ 887571 h 887571"/>
                <a:gd name="connsiteX2" fmla="*/ 28169 w 722859"/>
                <a:gd name="connsiteY2" fmla="*/ 874871 h 887571"/>
                <a:gd name="connsiteX3" fmla="*/ 28169 w 722859"/>
                <a:gd name="connsiteY3" fmla="*/ 689451 h 887571"/>
                <a:gd name="connsiteX4" fmla="*/ 33249 w 722859"/>
                <a:gd name="connsiteY4" fmla="*/ 679291 h 887571"/>
                <a:gd name="connsiteX5" fmla="*/ 263119 w 722859"/>
                <a:gd name="connsiteY5" fmla="*/ 509746 h 887571"/>
                <a:gd name="connsiteX6" fmla="*/ 447904 w 722859"/>
                <a:gd name="connsiteY6" fmla="*/ 350996 h 887571"/>
                <a:gd name="connsiteX7" fmla="*/ 456159 w 722859"/>
                <a:gd name="connsiteY7" fmla="*/ 251301 h 887571"/>
                <a:gd name="connsiteX8" fmla="*/ 301854 w 722859"/>
                <a:gd name="connsiteY8" fmla="*/ 219551 h 887571"/>
                <a:gd name="connsiteX9" fmla="*/ 139929 w 722859"/>
                <a:gd name="connsiteY9" fmla="*/ 309721 h 887571"/>
                <a:gd name="connsiteX10" fmla="*/ 124054 w 722859"/>
                <a:gd name="connsiteY10" fmla="*/ 306546 h 887571"/>
                <a:gd name="connsiteX11" fmla="*/ 2769 w 722859"/>
                <a:gd name="connsiteY11" fmla="*/ 162401 h 887571"/>
                <a:gd name="connsiteX12" fmla="*/ 229 w 722859"/>
                <a:gd name="connsiteY12" fmla="*/ 152241 h 887571"/>
                <a:gd name="connsiteX13" fmla="*/ 5944 w 722859"/>
                <a:gd name="connsiteY13" fmla="*/ 143351 h 887571"/>
                <a:gd name="connsiteX14" fmla="*/ 166599 w 722859"/>
                <a:gd name="connsiteY14" fmla="*/ 46831 h 887571"/>
                <a:gd name="connsiteX15" fmla="*/ 170409 w 722859"/>
                <a:gd name="connsiteY15" fmla="*/ 45561 h 887571"/>
                <a:gd name="connsiteX16" fmla="*/ 355194 w 722859"/>
                <a:gd name="connsiteY16" fmla="*/ 476 h 887571"/>
                <a:gd name="connsiteX17" fmla="*/ 362179 w 722859"/>
                <a:gd name="connsiteY17" fmla="*/ 476 h 887571"/>
                <a:gd name="connsiteX18" fmla="*/ 612369 w 722859"/>
                <a:gd name="connsiteY18" fmla="*/ 80486 h 887571"/>
                <a:gd name="connsiteX19" fmla="*/ 619989 w 722859"/>
                <a:gd name="connsiteY19" fmla="*/ 86836 h 887571"/>
                <a:gd name="connsiteX20" fmla="*/ 714604 w 722859"/>
                <a:gd name="connsiteY20" fmla="*/ 264636 h 887571"/>
                <a:gd name="connsiteX21" fmla="*/ 715239 w 722859"/>
                <a:gd name="connsiteY21" fmla="*/ 275431 h 887571"/>
                <a:gd name="connsiteX22" fmla="*/ 620624 w 722859"/>
                <a:gd name="connsiteY22" fmla="*/ 509746 h 887571"/>
                <a:gd name="connsiteX23" fmla="*/ 617449 w 722859"/>
                <a:gd name="connsiteY23" fmla="*/ 514826 h 887571"/>
                <a:gd name="connsiteX24" fmla="*/ 422504 w 722859"/>
                <a:gd name="connsiteY24" fmla="*/ 671671 h 887571"/>
                <a:gd name="connsiteX25" fmla="*/ 710159 w 722859"/>
                <a:gd name="connsiteY25" fmla="*/ 671671 h 887571"/>
                <a:gd name="connsiteX26" fmla="*/ 722859 w 722859"/>
                <a:gd name="connsiteY26" fmla="*/ 684371 h 887571"/>
                <a:gd name="connsiteX27" fmla="*/ 722859 w 722859"/>
                <a:gd name="connsiteY27" fmla="*/ 875506 h 887571"/>
                <a:gd name="connsiteX28" fmla="*/ 708889 w 722859"/>
                <a:gd name="connsiteY28" fmla="*/ 887571 h 887571"/>
                <a:gd name="connsiteX29" fmla="*/ 53569 w 722859"/>
                <a:gd name="connsiteY29" fmla="*/ 862171 h 887571"/>
                <a:gd name="connsiteX30" fmla="*/ 696189 w 722859"/>
                <a:gd name="connsiteY30" fmla="*/ 862171 h 887571"/>
                <a:gd name="connsiteX31" fmla="*/ 696189 w 722859"/>
                <a:gd name="connsiteY31" fmla="*/ 696436 h 887571"/>
                <a:gd name="connsiteX32" fmla="*/ 380594 w 722859"/>
                <a:gd name="connsiteY32" fmla="*/ 696436 h 887571"/>
                <a:gd name="connsiteX33" fmla="*/ 368529 w 722859"/>
                <a:gd name="connsiteY33" fmla="*/ 687546 h 887571"/>
                <a:gd name="connsiteX34" fmla="*/ 373609 w 722859"/>
                <a:gd name="connsiteY34" fmla="*/ 673576 h 887571"/>
                <a:gd name="connsiteX35" fmla="*/ 597129 w 722859"/>
                <a:gd name="connsiteY35" fmla="*/ 497046 h 887571"/>
                <a:gd name="connsiteX36" fmla="*/ 688569 w 722859"/>
                <a:gd name="connsiteY36" fmla="*/ 270986 h 887571"/>
                <a:gd name="connsiteX37" fmla="*/ 599669 w 722859"/>
                <a:gd name="connsiteY37" fmla="*/ 103346 h 887571"/>
                <a:gd name="connsiteX38" fmla="*/ 357734 w 722859"/>
                <a:gd name="connsiteY38" fmla="*/ 25876 h 887571"/>
                <a:gd name="connsiteX39" fmla="*/ 178029 w 722859"/>
                <a:gd name="connsiteY39" fmla="*/ 69691 h 887571"/>
                <a:gd name="connsiteX40" fmla="*/ 31979 w 722859"/>
                <a:gd name="connsiteY40" fmla="*/ 157321 h 887571"/>
                <a:gd name="connsiteX41" fmla="*/ 137389 w 722859"/>
                <a:gd name="connsiteY41" fmla="*/ 283051 h 887571"/>
                <a:gd name="connsiteX42" fmla="*/ 294234 w 722859"/>
                <a:gd name="connsiteY42" fmla="*/ 195421 h 887571"/>
                <a:gd name="connsiteX43" fmla="*/ 303124 w 722859"/>
                <a:gd name="connsiteY43" fmla="*/ 194151 h 887571"/>
                <a:gd name="connsiteX44" fmla="*/ 472669 w 722859"/>
                <a:gd name="connsiteY44" fmla="*/ 229076 h 887571"/>
                <a:gd name="connsiteX45" fmla="*/ 482829 w 722859"/>
                <a:gd name="connsiteY45" fmla="*/ 242411 h 887571"/>
                <a:gd name="connsiteX46" fmla="*/ 472669 w 722859"/>
                <a:gd name="connsiteY46" fmla="*/ 358616 h 887571"/>
                <a:gd name="connsiteX47" fmla="*/ 468224 w 722859"/>
                <a:gd name="connsiteY47" fmla="*/ 366871 h 887571"/>
                <a:gd name="connsiteX48" fmla="*/ 278994 w 722859"/>
                <a:gd name="connsiteY48" fmla="*/ 529431 h 887571"/>
                <a:gd name="connsiteX49" fmla="*/ 278359 w 722859"/>
                <a:gd name="connsiteY49" fmla="*/ 530066 h 887571"/>
                <a:gd name="connsiteX50" fmla="*/ 52934 w 722859"/>
                <a:gd name="connsiteY50" fmla="*/ 696436 h 887571"/>
                <a:gd name="connsiteX51" fmla="*/ 52934 w 722859"/>
                <a:gd name="connsiteY51" fmla="*/ 862171 h 88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22859" h="887571">
                  <a:moveTo>
                    <a:pt x="708889" y="887571"/>
                  </a:moveTo>
                  <a:lnTo>
                    <a:pt x="40869" y="887571"/>
                  </a:lnTo>
                  <a:cubicBezTo>
                    <a:pt x="33884" y="887571"/>
                    <a:pt x="28169" y="881856"/>
                    <a:pt x="28169" y="874871"/>
                  </a:cubicBezTo>
                  <a:lnTo>
                    <a:pt x="28169" y="689451"/>
                  </a:lnTo>
                  <a:cubicBezTo>
                    <a:pt x="28169" y="685641"/>
                    <a:pt x="30074" y="681831"/>
                    <a:pt x="33249" y="679291"/>
                  </a:cubicBezTo>
                  <a:cubicBezTo>
                    <a:pt x="117069" y="618331"/>
                    <a:pt x="255499" y="515461"/>
                    <a:pt x="263119" y="509746"/>
                  </a:cubicBezTo>
                  <a:lnTo>
                    <a:pt x="447904" y="350996"/>
                  </a:lnTo>
                  <a:lnTo>
                    <a:pt x="456159" y="251301"/>
                  </a:lnTo>
                  <a:lnTo>
                    <a:pt x="301854" y="219551"/>
                  </a:lnTo>
                  <a:lnTo>
                    <a:pt x="139929" y="309721"/>
                  </a:lnTo>
                  <a:cubicBezTo>
                    <a:pt x="134849" y="312896"/>
                    <a:pt x="127864" y="311626"/>
                    <a:pt x="124054" y="306546"/>
                  </a:cubicBezTo>
                  <a:lnTo>
                    <a:pt x="2769" y="162401"/>
                  </a:lnTo>
                  <a:cubicBezTo>
                    <a:pt x="229" y="159861"/>
                    <a:pt x="-406" y="156051"/>
                    <a:pt x="229" y="152241"/>
                  </a:cubicBezTo>
                  <a:cubicBezTo>
                    <a:pt x="864" y="148431"/>
                    <a:pt x="2769" y="145256"/>
                    <a:pt x="5944" y="143351"/>
                  </a:cubicBezTo>
                  <a:lnTo>
                    <a:pt x="166599" y="46831"/>
                  </a:lnTo>
                  <a:cubicBezTo>
                    <a:pt x="167869" y="46196"/>
                    <a:pt x="169139" y="45561"/>
                    <a:pt x="170409" y="45561"/>
                  </a:cubicBezTo>
                  <a:lnTo>
                    <a:pt x="355194" y="476"/>
                  </a:lnTo>
                  <a:cubicBezTo>
                    <a:pt x="357734" y="-159"/>
                    <a:pt x="359639" y="-159"/>
                    <a:pt x="362179" y="476"/>
                  </a:cubicBezTo>
                  <a:lnTo>
                    <a:pt x="612369" y="80486"/>
                  </a:lnTo>
                  <a:cubicBezTo>
                    <a:pt x="615544" y="81756"/>
                    <a:pt x="618084" y="83661"/>
                    <a:pt x="619989" y="86836"/>
                  </a:cubicBezTo>
                  <a:lnTo>
                    <a:pt x="714604" y="264636"/>
                  </a:lnTo>
                  <a:cubicBezTo>
                    <a:pt x="716509" y="267811"/>
                    <a:pt x="716509" y="271621"/>
                    <a:pt x="715239" y="275431"/>
                  </a:cubicBezTo>
                  <a:lnTo>
                    <a:pt x="620624" y="509746"/>
                  </a:lnTo>
                  <a:cubicBezTo>
                    <a:pt x="619989" y="511651"/>
                    <a:pt x="618719" y="513556"/>
                    <a:pt x="617449" y="514826"/>
                  </a:cubicBezTo>
                  <a:cubicBezTo>
                    <a:pt x="612369" y="519271"/>
                    <a:pt x="505689" y="611981"/>
                    <a:pt x="422504" y="671671"/>
                  </a:cubicBezTo>
                  <a:lnTo>
                    <a:pt x="710159" y="671671"/>
                  </a:lnTo>
                  <a:cubicBezTo>
                    <a:pt x="717144" y="671671"/>
                    <a:pt x="722859" y="677386"/>
                    <a:pt x="722859" y="684371"/>
                  </a:cubicBezTo>
                  <a:lnTo>
                    <a:pt x="722859" y="875506"/>
                  </a:lnTo>
                  <a:cubicBezTo>
                    <a:pt x="721589" y="881856"/>
                    <a:pt x="715874" y="887571"/>
                    <a:pt x="708889" y="887571"/>
                  </a:cubicBezTo>
                  <a:close/>
                  <a:moveTo>
                    <a:pt x="53569" y="862171"/>
                  </a:moveTo>
                  <a:lnTo>
                    <a:pt x="696189" y="862171"/>
                  </a:lnTo>
                  <a:lnTo>
                    <a:pt x="696189" y="696436"/>
                  </a:lnTo>
                  <a:lnTo>
                    <a:pt x="380594" y="696436"/>
                  </a:lnTo>
                  <a:cubicBezTo>
                    <a:pt x="374879" y="696436"/>
                    <a:pt x="369799" y="692626"/>
                    <a:pt x="368529" y="687546"/>
                  </a:cubicBezTo>
                  <a:cubicBezTo>
                    <a:pt x="367259" y="682466"/>
                    <a:pt x="369164" y="676116"/>
                    <a:pt x="373609" y="673576"/>
                  </a:cubicBezTo>
                  <a:cubicBezTo>
                    <a:pt x="451079" y="624046"/>
                    <a:pt x="578714" y="513556"/>
                    <a:pt x="597129" y="497046"/>
                  </a:cubicBezTo>
                  <a:lnTo>
                    <a:pt x="688569" y="270986"/>
                  </a:lnTo>
                  <a:lnTo>
                    <a:pt x="599669" y="103346"/>
                  </a:lnTo>
                  <a:lnTo>
                    <a:pt x="357734" y="25876"/>
                  </a:lnTo>
                  <a:lnTo>
                    <a:pt x="178029" y="69691"/>
                  </a:lnTo>
                  <a:lnTo>
                    <a:pt x="31979" y="157321"/>
                  </a:lnTo>
                  <a:lnTo>
                    <a:pt x="137389" y="283051"/>
                  </a:lnTo>
                  <a:lnTo>
                    <a:pt x="294234" y="195421"/>
                  </a:lnTo>
                  <a:cubicBezTo>
                    <a:pt x="296774" y="194151"/>
                    <a:pt x="299949" y="193516"/>
                    <a:pt x="303124" y="194151"/>
                  </a:cubicBezTo>
                  <a:lnTo>
                    <a:pt x="472669" y="229076"/>
                  </a:lnTo>
                  <a:cubicBezTo>
                    <a:pt x="479019" y="230346"/>
                    <a:pt x="483464" y="236061"/>
                    <a:pt x="482829" y="242411"/>
                  </a:cubicBezTo>
                  <a:lnTo>
                    <a:pt x="472669" y="358616"/>
                  </a:lnTo>
                  <a:cubicBezTo>
                    <a:pt x="472669" y="361791"/>
                    <a:pt x="470764" y="364966"/>
                    <a:pt x="468224" y="366871"/>
                  </a:cubicBezTo>
                  <a:lnTo>
                    <a:pt x="278994" y="529431"/>
                  </a:lnTo>
                  <a:cubicBezTo>
                    <a:pt x="278994" y="529431"/>
                    <a:pt x="278359" y="530066"/>
                    <a:pt x="278359" y="530066"/>
                  </a:cubicBezTo>
                  <a:cubicBezTo>
                    <a:pt x="277089" y="531336"/>
                    <a:pt x="139929" y="633571"/>
                    <a:pt x="52934" y="696436"/>
                  </a:cubicBezTo>
                  <a:lnTo>
                    <a:pt x="52934" y="862171"/>
                  </a:lnTo>
                  <a:close/>
                </a:path>
              </a:pathLst>
            </a:custGeom>
            <a:grpFill/>
            <a:ln w="6350" cap="flat">
              <a:noFill/>
              <a:prstDash val="solid"/>
              <a:miter/>
            </a:ln>
          </p:spPr>
          <p:txBody>
            <a:bodyPr rtlCol="0" anchor="ctr"/>
            <a:lstStyle/>
            <a:p>
              <a:endParaRPr lang="en-US"/>
            </a:p>
          </p:txBody>
        </p:sp>
        <p:grpSp>
          <p:nvGrpSpPr>
            <p:cNvPr id="50" name="Graphic 336">
              <a:extLst>
                <a:ext uri="{FF2B5EF4-FFF2-40B4-BE49-F238E27FC236}">
                  <a16:creationId xmlns:a16="http://schemas.microsoft.com/office/drawing/2014/main" id="{BECE9AB3-DBF4-F846-BB9A-2510BDDE12F1}"/>
                </a:ext>
              </a:extLst>
            </p:cNvPr>
            <p:cNvGrpSpPr/>
            <p:nvPr/>
          </p:nvGrpSpPr>
          <p:grpSpPr>
            <a:xfrm>
              <a:off x="17318990" y="1313180"/>
              <a:ext cx="58420" cy="58419"/>
              <a:chOff x="17318990" y="1313180"/>
              <a:chExt cx="58420" cy="58419"/>
            </a:xfrm>
            <a:grpFill/>
          </p:grpSpPr>
          <p:sp>
            <p:nvSpPr>
              <p:cNvPr id="97" name="Freeform 96">
                <a:extLst>
                  <a:ext uri="{FF2B5EF4-FFF2-40B4-BE49-F238E27FC236}">
                    <a16:creationId xmlns:a16="http://schemas.microsoft.com/office/drawing/2014/main" id="{BA930DC7-9669-3A45-BBE9-5E0AC1606B3C}"/>
                  </a:ext>
                </a:extLst>
              </p:cNvPr>
              <p:cNvSpPr/>
              <p:nvPr/>
            </p:nvSpPr>
            <p:spPr>
              <a:xfrm>
                <a:off x="17331690" y="132588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6035" y="635"/>
                      <a:pt x="33020" y="7620"/>
                      <a:pt x="33020" y="16510"/>
                    </a:cubicBezTo>
                    <a:close/>
                  </a:path>
                </a:pathLst>
              </a:custGeom>
              <a:grpFill/>
              <a:ln w="6350"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D755E5AE-E5B5-5544-BAF3-EA4267287E85}"/>
                  </a:ext>
                </a:extLst>
              </p:cNvPr>
              <p:cNvSpPr/>
              <p:nvPr/>
            </p:nvSpPr>
            <p:spPr>
              <a:xfrm>
                <a:off x="17318990" y="131318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115" y="26035"/>
                      <a:pt x="29210" y="26035"/>
                    </a:cubicBezTo>
                    <a:close/>
                  </a:path>
                </a:pathLst>
              </a:custGeom>
              <a:grpFill/>
              <a:ln w="6350" cap="flat">
                <a:noFill/>
                <a:prstDash val="solid"/>
                <a:miter/>
              </a:ln>
            </p:spPr>
            <p:txBody>
              <a:bodyPr rtlCol="0" anchor="ctr"/>
              <a:lstStyle/>
              <a:p>
                <a:endParaRPr lang="en-US"/>
              </a:p>
            </p:txBody>
          </p:sp>
        </p:grpSp>
        <p:grpSp>
          <p:nvGrpSpPr>
            <p:cNvPr id="51" name="Graphic 336">
              <a:extLst>
                <a:ext uri="{FF2B5EF4-FFF2-40B4-BE49-F238E27FC236}">
                  <a16:creationId xmlns:a16="http://schemas.microsoft.com/office/drawing/2014/main" id="{7EDF2A18-5E1C-C846-BF7B-BA42E8793FE0}"/>
                </a:ext>
              </a:extLst>
            </p:cNvPr>
            <p:cNvGrpSpPr/>
            <p:nvPr/>
          </p:nvGrpSpPr>
          <p:grpSpPr>
            <a:xfrm>
              <a:off x="16649699" y="1313180"/>
              <a:ext cx="58420" cy="58419"/>
              <a:chOff x="16649699" y="1313180"/>
              <a:chExt cx="58420" cy="58419"/>
            </a:xfrm>
            <a:grpFill/>
          </p:grpSpPr>
          <p:sp>
            <p:nvSpPr>
              <p:cNvPr id="95" name="Freeform 94">
                <a:extLst>
                  <a:ext uri="{FF2B5EF4-FFF2-40B4-BE49-F238E27FC236}">
                    <a16:creationId xmlns:a16="http://schemas.microsoft.com/office/drawing/2014/main" id="{993AB38E-0439-0840-93B1-6D85E36363EE}"/>
                  </a:ext>
                </a:extLst>
              </p:cNvPr>
              <p:cNvSpPr/>
              <p:nvPr/>
            </p:nvSpPr>
            <p:spPr>
              <a:xfrm>
                <a:off x="16661765" y="132588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6035" y="635"/>
                      <a:pt x="33020" y="7620"/>
                      <a:pt x="33020" y="16510"/>
                    </a:cubicBezTo>
                    <a:close/>
                  </a:path>
                </a:pathLst>
              </a:custGeom>
              <a:grpFill/>
              <a:ln w="6350"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5D8DD12C-7F1E-EC41-A146-0E7B5F6FD52E}"/>
                  </a:ext>
                </a:extLst>
              </p:cNvPr>
              <p:cNvSpPr/>
              <p:nvPr/>
            </p:nvSpPr>
            <p:spPr>
              <a:xfrm>
                <a:off x="16649699" y="131318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115" y="26035"/>
                      <a:pt x="29210" y="26035"/>
                    </a:cubicBezTo>
                    <a:close/>
                  </a:path>
                </a:pathLst>
              </a:custGeom>
              <a:grpFill/>
              <a:ln w="6350" cap="flat">
                <a:noFill/>
                <a:prstDash val="solid"/>
                <a:miter/>
              </a:ln>
            </p:spPr>
            <p:txBody>
              <a:bodyPr rtlCol="0" anchor="ctr"/>
              <a:lstStyle/>
              <a:p>
                <a:endParaRPr lang="en-US"/>
              </a:p>
            </p:txBody>
          </p:sp>
        </p:grpSp>
        <p:grpSp>
          <p:nvGrpSpPr>
            <p:cNvPr id="52" name="Graphic 336">
              <a:extLst>
                <a:ext uri="{FF2B5EF4-FFF2-40B4-BE49-F238E27FC236}">
                  <a16:creationId xmlns:a16="http://schemas.microsoft.com/office/drawing/2014/main" id="{137DF6CC-FA88-EC45-A26E-443B32A537AF}"/>
                </a:ext>
              </a:extLst>
            </p:cNvPr>
            <p:cNvGrpSpPr/>
            <p:nvPr/>
          </p:nvGrpSpPr>
          <p:grpSpPr>
            <a:xfrm>
              <a:off x="17318990" y="1123314"/>
              <a:ext cx="58420" cy="58420"/>
              <a:chOff x="17318990" y="1123314"/>
              <a:chExt cx="58420" cy="58420"/>
            </a:xfrm>
            <a:grpFill/>
          </p:grpSpPr>
          <p:sp>
            <p:nvSpPr>
              <p:cNvPr id="93" name="Freeform 92">
                <a:extLst>
                  <a:ext uri="{FF2B5EF4-FFF2-40B4-BE49-F238E27FC236}">
                    <a16:creationId xmlns:a16="http://schemas.microsoft.com/office/drawing/2014/main" id="{B1725382-F048-854F-9802-E325792060F7}"/>
                  </a:ext>
                </a:extLst>
              </p:cNvPr>
              <p:cNvSpPr/>
              <p:nvPr/>
            </p:nvSpPr>
            <p:spPr>
              <a:xfrm>
                <a:off x="17331690" y="1136014"/>
                <a:ext cx="33020" cy="33020"/>
              </a:xfrm>
              <a:custGeom>
                <a:avLst/>
                <a:gdLst>
                  <a:gd name="connsiteX0" fmla="*/ 33020 w 33020"/>
                  <a:gd name="connsiteY0" fmla="*/ 16510 h 33020"/>
                  <a:gd name="connsiteX1" fmla="*/ 16510 w 33020"/>
                  <a:gd name="connsiteY1" fmla="*/ 33020 h 33020"/>
                  <a:gd name="connsiteX2" fmla="*/ 0 w 33020"/>
                  <a:gd name="connsiteY2" fmla="*/ 16510 h 33020"/>
                  <a:gd name="connsiteX3" fmla="*/ 16510 w 33020"/>
                  <a:gd name="connsiteY3" fmla="*/ 0 h 33020"/>
                  <a:gd name="connsiteX4" fmla="*/ 33020 w 33020"/>
                  <a:gd name="connsiteY4" fmla="*/ 16510 h 3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20">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F564C342-48B8-EE47-A275-203A40143AB9}"/>
                  </a:ext>
                </a:extLst>
              </p:cNvPr>
              <p:cNvSpPr/>
              <p:nvPr/>
            </p:nvSpPr>
            <p:spPr>
              <a:xfrm>
                <a:off x="17318990" y="1123314"/>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5400 h 58420"/>
                  <a:gd name="connsiteX6" fmla="*/ 25400 w 58420"/>
                  <a:gd name="connsiteY6" fmla="*/ 29210 h 58420"/>
                  <a:gd name="connsiteX7" fmla="*/ 29210 w 58420"/>
                  <a:gd name="connsiteY7" fmla="*/ 33020 h 58420"/>
                  <a:gd name="connsiteX8" fmla="*/ 33020 w 58420"/>
                  <a:gd name="connsiteY8" fmla="*/ 29210 h 58420"/>
                  <a:gd name="connsiteX9" fmla="*/ 29210 w 58420"/>
                  <a:gd name="connsiteY9" fmla="*/ 25400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p>
            </p:txBody>
          </p:sp>
        </p:grpSp>
        <p:grpSp>
          <p:nvGrpSpPr>
            <p:cNvPr id="53" name="Graphic 336">
              <a:extLst>
                <a:ext uri="{FF2B5EF4-FFF2-40B4-BE49-F238E27FC236}">
                  <a16:creationId xmlns:a16="http://schemas.microsoft.com/office/drawing/2014/main" id="{A1D69C5E-C87D-FD47-B530-80AE444762AC}"/>
                </a:ext>
              </a:extLst>
            </p:cNvPr>
            <p:cNvGrpSpPr/>
            <p:nvPr/>
          </p:nvGrpSpPr>
          <p:grpSpPr>
            <a:xfrm>
              <a:off x="16988790" y="1123314"/>
              <a:ext cx="58420" cy="58420"/>
              <a:chOff x="16988790" y="1123314"/>
              <a:chExt cx="58420" cy="58420"/>
            </a:xfrm>
            <a:grpFill/>
          </p:grpSpPr>
          <p:sp>
            <p:nvSpPr>
              <p:cNvPr id="91" name="Freeform 90">
                <a:extLst>
                  <a:ext uri="{FF2B5EF4-FFF2-40B4-BE49-F238E27FC236}">
                    <a16:creationId xmlns:a16="http://schemas.microsoft.com/office/drawing/2014/main" id="{F7E63442-C049-B643-9F0F-D7601B2AA87C}"/>
                  </a:ext>
                </a:extLst>
              </p:cNvPr>
              <p:cNvSpPr/>
              <p:nvPr/>
            </p:nvSpPr>
            <p:spPr>
              <a:xfrm>
                <a:off x="17001490" y="1136014"/>
                <a:ext cx="33020" cy="33020"/>
              </a:xfrm>
              <a:custGeom>
                <a:avLst/>
                <a:gdLst>
                  <a:gd name="connsiteX0" fmla="*/ 33020 w 33020"/>
                  <a:gd name="connsiteY0" fmla="*/ 16510 h 33020"/>
                  <a:gd name="connsiteX1" fmla="*/ 16510 w 33020"/>
                  <a:gd name="connsiteY1" fmla="*/ 33020 h 33020"/>
                  <a:gd name="connsiteX2" fmla="*/ 0 w 33020"/>
                  <a:gd name="connsiteY2" fmla="*/ 16510 h 33020"/>
                  <a:gd name="connsiteX3" fmla="*/ 16510 w 33020"/>
                  <a:gd name="connsiteY3" fmla="*/ 0 h 33020"/>
                  <a:gd name="connsiteX4" fmla="*/ 33020 w 33020"/>
                  <a:gd name="connsiteY4" fmla="*/ 16510 h 3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20">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CC5F37DB-5C6A-EB4E-BAE0-9F40D2600F7D}"/>
                  </a:ext>
                </a:extLst>
              </p:cNvPr>
              <p:cNvSpPr/>
              <p:nvPr/>
            </p:nvSpPr>
            <p:spPr>
              <a:xfrm>
                <a:off x="16988790" y="1123314"/>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5400 h 58420"/>
                  <a:gd name="connsiteX6" fmla="*/ 25400 w 58420"/>
                  <a:gd name="connsiteY6" fmla="*/ 29210 h 58420"/>
                  <a:gd name="connsiteX7" fmla="*/ 29210 w 58420"/>
                  <a:gd name="connsiteY7" fmla="*/ 33020 h 58420"/>
                  <a:gd name="connsiteX8" fmla="*/ 33020 w 58420"/>
                  <a:gd name="connsiteY8" fmla="*/ 29210 h 58420"/>
                  <a:gd name="connsiteX9" fmla="*/ 29210 w 58420"/>
                  <a:gd name="connsiteY9" fmla="*/ 25400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720"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750" y="25400"/>
                      <a:pt x="29210" y="25400"/>
                    </a:cubicBezTo>
                    <a:close/>
                  </a:path>
                </a:pathLst>
              </a:custGeom>
              <a:grpFill/>
              <a:ln w="6350" cap="flat">
                <a:noFill/>
                <a:prstDash val="solid"/>
                <a:miter/>
              </a:ln>
            </p:spPr>
            <p:txBody>
              <a:bodyPr rtlCol="0" anchor="ctr"/>
              <a:lstStyle/>
              <a:p>
                <a:endParaRPr lang="en-US"/>
              </a:p>
            </p:txBody>
          </p:sp>
        </p:grpSp>
        <p:grpSp>
          <p:nvGrpSpPr>
            <p:cNvPr id="54" name="Graphic 336">
              <a:extLst>
                <a:ext uri="{FF2B5EF4-FFF2-40B4-BE49-F238E27FC236}">
                  <a16:creationId xmlns:a16="http://schemas.microsoft.com/office/drawing/2014/main" id="{C71D8DF6-2DC4-3C46-9939-47E54B31AF06}"/>
                </a:ext>
              </a:extLst>
            </p:cNvPr>
            <p:cNvGrpSpPr/>
            <p:nvPr/>
          </p:nvGrpSpPr>
          <p:grpSpPr>
            <a:xfrm>
              <a:off x="16649699" y="1127760"/>
              <a:ext cx="58420" cy="58419"/>
              <a:chOff x="16649699" y="1127760"/>
              <a:chExt cx="58420" cy="58419"/>
            </a:xfrm>
            <a:grpFill/>
          </p:grpSpPr>
          <p:sp>
            <p:nvSpPr>
              <p:cNvPr id="89" name="Freeform 88">
                <a:extLst>
                  <a:ext uri="{FF2B5EF4-FFF2-40B4-BE49-F238E27FC236}">
                    <a16:creationId xmlns:a16="http://schemas.microsoft.com/office/drawing/2014/main" id="{D30BAC83-C37C-7C4C-85D0-5C13155AB1E7}"/>
                  </a:ext>
                </a:extLst>
              </p:cNvPr>
              <p:cNvSpPr/>
              <p:nvPr/>
            </p:nvSpPr>
            <p:spPr>
              <a:xfrm>
                <a:off x="16661765" y="114046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80E67FDE-F412-4E4D-8509-7EBC7AD63DEA}"/>
                  </a:ext>
                </a:extLst>
              </p:cNvPr>
              <p:cNvSpPr/>
              <p:nvPr/>
            </p:nvSpPr>
            <p:spPr>
              <a:xfrm>
                <a:off x="16649699" y="112776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5400 h 58419"/>
                  <a:gd name="connsiteX6" fmla="*/ 25400 w 58420"/>
                  <a:gd name="connsiteY6" fmla="*/ 29210 h 58419"/>
                  <a:gd name="connsiteX7" fmla="*/ 29210 w 58420"/>
                  <a:gd name="connsiteY7" fmla="*/ 33020 h 58419"/>
                  <a:gd name="connsiteX8" fmla="*/ 33020 w 58420"/>
                  <a:gd name="connsiteY8" fmla="*/ 29210 h 58419"/>
                  <a:gd name="connsiteX9" fmla="*/ 29210 w 58420"/>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p>
            </p:txBody>
          </p:sp>
        </p:grpSp>
        <p:grpSp>
          <p:nvGrpSpPr>
            <p:cNvPr id="55" name="Graphic 336">
              <a:extLst>
                <a:ext uri="{FF2B5EF4-FFF2-40B4-BE49-F238E27FC236}">
                  <a16:creationId xmlns:a16="http://schemas.microsoft.com/office/drawing/2014/main" id="{5E7A3E17-3FAF-9A4C-909F-06B7FB266A33}"/>
                </a:ext>
              </a:extLst>
            </p:cNvPr>
            <p:cNvGrpSpPr/>
            <p:nvPr/>
          </p:nvGrpSpPr>
          <p:grpSpPr>
            <a:xfrm>
              <a:off x="16742410" y="737234"/>
              <a:ext cx="58420" cy="58420"/>
              <a:chOff x="16742410" y="737234"/>
              <a:chExt cx="58420" cy="58420"/>
            </a:xfrm>
            <a:grpFill/>
          </p:grpSpPr>
          <p:sp>
            <p:nvSpPr>
              <p:cNvPr id="87" name="Freeform 86">
                <a:extLst>
                  <a:ext uri="{FF2B5EF4-FFF2-40B4-BE49-F238E27FC236}">
                    <a16:creationId xmlns:a16="http://schemas.microsoft.com/office/drawing/2014/main" id="{7562B285-6EFC-8D4A-80C4-EDCE38C91766}"/>
                  </a:ext>
                </a:extLst>
              </p:cNvPr>
              <p:cNvSpPr/>
              <p:nvPr/>
            </p:nvSpPr>
            <p:spPr>
              <a:xfrm>
                <a:off x="16755110" y="749934"/>
                <a:ext cx="33020" cy="33020"/>
              </a:xfrm>
              <a:custGeom>
                <a:avLst/>
                <a:gdLst>
                  <a:gd name="connsiteX0" fmla="*/ 33020 w 33020"/>
                  <a:gd name="connsiteY0" fmla="*/ 16510 h 33020"/>
                  <a:gd name="connsiteX1" fmla="*/ 16510 w 33020"/>
                  <a:gd name="connsiteY1" fmla="*/ 33020 h 33020"/>
                  <a:gd name="connsiteX2" fmla="*/ 0 w 33020"/>
                  <a:gd name="connsiteY2" fmla="*/ 16510 h 33020"/>
                  <a:gd name="connsiteX3" fmla="*/ 16510 w 33020"/>
                  <a:gd name="connsiteY3" fmla="*/ 0 h 33020"/>
                  <a:gd name="connsiteX4" fmla="*/ 33020 w 33020"/>
                  <a:gd name="connsiteY4" fmla="*/ 16510 h 3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20">
                    <a:moveTo>
                      <a:pt x="33020" y="16510"/>
                    </a:moveTo>
                    <a:cubicBezTo>
                      <a:pt x="33020" y="25400"/>
                      <a:pt x="26035" y="33020"/>
                      <a:pt x="16510" y="33020"/>
                    </a:cubicBezTo>
                    <a:cubicBezTo>
                      <a:pt x="6985"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0B3B4B88-1B9B-6D40-934B-156A7355BC3F}"/>
                  </a:ext>
                </a:extLst>
              </p:cNvPr>
              <p:cNvSpPr/>
              <p:nvPr/>
            </p:nvSpPr>
            <p:spPr>
              <a:xfrm>
                <a:off x="16742410" y="737234"/>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5400 h 58420"/>
                  <a:gd name="connsiteX6" fmla="*/ 25400 w 58420"/>
                  <a:gd name="connsiteY6" fmla="*/ 29210 h 58420"/>
                  <a:gd name="connsiteX7" fmla="*/ 29210 w 58420"/>
                  <a:gd name="connsiteY7" fmla="*/ 33020 h 58420"/>
                  <a:gd name="connsiteX8" fmla="*/ 33020 w 58420"/>
                  <a:gd name="connsiteY8" fmla="*/ 29210 h 58420"/>
                  <a:gd name="connsiteX9" fmla="*/ 29210 w 58420"/>
                  <a:gd name="connsiteY9" fmla="*/ 25400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p>
            </p:txBody>
          </p:sp>
        </p:grpSp>
        <p:grpSp>
          <p:nvGrpSpPr>
            <p:cNvPr id="56" name="Graphic 336">
              <a:extLst>
                <a:ext uri="{FF2B5EF4-FFF2-40B4-BE49-F238E27FC236}">
                  <a16:creationId xmlns:a16="http://schemas.microsoft.com/office/drawing/2014/main" id="{830BAB8E-4246-F047-AD34-E1988BF22353}"/>
                </a:ext>
              </a:extLst>
            </p:cNvPr>
            <p:cNvGrpSpPr/>
            <p:nvPr/>
          </p:nvGrpSpPr>
          <p:grpSpPr>
            <a:xfrm>
              <a:off x="16620490" y="591819"/>
              <a:ext cx="58420" cy="58420"/>
              <a:chOff x="16620490" y="591819"/>
              <a:chExt cx="58420" cy="58420"/>
            </a:xfrm>
            <a:grpFill/>
          </p:grpSpPr>
          <p:sp>
            <p:nvSpPr>
              <p:cNvPr id="85" name="Freeform 84">
                <a:extLst>
                  <a:ext uri="{FF2B5EF4-FFF2-40B4-BE49-F238E27FC236}">
                    <a16:creationId xmlns:a16="http://schemas.microsoft.com/office/drawing/2014/main" id="{9E807790-06AE-BF49-BCE9-3692CEF9EBE8}"/>
                  </a:ext>
                </a:extLst>
              </p:cNvPr>
              <p:cNvSpPr/>
              <p:nvPr/>
            </p:nvSpPr>
            <p:spPr>
              <a:xfrm>
                <a:off x="16633190" y="605155"/>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7F7DDA8E-049A-654E-8597-390EFFA8C8C3}"/>
                  </a:ext>
                </a:extLst>
              </p:cNvPr>
              <p:cNvSpPr/>
              <p:nvPr/>
            </p:nvSpPr>
            <p:spPr>
              <a:xfrm>
                <a:off x="16620490" y="591819"/>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6035 h 58420"/>
                  <a:gd name="connsiteX6" fmla="*/ 25400 w 58420"/>
                  <a:gd name="connsiteY6" fmla="*/ 29845 h 58420"/>
                  <a:gd name="connsiteX7" fmla="*/ 29210 w 58420"/>
                  <a:gd name="connsiteY7" fmla="*/ 33655 h 58420"/>
                  <a:gd name="connsiteX8" fmla="*/ 33020 w 58420"/>
                  <a:gd name="connsiteY8" fmla="*/ 29845 h 58420"/>
                  <a:gd name="connsiteX9" fmla="*/ 29210 w 58420"/>
                  <a:gd name="connsiteY9" fmla="*/ 2603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115" y="26035"/>
                      <a:pt x="29210" y="26035"/>
                    </a:cubicBezTo>
                    <a:close/>
                  </a:path>
                </a:pathLst>
              </a:custGeom>
              <a:grpFill/>
              <a:ln w="6350" cap="flat">
                <a:noFill/>
                <a:prstDash val="solid"/>
                <a:miter/>
              </a:ln>
            </p:spPr>
            <p:txBody>
              <a:bodyPr rtlCol="0" anchor="ctr"/>
              <a:lstStyle/>
              <a:p>
                <a:endParaRPr lang="en-US"/>
              </a:p>
            </p:txBody>
          </p:sp>
        </p:grpSp>
        <p:grpSp>
          <p:nvGrpSpPr>
            <p:cNvPr id="57" name="Graphic 336">
              <a:extLst>
                <a:ext uri="{FF2B5EF4-FFF2-40B4-BE49-F238E27FC236}">
                  <a16:creationId xmlns:a16="http://schemas.microsoft.com/office/drawing/2014/main" id="{EF6271D6-609B-794A-928C-A879931A3738}"/>
                </a:ext>
              </a:extLst>
            </p:cNvPr>
            <p:cNvGrpSpPr/>
            <p:nvPr/>
          </p:nvGrpSpPr>
          <p:grpSpPr>
            <a:xfrm>
              <a:off x="16968469" y="450215"/>
              <a:ext cx="58420" cy="58419"/>
              <a:chOff x="16968469" y="450215"/>
              <a:chExt cx="58420" cy="58419"/>
            </a:xfrm>
            <a:grpFill/>
          </p:grpSpPr>
          <p:sp>
            <p:nvSpPr>
              <p:cNvPr id="83" name="Freeform 82">
                <a:extLst>
                  <a:ext uri="{FF2B5EF4-FFF2-40B4-BE49-F238E27FC236}">
                    <a16:creationId xmlns:a16="http://schemas.microsoft.com/office/drawing/2014/main" id="{1B4D6B0B-97DC-0746-A345-FC4AC25F3984}"/>
                  </a:ext>
                </a:extLst>
              </p:cNvPr>
              <p:cNvSpPr/>
              <p:nvPr/>
            </p:nvSpPr>
            <p:spPr>
              <a:xfrm>
                <a:off x="16980535" y="46355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D47C7888-25E9-7F47-BBDE-1173E08C780B}"/>
                  </a:ext>
                </a:extLst>
              </p:cNvPr>
              <p:cNvSpPr/>
              <p:nvPr/>
            </p:nvSpPr>
            <p:spPr>
              <a:xfrm>
                <a:off x="16968469" y="450215"/>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115" y="26035"/>
                      <a:pt x="29210" y="26035"/>
                    </a:cubicBezTo>
                    <a:close/>
                  </a:path>
                </a:pathLst>
              </a:custGeom>
              <a:grpFill/>
              <a:ln w="6350" cap="flat">
                <a:noFill/>
                <a:prstDash val="solid"/>
                <a:miter/>
              </a:ln>
            </p:spPr>
            <p:txBody>
              <a:bodyPr rtlCol="0" anchor="ctr"/>
              <a:lstStyle/>
              <a:p>
                <a:endParaRPr lang="en-US"/>
              </a:p>
            </p:txBody>
          </p:sp>
        </p:grpSp>
        <p:grpSp>
          <p:nvGrpSpPr>
            <p:cNvPr id="58" name="Graphic 336">
              <a:extLst>
                <a:ext uri="{FF2B5EF4-FFF2-40B4-BE49-F238E27FC236}">
                  <a16:creationId xmlns:a16="http://schemas.microsoft.com/office/drawing/2014/main" id="{EE4F0592-8A09-9044-9C7B-250C09FA53E8}"/>
                </a:ext>
              </a:extLst>
            </p:cNvPr>
            <p:cNvGrpSpPr/>
            <p:nvPr/>
          </p:nvGrpSpPr>
          <p:grpSpPr>
            <a:xfrm>
              <a:off x="16780510" y="495300"/>
              <a:ext cx="58420" cy="58419"/>
              <a:chOff x="16780510" y="495300"/>
              <a:chExt cx="58420" cy="58419"/>
            </a:xfrm>
            <a:grpFill/>
          </p:grpSpPr>
          <p:sp>
            <p:nvSpPr>
              <p:cNvPr id="81" name="Freeform 80">
                <a:extLst>
                  <a:ext uri="{FF2B5EF4-FFF2-40B4-BE49-F238E27FC236}">
                    <a16:creationId xmlns:a16="http://schemas.microsoft.com/office/drawing/2014/main" id="{451BB9CB-B578-2E4A-A741-92595AC83AF1}"/>
                  </a:ext>
                </a:extLst>
              </p:cNvPr>
              <p:cNvSpPr/>
              <p:nvPr/>
            </p:nvSpPr>
            <p:spPr>
              <a:xfrm>
                <a:off x="16793210" y="50800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5400" y="33020"/>
                      <a:pt x="16510" y="33020"/>
                    </a:cubicBezTo>
                    <a:cubicBezTo>
                      <a:pt x="7620" y="33020"/>
                      <a:pt x="0" y="25400"/>
                      <a:pt x="0" y="16510"/>
                    </a:cubicBezTo>
                    <a:cubicBezTo>
                      <a:pt x="0" y="7620"/>
                      <a:pt x="6985"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82" name="Freeform 81">
                <a:extLst>
                  <a:ext uri="{FF2B5EF4-FFF2-40B4-BE49-F238E27FC236}">
                    <a16:creationId xmlns:a16="http://schemas.microsoft.com/office/drawing/2014/main" id="{C149B07D-8F7D-7240-9914-4E167ABDE27D}"/>
                  </a:ext>
                </a:extLst>
              </p:cNvPr>
              <p:cNvSpPr/>
              <p:nvPr/>
            </p:nvSpPr>
            <p:spPr>
              <a:xfrm>
                <a:off x="16780510" y="49530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5400 h 58419"/>
                  <a:gd name="connsiteX6" fmla="*/ 25400 w 58420"/>
                  <a:gd name="connsiteY6" fmla="*/ 29210 h 58419"/>
                  <a:gd name="connsiteX7" fmla="*/ 29210 w 58420"/>
                  <a:gd name="connsiteY7" fmla="*/ 33020 h 58419"/>
                  <a:gd name="connsiteX8" fmla="*/ 33020 w 58420"/>
                  <a:gd name="connsiteY8" fmla="*/ 29210 h 58419"/>
                  <a:gd name="connsiteX9" fmla="*/ 29210 w 58420"/>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p>
            </p:txBody>
          </p:sp>
        </p:grpSp>
        <p:grpSp>
          <p:nvGrpSpPr>
            <p:cNvPr id="59" name="Graphic 336">
              <a:extLst>
                <a:ext uri="{FF2B5EF4-FFF2-40B4-BE49-F238E27FC236}">
                  <a16:creationId xmlns:a16="http://schemas.microsoft.com/office/drawing/2014/main" id="{3CE18ED7-5279-774B-96DB-7C3BBA493165}"/>
                </a:ext>
              </a:extLst>
            </p:cNvPr>
            <p:cNvGrpSpPr/>
            <p:nvPr/>
          </p:nvGrpSpPr>
          <p:grpSpPr>
            <a:xfrm>
              <a:off x="17215485" y="530859"/>
              <a:ext cx="58420" cy="58420"/>
              <a:chOff x="17215485" y="530859"/>
              <a:chExt cx="58420" cy="58420"/>
            </a:xfrm>
            <a:grpFill/>
          </p:grpSpPr>
          <p:sp>
            <p:nvSpPr>
              <p:cNvPr id="79" name="Freeform 78">
                <a:extLst>
                  <a:ext uri="{FF2B5EF4-FFF2-40B4-BE49-F238E27FC236}">
                    <a16:creationId xmlns:a16="http://schemas.microsoft.com/office/drawing/2014/main" id="{C17F02DC-D244-5B43-8BE1-4B80EAC04C49}"/>
                  </a:ext>
                </a:extLst>
              </p:cNvPr>
              <p:cNvSpPr/>
              <p:nvPr/>
            </p:nvSpPr>
            <p:spPr>
              <a:xfrm>
                <a:off x="17228185" y="543559"/>
                <a:ext cx="33020" cy="33020"/>
              </a:xfrm>
              <a:custGeom>
                <a:avLst/>
                <a:gdLst>
                  <a:gd name="connsiteX0" fmla="*/ 33020 w 33020"/>
                  <a:gd name="connsiteY0" fmla="*/ 16510 h 33020"/>
                  <a:gd name="connsiteX1" fmla="*/ 16510 w 33020"/>
                  <a:gd name="connsiteY1" fmla="*/ 33020 h 33020"/>
                  <a:gd name="connsiteX2" fmla="*/ 0 w 33020"/>
                  <a:gd name="connsiteY2" fmla="*/ 16510 h 33020"/>
                  <a:gd name="connsiteX3" fmla="*/ 16510 w 33020"/>
                  <a:gd name="connsiteY3" fmla="*/ 0 h 33020"/>
                  <a:gd name="connsiteX4" fmla="*/ 33020 w 33020"/>
                  <a:gd name="connsiteY4" fmla="*/ 16510 h 3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20">
                    <a:moveTo>
                      <a:pt x="33020" y="16510"/>
                    </a:moveTo>
                    <a:cubicBezTo>
                      <a:pt x="33020" y="25400"/>
                      <a:pt x="26035" y="33020"/>
                      <a:pt x="16510" y="33020"/>
                    </a:cubicBezTo>
                    <a:cubicBezTo>
                      <a:pt x="7620" y="33020"/>
                      <a:pt x="0" y="25400"/>
                      <a:pt x="0" y="16510"/>
                    </a:cubicBezTo>
                    <a:cubicBezTo>
                      <a:pt x="0" y="7620"/>
                      <a:pt x="6985" y="0"/>
                      <a:pt x="16510" y="0"/>
                    </a:cubicBezTo>
                    <a:cubicBezTo>
                      <a:pt x="26035" y="635"/>
                      <a:pt x="33020" y="7620"/>
                      <a:pt x="33020" y="16510"/>
                    </a:cubicBezTo>
                    <a:close/>
                  </a:path>
                </a:pathLst>
              </a:custGeom>
              <a:grpFill/>
              <a:ln w="6350"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ECA7D732-843E-2341-8E3D-19CF18135B3A}"/>
                  </a:ext>
                </a:extLst>
              </p:cNvPr>
              <p:cNvSpPr/>
              <p:nvPr/>
            </p:nvSpPr>
            <p:spPr>
              <a:xfrm>
                <a:off x="17215485" y="530859"/>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6035 h 58420"/>
                  <a:gd name="connsiteX6" fmla="*/ 25400 w 58420"/>
                  <a:gd name="connsiteY6" fmla="*/ 29845 h 58420"/>
                  <a:gd name="connsiteX7" fmla="*/ 29210 w 58420"/>
                  <a:gd name="connsiteY7" fmla="*/ 33655 h 58420"/>
                  <a:gd name="connsiteX8" fmla="*/ 33020 w 58420"/>
                  <a:gd name="connsiteY8" fmla="*/ 29845 h 58420"/>
                  <a:gd name="connsiteX9" fmla="*/ 29210 w 58420"/>
                  <a:gd name="connsiteY9" fmla="*/ 2603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720"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750" y="26035"/>
                      <a:pt x="29210" y="26035"/>
                    </a:cubicBezTo>
                    <a:close/>
                  </a:path>
                </a:pathLst>
              </a:custGeom>
              <a:grpFill/>
              <a:ln w="6350" cap="flat">
                <a:noFill/>
                <a:prstDash val="solid"/>
                <a:miter/>
              </a:ln>
            </p:spPr>
            <p:txBody>
              <a:bodyPr rtlCol="0" anchor="ctr"/>
              <a:lstStyle/>
              <a:p>
                <a:endParaRPr lang="en-US"/>
              </a:p>
            </p:txBody>
          </p:sp>
        </p:grpSp>
        <p:grpSp>
          <p:nvGrpSpPr>
            <p:cNvPr id="60" name="Graphic 336">
              <a:extLst>
                <a:ext uri="{FF2B5EF4-FFF2-40B4-BE49-F238E27FC236}">
                  <a16:creationId xmlns:a16="http://schemas.microsoft.com/office/drawing/2014/main" id="{B61D2005-7BAF-0346-B62B-4B123F4721C2}"/>
                </a:ext>
              </a:extLst>
            </p:cNvPr>
            <p:cNvGrpSpPr/>
            <p:nvPr/>
          </p:nvGrpSpPr>
          <p:grpSpPr>
            <a:xfrm>
              <a:off x="17309465" y="708025"/>
              <a:ext cx="58420" cy="58419"/>
              <a:chOff x="17309465" y="708025"/>
              <a:chExt cx="58420" cy="58419"/>
            </a:xfrm>
            <a:grpFill/>
          </p:grpSpPr>
          <p:sp>
            <p:nvSpPr>
              <p:cNvPr id="77" name="Freeform 76">
                <a:extLst>
                  <a:ext uri="{FF2B5EF4-FFF2-40B4-BE49-F238E27FC236}">
                    <a16:creationId xmlns:a16="http://schemas.microsoft.com/office/drawing/2014/main" id="{D741DC97-42C8-7648-97C7-CB595BFC74FD}"/>
                  </a:ext>
                </a:extLst>
              </p:cNvPr>
              <p:cNvSpPr/>
              <p:nvPr/>
            </p:nvSpPr>
            <p:spPr>
              <a:xfrm>
                <a:off x="17322165" y="720725"/>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5400" y="635"/>
                      <a:pt x="33020" y="7620"/>
                      <a:pt x="33020" y="16510"/>
                    </a:cubicBezTo>
                    <a:close/>
                  </a:path>
                </a:pathLst>
              </a:custGeom>
              <a:grpFill/>
              <a:ln w="6350" cap="flat">
                <a:noFill/>
                <a:prstDash val="solid"/>
                <a:miter/>
              </a:ln>
            </p:spPr>
            <p:txBody>
              <a:bodyPr rtlCol="0" anchor="ctr"/>
              <a:lstStyle/>
              <a:p>
                <a:endParaRPr lang="en-US"/>
              </a:p>
            </p:txBody>
          </p:sp>
          <p:sp>
            <p:nvSpPr>
              <p:cNvPr id="78" name="Freeform 77">
                <a:extLst>
                  <a:ext uri="{FF2B5EF4-FFF2-40B4-BE49-F238E27FC236}">
                    <a16:creationId xmlns:a16="http://schemas.microsoft.com/office/drawing/2014/main" id="{6A200F09-3225-6845-86E3-633222BEBB5F}"/>
                  </a:ext>
                </a:extLst>
              </p:cNvPr>
              <p:cNvSpPr/>
              <p:nvPr/>
            </p:nvSpPr>
            <p:spPr>
              <a:xfrm>
                <a:off x="17309465" y="708025"/>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3335"/>
                      <a:pt x="13335" y="0"/>
                      <a:pt x="29210" y="0"/>
                    </a:cubicBezTo>
                    <a:cubicBezTo>
                      <a:pt x="45085" y="0"/>
                      <a:pt x="58420" y="12700"/>
                      <a:pt x="58420" y="29210"/>
                    </a:cubicBezTo>
                    <a:cubicBezTo>
                      <a:pt x="58420"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305"/>
                      <a:pt x="31115" y="26035"/>
                      <a:pt x="29210" y="26035"/>
                    </a:cubicBezTo>
                    <a:close/>
                  </a:path>
                </a:pathLst>
              </a:custGeom>
              <a:grpFill/>
              <a:ln w="6350" cap="flat">
                <a:noFill/>
                <a:prstDash val="solid"/>
                <a:miter/>
              </a:ln>
            </p:spPr>
            <p:txBody>
              <a:bodyPr rtlCol="0" anchor="ctr"/>
              <a:lstStyle/>
              <a:p>
                <a:endParaRPr lang="en-US"/>
              </a:p>
            </p:txBody>
          </p:sp>
        </p:grpSp>
        <p:grpSp>
          <p:nvGrpSpPr>
            <p:cNvPr id="61" name="Graphic 336">
              <a:extLst>
                <a:ext uri="{FF2B5EF4-FFF2-40B4-BE49-F238E27FC236}">
                  <a16:creationId xmlns:a16="http://schemas.microsoft.com/office/drawing/2014/main" id="{546DA91B-E853-3940-8C2C-DD538BFAF3E2}"/>
                </a:ext>
              </a:extLst>
            </p:cNvPr>
            <p:cNvGrpSpPr/>
            <p:nvPr/>
          </p:nvGrpSpPr>
          <p:grpSpPr>
            <a:xfrm>
              <a:off x="17215485" y="942339"/>
              <a:ext cx="58420" cy="58420"/>
              <a:chOff x="17215485" y="942339"/>
              <a:chExt cx="58420" cy="58420"/>
            </a:xfrm>
            <a:grpFill/>
          </p:grpSpPr>
          <p:sp>
            <p:nvSpPr>
              <p:cNvPr id="75" name="Freeform 74">
                <a:extLst>
                  <a:ext uri="{FF2B5EF4-FFF2-40B4-BE49-F238E27FC236}">
                    <a16:creationId xmlns:a16="http://schemas.microsoft.com/office/drawing/2014/main" id="{62B4BE87-101C-2C45-BF08-BDC940022A2D}"/>
                  </a:ext>
                </a:extLst>
              </p:cNvPr>
              <p:cNvSpPr/>
              <p:nvPr/>
            </p:nvSpPr>
            <p:spPr>
              <a:xfrm>
                <a:off x="17228185" y="955675"/>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6985"/>
                      <a:pt x="33020" y="16510"/>
                    </a:cubicBezTo>
                    <a:close/>
                  </a:path>
                </a:pathLst>
              </a:custGeom>
              <a:grpFill/>
              <a:ln w="6350" cap="flat">
                <a:noFill/>
                <a:prstDash val="solid"/>
                <a:miter/>
              </a:ln>
            </p:spPr>
            <p:txBody>
              <a:bodyPr rtlCol="0" anchor="ctr"/>
              <a:lstStyle/>
              <a:p>
                <a:endParaRPr lang="en-US"/>
              </a:p>
            </p:txBody>
          </p:sp>
          <p:sp>
            <p:nvSpPr>
              <p:cNvPr id="76" name="Freeform 75">
                <a:extLst>
                  <a:ext uri="{FF2B5EF4-FFF2-40B4-BE49-F238E27FC236}">
                    <a16:creationId xmlns:a16="http://schemas.microsoft.com/office/drawing/2014/main" id="{F7D216BD-EE91-894F-983C-260B05BE4D6D}"/>
                  </a:ext>
                </a:extLst>
              </p:cNvPr>
              <p:cNvSpPr/>
              <p:nvPr/>
            </p:nvSpPr>
            <p:spPr>
              <a:xfrm>
                <a:off x="17215485" y="942339"/>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6035 h 58420"/>
                  <a:gd name="connsiteX6" fmla="*/ 25400 w 58420"/>
                  <a:gd name="connsiteY6" fmla="*/ 29845 h 58420"/>
                  <a:gd name="connsiteX7" fmla="*/ 29210 w 58420"/>
                  <a:gd name="connsiteY7" fmla="*/ 33655 h 58420"/>
                  <a:gd name="connsiteX8" fmla="*/ 33020 w 58420"/>
                  <a:gd name="connsiteY8" fmla="*/ 29845 h 58420"/>
                  <a:gd name="connsiteX9" fmla="*/ 29210 w 58420"/>
                  <a:gd name="connsiteY9" fmla="*/ 2603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720"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750" y="26035"/>
                      <a:pt x="29210" y="26035"/>
                    </a:cubicBezTo>
                    <a:close/>
                  </a:path>
                </a:pathLst>
              </a:custGeom>
              <a:grpFill/>
              <a:ln w="6350" cap="flat">
                <a:noFill/>
                <a:prstDash val="solid"/>
                <a:miter/>
              </a:ln>
            </p:spPr>
            <p:txBody>
              <a:bodyPr rtlCol="0" anchor="ctr"/>
              <a:lstStyle/>
              <a:p>
                <a:endParaRPr lang="en-US"/>
              </a:p>
            </p:txBody>
          </p:sp>
        </p:grpSp>
        <p:grpSp>
          <p:nvGrpSpPr>
            <p:cNvPr id="62" name="Graphic 336">
              <a:extLst>
                <a:ext uri="{FF2B5EF4-FFF2-40B4-BE49-F238E27FC236}">
                  <a16:creationId xmlns:a16="http://schemas.microsoft.com/office/drawing/2014/main" id="{BAC95F8E-396A-F148-BAC0-1DE611D1C5E0}"/>
                </a:ext>
              </a:extLst>
            </p:cNvPr>
            <p:cNvGrpSpPr/>
            <p:nvPr/>
          </p:nvGrpSpPr>
          <p:grpSpPr>
            <a:xfrm>
              <a:off x="16908144" y="644525"/>
              <a:ext cx="58420" cy="58419"/>
              <a:chOff x="16908144" y="644525"/>
              <a:chExt cx="58420" cy="58419"/>
            </a:xfrm>
            <a:grpFill/>
          </p:grpSpPr>
          <p:sp>
            <p:nvSpPr>
              <p:cNvPr id="73" name="Freeform 72">
                <a:extLst>
                  <a:ext uri="{FF2B5EF4-FFF2-40B4-BE49-F238E27FC236}">
                    <a16:creationId xmlns:a16="http://schemas.microsoft.com/office/drawing/2014/main" id="{A388EF3E-D5BA-8E47-B461-C864588F734A}"/>
                  </a:ext>
                </a:extLst>
              </p:cNvPr>
              <p:cNvSpPr/>
              <p:nvPr/>
            </p:nvSpPr>
            <p:spPr>
              <a:xfrm>
                <a:off x="16920844" y="657225"/>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74" name="Freeform 73">
                <a:extLst>
                  <a:ext uri="{FF2B5EF4-FFF2-40B4-BE49-F238E27FC236}">
                    <a16:creationId xmlns:a16="http://schemas.microsoft.com/office/drawing/2014/main" id="{506F3A67-9664-6B4E-B7B5-8B519EA5AF52}"/>
                  </a:ext>
                </a:extLst>
              </p:cNvPr>
              <p:cNvSpPr/>
              <p:nvPr/>
            </p:nvSpPr>
            <p:spPr>
              <a:xfrm>
                <a:off x="16908144" y="644525"/>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5400 h 58419"/>
                  <a:gd name="connsiteX6" fmla="*/ 25400 w 58420"/>
                  <a:gd name="connsiteY6" fmla="*/ 29210 h 58419"/>
                  <a:gd name="connsiteX7" fmla="*/ 29210 w 58420"/>
                  <a:gd name="connsiteY7" fmla="*/ 33020 h 58419"/>
                  <a:gd name="connsiteX8" fmla="*/ 33020 w 58420"/>
                  <a:gd name="connsiteY8" fmla="*/ 29210 h 58419"/>
                  <a:gd name="connsiteX9" fmla="*/ 29210 w 58420"/>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3335"/>
                      <a:pt x="13335" y="0"/>
                      <a:pt x="29210" y="0"/>
                    </a:cubicBezTo>
                    <a:cubicBezTo>
                      <a:pt x="45085" y="0"/>
                      <a:pt x="58420" y="12700"/>
                      <a:pt x="58420" y="29210"/>
                    </a:cubicBezTo>
                    <a:cubicBezTo>
                      <a:pt x="58420" y="45085"/>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p>
            </p:txBody>
          </p:sp>
        </p:grpSp>
        <p:grpSp>
          <p:nvGrpSpPr>
            <p:cNvPr id="63" name="Graphic 336">
              <a:extLst>
                <a:ext uri="{FF2B5EF4-FFF2-40B4-BE49-F238E27FC236}">
                  <a16:creationId xmlns:a16="http://schemas.microsoft.com/office/drawing/2014/main" id="{AED210FF-4E07-A74F-A781-B4D838189C69}"/>
                </a:ext>
              </a:extLst>
            </p:cNvPr>
            <p:cNvGrpSpPr/>
            <p:nvPr/>
          </p:nvGrpSpPr>
          <p:grpSpPr>
            <a:xfrm>
              <a:off x="17068165" y="795019"/>
              <a:ext cx="58420" cy="58419"/>
              <a:chOff x="17068165" y="795019"/>
              <a:chExt cx="58420" cy="58419"/>
            </a:xfrm>
            <a:grpFill/>
          </p:grpSpPr>
          <p:sp>
            <p:nvSpPr>
              <p:cNvPr id="71" name="Freeform 70">
                <a:extLst>
                  <a:ext uri="{FF2B5EF4-FFF2-40B4-BE49-F238E27FC236}">
                    <a16:creationId xmlns:a16="http://schemas.microsoft.com/office/drawing/2014/main" id="{28C659CF-3AA7-3448-B85F-4D1A6D03F901}"/>
                  </a:ext>
                </a:extLst>
              </p:cNvPr>
              <p:cNvSpPr/>
              <p:nvPr/>
            </p:nvSpPr>
            <p:spPr>
              <a:xfrm>
                <a:off x="17080230" y="807719"/>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5400"/>
                      <a:pt x="25400"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5DA8A060-B17D-6C4A-9311-4C35AF2C81EC}"/>
                  </a:ext>
                </a:extLst>
              </p:cNvPr>
              <p:cNvSpPr/>
              <p:nvPr/>
            </p:nvSpPr>
            <p:spPr>
              <a:xfrm>
                <a:off x="17068165" y="795019"/>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3335"/>
                      <a:pt x="13335" y="0"/>
                      <a:pt x="29210" y="0"/>
                    </a:cubicBezTo>
                    <a:cubicBezTo>
                      <a:pt x="45085" y="0"/>
                      <a:pt x="58420" y="12700"/>
                      <a:pt x="58420" y="29210"/>
                    </a:cubicBezTo>
                    <a:cubicBezTo>
                      <a:pt x="57785"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2385" y="27305"/>
                      <a:pt x="31115" y="26035"/>
                      <a:pt x="29210" y="26035"/>
                    </a:cubicBezTo>
                    <a:close/>
                  </a:path>
                </a:pathLst>
              </a:custGeom>
              <a:grpFill/>
              <a:ln w="6350" cap="flat">
                <a:noFill/>
                <a:prstDash val="solid"/>
                <a:miter/>
              </a:ln>
            </p:spPr>
            <p:txBody>
              <a:bodyPr rtlCol="0" anchor="ctr"/>
              <a:lstStyle/>
              <a:p>
                <a:endParaRPr lang="en-US"/>
              </a:p>
            </p:txBody>
          </p:sp>
        </p:grpSp>
        <p:grpSp>
          <p:nvGrpSpPr>
            <p:cNvPr id="64" name="Graphic 336">
              <a:extLst>
                <a:ext uri="{FF2B5EF4-FFF2-40B4-BE49-F238E27FC236}">
                  <a16:creationId xmlns:a16="http://schemas.microsoft.com/office/drawing/2014/main" id="{DE179471-880F-5F4D-B78C-C47D4020EA7C}"/>
                </a:ext>
              </a:extLst>
            </p:cNvPr>
            <p:cNvGrpSpPr/>
            <p:nvPr/>
          </p:nvGrpSpPr>
          <p:grpSpPr>
            <a:xfrm>
              <a:off x="17077690" y="678815"/>
              <a:ext cx="58420" cy="58419"/>
              <a:chOff x="17077690" y="678815"/>
              <a:chExt cx="58420" cy="58419"/>
            </a:xfrm>
            <a:grpFill/>
          </p:grpSpPr>
          <p:sp>
            <p:nvSpPr>
              <p:cNvPr id="69" name="Freeform 68">
                <a:extLst>
                  <a:ext uri="{FF2B5EF4-FFF2-40B4-BE49-F238E27FC236}">
                    <a16:creationId xmlns:a16="http://schemas.microsoft.com/office/drawing/2014/main" id="{72BF281A-4025-E340-8B99-2292D09AAA2C}"/>
                  </a:ext>
                </a:extLst>
              </p:cNvPr>
              <p:cNvSpPr/>
              <p:nvPr/>
            </p:nvSpPr>
            <p:spPr>
              <a:xfrm>
                <a:off x="17089755" y="69215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B5AAFCD5-61D3-BB47-AFAB-2AA01AEEEE9B}"/>
                  </a:ext>
                </a:extLst>
              </p:cNvPr>
              <p:cNvSpPr/>
              <p:nvPr/>
            </p:nvSpPr>
            <p:spPr>
              <a:xfrm>
                <a:off x="17077690" y="678815"/>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3335"/>
                      <a:pt x="13335" y="0"/>
                      <a:pt x="29210" y="0"/>
                    </a:cubicBezTo>
                    <a:cubicBezTo>
                      <a:pt x="45085" y="0"/>
                      <a:pt x="58420" y="12700"/>
                      <a:pt x="58420" y="29210"/>
                    </a:cubicBezTo>
                    <a:cubicBezTo>
                      <a:pt x="57785"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2385" y="27940"/>
                      <a:pt x="31115" y="26035"/>
                      <a:pt x="29210" y="26035"/>
                    </a:cubicBezTo>
                    <a:close/>
                  </a:path>
                </a:pathLst>
              </a:custGeom>
              <a:grpFill/>
              <a:ln w="6350" cap="flat">
                <a:noFill/>
                <a:prstDash val="solid"/>
                <a:miter/>
              </a:ln>
            </p:spPr>
            <p:txBody>
              <a:bodyPr rtlCol="0" anchor="ctr"/>
              <a:lstStyle/>
              <a:p>
                <a:endParaRPr lang="en-US"/>
              </a:p>
            </p:txBody>
          </p:sp>
        </p:grpSp>
        <p:grpSp>
          <p:nvGrpSpPr>
            <p:cNvPr id="65" name="Graphic 336">
              <a:extLst>
                <a:ext uri="{FF2B5EF4-FFF2-40B4-BE49-F238E27FC236}">
                  <a16:creationId xmlns:a16="http://schemas.microsoft.com/office/drawing/2014/main" id="{1DFB9B9A-D5AD-E443-A66D-9052D7FBBFEF}"/>
                </a:ext>
              </a:extLst>
            </p:cNvPr>
            <p:cNvGrpSpPr/>
            <p:nvPr/>
          </p:nvGrpSpPr>
          <p:grpSpPr>
            <a:xfrm>
              <a:off x="16878935" y="957580"/>
              <a:ext cx="58420" cy="58419"/>
              <a:chOff x="16878935" y="957580"/>
              <a:chExt cx="58420" cy="58419"/>
            </a:xfrm>
            <a:grpFill/>
          </p:grpSpPr>
          <p:sp>
            <p:nvSpPr>
              <p:cNvPr id="67" name="Freeform 66">
                <a:extLst>
                  <a:ext uri="{FF2B5EF4-FFF2-40B4-BE49-F238E27FC236}">
                    <a16:creationId xmlns:a16="http://schemas.microsoft.com/office/drawing/2014/main" id="{70AF1C0A-3B52-414F-91B7-6A1383A59008}"/>
                  </a:ext>
                </a:extLst>
              </p:cNvPr>
              <p:cNvSpPr/>
              <p:nvPr/>
            </p:nvSpPr>
            <p:spPr>
              <a:xfrm>
                <a:off x="16891635" y="97028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B93E8AD0-43F0-C64F-9C12-620DBE429B69}"/>
                  </a:ext>
                </a:extLst>
              </p:cNvPr>
              <p:cNvSpPr/>
              <p:nvPr/>
            </p:nvSpPr>
            <p:spPr>
              <a:xfrm>
                <a:off x="16878935" y="95758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5400 h 58419"/>
                  <a:gd name="connsiteX6" fmla="*/ 25400 w 58420"/>
                  <a:gd name="connsiteY6" fmla="*/ 29210 h 58419"/>
                  <a:gd name="connsiteX7" fmla="*/ 29210 w 58420"/>
                  <a:gd name="connsiteY7" fmla="*/ 33020 h 58419"/>
                  <a:gd name="connsiteX8" fmla="*/ 33020 w 58420"/>
                  <a:gd name="connsiteY8" fmla="*/ 29210 h 58419"/>
                  <a:gd name="connsiteX9" fmla="*/ 29210 w 58420"/>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3335"/>
                      <a:pt x="13335" y="0"/>
                      <a:pt x="29210" y="0"/>
                    </a:cubicBezTo>
                    <a:cubicBezTo>
                      <a:pt x="45085" y="0"/>
                      <a:pt x="58420" y="12700"/>
                      <a:pt x="58420" y="29210"/>
                    </a:cubicBezTo>
                    <a:cubicBezTo>
                      <a:pt x="58420" y="45085"/>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p>
            </p:txBody>
          </p:sp>
        </p:grpSp>
        <p:sp>
          <p:nvSpPr>
            <p:cNvPr id="66" name="Freeform 65">
              <a:extLst>
                <a:ext uri="{FF2B5EF4-FFF2-40B4-BE49-F238E27FC236}">
                  <a16:creationId xmlns:a16="http://schemas.microsoft.com/office/drawing/2014/main" id="{BAEE1AB7-E68C-4C44-8D88-093A99620E44}"/>
                </a:ext>
              </a:extLst>
            </p:cNvPr>
            <p:cNvSpPr/>
            <p:nvPr/>
          </p:nvSpPr>
          <p:spPr>
            <a:xfrm>
              <a:off x="16895357" y="725805"/>
              <a:ext cx="448398" cy="432434"/>
            </a:xfrm>
            <a:custGeom>
              <a:avLst/>
              <a:gdLst>
                <a:gd name="connsiteX0" fmla="*/ 111213 w 448398"/>
                <a:gd name="connsiteY0" fmla="*/ 432435 h 432434"/>
                <a:gd name="connsiteX1" fmla="*/ 1993 w 448398"/>
                <a:gd name="connsiteY1" fmla="*/ 267970 h 432434"/>
                <a:gd name="connsiteX2" fmla="*/ 1358 w 448398"/>
                <a:gd name="connsiteY2" fmla="*/ 255270 h 432434"/>
                <a:gd name="connsiteX3" fmla="*/ 12153 w 448398"/>
                <a:gd name="connsiteY3" fmla="*/ 248285 h 432434"/>
                <a:gd name="connsiteX4" fmla="*/ 320128 w 448398"/>
                <a:gd name="connsiteY4" fmla="*/ 234950 h 432434"/>
                <a:gd name="connsiteX5" fmla="*/ 192493 w 448398"/>
                <a:gd name="connsiteY5" fmla="*/ 107950 h 432434"/>
                <a:gd name="connsiteX6" fmla="*/ 189318 w 448398"/>
                <a:gd name="connsiteY6" fmla="*/ 95885 h 432434"/>
                <a:gd name="connsiteX7" fmla="*/ 197573 w 448398"/>
                <a:gd name="connsiteY7" fmla="*/ 86995 h 432434"/>
                <a:gd name="connsiteX8" fmla="*/ 439508 w 448398"/>
                <a:gd name="connsiteY8" fmla="*/ 0 h 432434"/>
                <a:gd name="connsiteX9" fmla="*/ 448398 w 448398"/>
                <a:gd name="connsiteY9" fmla="*/ 24130 h 432434"/>
                <a:gd name="connsiteX10" fmla="*/ 225513 w 448398"/>
                <a:gd name="connsiteY10" fmla="*/ 104140 h 432434"/>
                <a:gd name="connsiteX11" fmla="*/ 358863 w 448398"/>
                <a:gd name="connsiteY11" fmla="*/ 237490 h 432434"/>
                <a:gd name="connsiteX12" fmla="*/ 362038 w 448398"/>
                <a:gd name="connsiteY12" fmla="*/ 250825 h 432434"/>
                <a:gd name="connsiteX13" fmla="*/ 350608 w 448398"/>
                <a:gd name="connsiteY13" fmla="*/ 259080 h 432434"/>
                <a:gd name="connsiteX14" fmla="*/ 36283 w 448398"/>
                <a:gd name="connsiteY14" fmla="*/ 273050 h 432434"/>
                <a:gd name="connsiteX15" fmla="*/ 132803 w 448398"/>
                <a:gd name="connsiteY15" fmla="*/ 418465 h 432434"/>
                <a:gd name="connsiteX16" fmla="*/ 111213 w 448398"/>
                <a:gd name="connsiteY16" fmla="*/ 432435 h 43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398" h="432434">
                  <a:moveTo>
                    <a:pt x="111213" y="432435"/>
                  </a:moveTo>
                  <a:lnTo>
                    <a:pt x="1993" y="267970"/>
                  </a:lnTo>
                  <a:cubicBezTo>
                    <a:pt x="-547" y="264160"/>
                    <a:pt x="-547" y="259080"/>
                    <a:pt x="1358" y="255270"/>
                  </a:cubicBezTo>
                  <a:cubicBezTo>
                    <a:pt x="3263" y="251460"/>
                    <a:pt x="7708" y="248285"/>
                    <a:pt x="12153" y="248285"/>
                  </a:cubicBezTo>
                  <a:lnTo>
                    <a:pt x="320128" y="234950"/>
                  </a:lnTo>
                  <a:lnTo>
                    <a:pt x="192493" y="107950"/>
                  </a:lnTo>
                  <a:cubicBezTo>
                    <a:pt x="189318" y="104775"/>
                    <a:pt x="188048" y="100330"/>
                    <a:pt x="189318" y="95885"/>
                  </a:cubicBezTo>
                  <a:cubicBezTo>
                    <a:pt x="189953" y="91440"/>
                    <a:pt x="193128" y="88265"/>
                    <a:pt x="197573" y="86995"/>
                  </a:cubicBezTo>
                  <a:lnTo>
                    <a:pt x="439508" y="0"/>
                  </a:lnTo>
                  <a:lnTo>
                    <a:pt x="448398" y="24130"/>
                  </a:lnTo>
                  <a:lnTo>
                    <a:pt x="225513" y="104140"/>
                  </a:lnTo>
                  <a:lnTo>
                    <a:pt x="358863" y="237490"/>
                  </a:lnTo>
                  <a:cubicBezTo>
                    <a:pt x="362673" y="241300"/>
                    <a:pt x="363308" y="246380"/>
                    <a:pt x="362038" y="250825"/>
                  </a:cubicBezTo>
                  <a:cubicBezTo>
                    <a:pt x="360133" y="255270"/>
                    <a:pt x="355688" y="258445"/>
                    <a:pt x="350608" y="259080"/>
                  </a:cubicBezTo>
                  <a:lnTo>
                    <a:pt x="36283" y="273050"/>
                  </a:lnTo>
                  <a:lnTo>
                    <a:pt x="132803" y="418465"/>
                  </a:lnTo>
                  <a:lnTo>
                    <a:pt x="111213" y="432435"/>
                  </a:lnTo>
                  <a:close/>
                </a:path>
              </a:pathLst>
            </a:custGeom>
            <a:grpFill/>
            <a:ln w="6350" cap="flat">
              <a:noFill/>
              <a:prstDash val="solid"/>
              <a:miter/>
            </a:ln>
          </p:spPr>
          <p:txBody>
            <a:bodyPr rtlCol="0" anchor="ctr"/>
            <a:lstStyle/>
            <a:p>
              <a:endParaRPr lang="en-US"/>
            </a:p>
          </p:txBody>
        </p:sp>
      </p:grpSp>
      <p:grpSp>
        <p:nvGrpSpPr>
          <p:cNvPr id="99" name="Group 98">
            <a:extLst>
              <a:ext uri="{FF2B5EF4-FFF2-40B4-BE49-F238E27FC236}">
                <a16:creationId xmlns:a16="http://schemas.microsoft.com/office/drawing/2014/main" id="{FBF5EF55-74EF-0946-94AE-15A225ED76B0}"/>
              </a:ext>
            </a:extLst>
          </p:cNvPr>
          <p:cNvGrpSpPr>
            <a:grpSpLocks noChangeAspect="1"/>
          </p:cNvGrpSpPr>
          <p:nvPr/>
        </p:nvGrpSpPr>
        <p:grpSpPr>
          <a:xfrm>
            <a:off x="7236840" y="4671581"/>
            <a:ext cx="280843" cy="348351"/>
            <a:chOff x="19630390" y="450850"/>
            <a:chExt cx="742315" cy="920750"/>
          </a:xfrm>
          <a:solidFill>
            <a:schemeClr val="accent1"/>
          </a:solidFill>
        </p:grpSpPr>
        <p:sp>
          <p:nvSpPr>
            <p:cNvPr id="100" name="Freeform 99">
              <a:extLst>
                <a:ext uri="{FF2B5EF4-FFF2-40B4-BE49-F238E27FC236}">
                  <a16:creationId xmlns:a16="http://schemas.microsoft.com/office/drawing/2014/main" id="{1E1CBAA6-C40B-B74A-AB4C-7F6993F6D248}"/>
                </a:ext>
              </a:extLst>
            </p:cNvPr>
            <p:cNvSpPr/>
            <p:nvPr/>
          </p:nvSpPr>
          <p:spPr>
            <a:xfrm>
              <a:off x="19646036" y="467359"/>
              <a:ext cx="709620" cy="889000"/>
            </a:xfrm>
            <a:custGeom>
              <a:avLst/>
              <a:gdLst>
                <a:gd name="connsiteX0" fmla="*/ 353924 w 709620"/>
                <a:gd name="connsiteY0" fmla="*/ 888365 h 889000"/>
                <a:gd name="connsiteX1" fmla="*/ 352019 w 709620"/>
                <a:gd name="connsiteY1" fmla="*/ 888365 h 889000"/>
                <a:gd name="connsiteX2" fmla="*/ 208509 w 709620"/>
                <a:gd name="connsiteY2" fmla="*/ 869950 h 889000"/>
                <a:gd name="connsiteX3" fmla="*/ 204064 w 709620"/>
                <a:gd name="connsiteY3" fmla="*/ 868680 h 889000"/>
                <a:gd name="connsiteX4" fmla="*/ 6579 w 709620"/>
                <a:gd name="connsiteY4" fmla="*/ 755650 h 889000"/>
                <a:gd name="connsiteX5" fmla="*/ 229 w 709620"/>
                <a:gd name="connsiteY5" fmla="*/ 747395 h 889000"/>
                <a:gd name="connsiteX6" fmla="*/ 2769 w 709620"/>
                <a:gd name="connsiteY6" fmla="*/ 737235 h 889000"/>
                <a:gd name="connsiteX7" fmla="*/ 111354 w 709620"/>
                <a:gd name="connsiteY7" fmla="*/ 595630 h 889000"/>
                <a:gd name="connsiteX8" fmla="*/ 120244 w 709620"/>
                <a:gd name="connsiteY8" fmla="*/ 590550 h 889000"/>
                <a:gd name="connsiteX9" fmla="*/ 129769 w 709620"/>
                <a:gd name="connsiteY9" fmla="*/ 594360 h 889000"/>
                <a:gd name="connsiteX10" fmla="*/ 230734 w 709620"/>
                <a:gd name="connsiteY10" fmla="*/ 654050 h 889000"/>
                <a:gd name="connsiteX11" fmla="*/ 352654 w 709620"/>
                <a:gd name="connsiteY11" fmla="*/ 681355 h 889000"/>
                <a:gd name="connsiteX12" fmla="*/ 441554 w 709620"/>
                <a:gd name="connsiteY12" fmla="*/ 654050 h 889000"/>
                <a:gd name="connsiteX13" fmla="*/ 400914 w 709620"/>
                <a:gd name="connsiteY13" fmla="*/ 549910 h 889000"/>
                <a:gd name="connsiteX14" fmla="*/ 227559 w 709620"/>
                <a:gd name="connsiteY14" fmla="*/ 546100 h 889000"/>
                <a:gd name="connsiteX15" fmla="*/ 218034 w 709620"/>
                <a:gd name="connsiteY15" fmla="*/ 542925 h 889000"/>
                <a:gd name="connsiteX16" fmla="*/ 213589 w 709620"/>
                <a:gd name="connsiteY16" fmla="*/ 533400 h 889000"/>
                <a:gd name="connsiteX17" fmla="*/ 213589 w 709620"/>
                <a:gd name="connsiteY17" fmla="*/ 347345 h 889000"/>
                <a:gd name="connsiteX18" fmla="*/ 217399 w 709620"/>
                <a:gd name="connsiteY18" fmla="*/ 337820 h 889000"/>
                <a:gd name="connsiteX19" fmla="*/ 226924 w 709620"/>
                <a:gd name="connsiteY19" fmla="*/ 334645 h 889000"/>
                <a:gd name="connsiteX20" fmla="*/ 400914 w 709620"/>
                <a:gd name="connsiteY20" fmla="*/ 335915 h 889000"/>
                <a:gd name="connsiteX21" fmla="*/ 440919 w 709620"/>
                <a:gd name="connsiteY21" fmla="*/ 238125 h 889000"/>
                <a:gd name="connsiteX22" fmla="*/ 351384 w 709620"/>
                <a:gd name="connsiteY22" fmla="*/ 210185 h 889000"/>
                <a:gd name="connsiteX23" fmla="*/ 229464 w 709620"/>
                <a:gd name="connsiteY23" fmla="*/ 229235 h 889000"/>
                <a:gd name="connsiteX24" fmla="*/ 132309 w 709620"/>
                <a:gd name="connsiteY24" fmla="*/ 288925 h 889000"/>
                <a:gd name="connsiteX25" fmla="*/ 122784 w 709620"/>
                <a:gd name="connsiteY25" fmla="*/ 292100 h 889000"/>
                <a:gd name="connsiteX26" fmla="*/ 113894 w 709620"/>
                <a:gd name="connsiteY26" fmla="*/ 287020 h 889000"/>
                <a:gd name="connsiteX27" fmla="*/ 12294 w 709620"/>
                <a:gd name="connsiteY27" fmla="*/ 155575 h 889000"/>
                <a:gd name="connsiteX28" fmla="*/ 9754 w 709620"/>
                <a:gd name="connsiteY28" fmla="*/ 145415 h 889000"/>
                <a:gd name="connsiteX29" fmla="*/ 15469 w 709620"/>
                <a:gd name="connsiteY29" fmla="*/ 137160 h 889000"/>
                <a:gd name="connsiteX30" fmla="*/ 202159 w 709620"/>
                <a:gd name="connsiteY30" fmla="*/ 19685 h 889000"/>
                <a:gd name="connsiteX31" fmla="*/ 207239 w 709620"/>
                <a:gd name="connsiteY31" fmla="*/ 17780 h 889000"/>
                <a:gd name="connsiteX32" fmla="*/ 350114 w 709620"/>
                <a:gd name="connsiteY32" fmla="*/ 0 h 889000"/>
                <a:gd name="connsiteX33" fmla="*/ 353289 w 709620"/>
                <a:gd name="connsiteY33" fmla="*/ 0 h 889000"/>
                <a:gd name="connsiteX34" fmla="*/ 496799 w 709620"/>
                <a:gd name="connsiteY34" fmla="*/ 17780 h 889000"/>
                <a:gd name="connsiteX35" fmla="*/ 501879 w 709620"/>
                <a:gd name="connsiteY35" fmla="*/ 19685 h 889000"/>
                <a:gd name="connsiteX36" fmla="*/ 672059 w 709620"/>
                <a:gd name="connsiteY36" fmla="*/ 126365 h 889000"/>
                <a:gd name="connsiteX37" fmla="*/ 677774 w 709620"/>
                <a:gd name="connsiteY37" fmla="*/ 137160 h 889000"/>
                <a:gd name="connsiteX38" fmla="*/ 675234 w 709620"/>
                <a:gd name="connsiteY38" fmla="*/ 328930 h 889000"/>
                <a:gd name="connsiteX39" fmla="*/ 669519 w 709620"/>
                <a:gd name="connsiteY39" fmla="*/ 339725 h 889000"/>
                <a:gd name="connsiteX40" fmla="*/ 529184 w 709620"/>
                <a:gd name="connsiteY40" fmla="*/ 429895 h 889000"/>
                <a:gd name="connsiteX41" fmla="*/ 668884 w 709620"/>
                <a:gd name="connsiteY41" fmla="*/ 504825 h 889000"/>
                <a:gd name="connsiteX42" fmla="*/ 675234 w 709620"/>
                <a:gd name="connsiteY42" fmla="*/ 514350 h 889000"/>
                <a:gd name="connsiteX43" fmla="*/ 709524 w 709620"/>
                <a:gd name="connsiteY43" fmla="*/ 742315 h 889000"/>
                <a:gd name="connsiteX44" fmla="*/ 703174 w 709620"/>
                <a:gd name="connsiteY44" fmla="*/ 755015 h 889000"/>
                <a:gd name="connsiteX45" fmla="*/ 501879 w 709620"/>
                <a:gd name="connsiteY45" fmla="*/ 869950 h 889000"/>
                <a:gd name="connsiteX46" fmla="*/ 497434 w 709620"/>
                <a:gd name="connsiteY46" fmla="*/ 871220 h 889000"/>
                <a:gd name="connsiteX47" fmla="*/ 353924 w 709620"/>
                <a:gd name="connsiteY47" fmla="*/ 889000 h 889000"/>
                <a:gd name="connsiteX48" fmla="*/ 353924 w 709620"/>
                <a:gd name="connsiteY48" fmla="*/ 888365 h 889000"/>
                <a:gd name="connsiteX49" fmla="*/ 214224 w 709620"/>
                <a:gd name="connsiteY49" fmla="*/ 845185 h 889000"/>
                <a:gd name="connsiteX50" fmla="*/ 353924 w 709620"/>
                <a:gd name="connsiteY50" fmla="*/ 862965 h 889000"/>
                <a:gd name="connsiteX51" fmla="*/ 493624 w 709620"/>
                <a:gd name="connsiteY51" fmla="*/ 845820 h 889000"/>
                <a:gd name="connsiteX52" fmla="*/ 684759 w 709620"/>
                <a:gd name="connsiteY52" fmla="*/ 736600 h 889000"/>
                <a:gd name="connsiteX53" fmla="*/ 653009 w 709620"/>
                <a:gd name="connsiteY53" fmla="*/ 523240 h 889000"/>
                <a:gd name="connsiteX54" fmla="*/ 499974 w 709620"/>
                <a:gd name="connsiteY54" fmla="*/ 441325 h 889000"/>
                <a:gd name="connsiteX55" fmla="*/ 492989 w 709620"/>
                <a:gd name="connsiteY55" fmla="*/ 430530 h 889000"/>
                <a:gd name="connsiteX56" fmla="*/ 498704 w 709620"/>
                <a:gd name="connsiteY56" fmla="*/ 419100 h 889000"/>
                <a:gd name="connsiteX57" fmla="*/ 651739 w 709620"/>
                <a:gd name="connsiteY57" fmla="*/ 320675 h 889000"/>
                <a:gd name="connsiteX58" fmla="*/ 654279 w 709620"/>
                <a:gd name="connsiteY58" fmla="*/ 142875 h 889000"/>
                <a:gd name="connsiteX59" fmla="*/ 492989 w 709620"/>
                <a:gd name="connsiteY59" fmla="*/ 41275 h 889000"/>
                <a:gd name="connsiteX60" fmla="*/ 353924 w 709620"/>
                <a:gd name="connsiteY60" fmla="*/ 24130 h 889000"/>
                <a:gd name="connsiteX61" fmla="*/ 214859 w 709620"/>
                <a:gd name="connsiteY61" fmla="*/ 41275 h 889000"/>
                <a:gd name="connsiteX62" fmla="*/ 42774 w 709620"/>
                <a:gd name="connsiteY62" fmla="*/ 149860 h 889000"/>
                <a:gd name="connsiteX63" fmla="*/ 127864 w 709620"/>
                <a:gd name="connsiteY63" fmla="*/ 260350 h 889000"/>
                <a:gd name="connsiteX64" fmla="*/ 221844 w 709620"/>
                <a:gd name="connsiteY64" fmla="*/ 204470 h 889000"/>
                <a:gd name="connsiteX65" fmla="*/ 225654 w 709620"/>
                <a:gd name="connsiteY65" fmla="*/ 203200 h 889000"/>
                <a:gd name="connsiteX66" fmla="*/ 352019 w 709620"/>
                <a:gd name="connsiteY66" fmla="*/ 183515 h 889000"/>
                <a:gd name="connsiteX67" fmla="*/ 357734 w 709620"/>
                <a:gd name="connsiteY67" fmla="*/ 184150 h 889000"/>
                <a:gd name="connsiteX68" fmla="*/ 463144 w 709620"/>
                <a:gd name="connsiteY68" fmla="*/ 216535 h 889000"/>
                <a:gd name="connsiteX69" fmla="*/ 470764 w 709620"/>
                <a:gd name="connsiteY69" fmla="*/ 223520 h 889000"/>
                <a:gd name="connsiteX70" fmla="*/ 470764 w 709620"/>
                <a:gd name="connsiteY70" fmla="*/ 233680 h 889000"/>
                <a:gd name="connsiteX71" fmla="*/ 421869 w 709620"/>
                <a:gd name="connsiteY71" fmla="*/ 352425 h 889000"/>
                <a:gd name="connsiteX72" fmla="*/ 409804 w 709620"/>
                <a:gd name="connsiteY72" fmla="*/ 360045 h 889000"/>
                <a:gd name="connsiteX73" fmla="*/ 238989 w 709620"/>
                <a:gd name="connsiteY73" fmla="*/ 359410 h 889000"/>
                <a:gd name="connsiteX74" fmla="*/ 238989 w 709620"/>
                <a:gd name="connsiteY74" fmla="*/ 519430 h 889000"/>
                <a:gd name="connsiteX75" fmla="*/ 409804 w 709620"/>
                <a:gd name="connsiteY75" fmla="*/ 523875 h 889000"/>
                <a:gd name="connsiteX76" fmla="*/ 421234 w 709620"/>
                <a:gd name="connsiteY76" fmla="*/ 532130 h 889000"/>
                <a:gd name="connsiteX77" fmla="*/ 470129 w 709620"/>
                <a:gd name="connsiteY77" fmla="*/ 656590 h 889000"/>
                <a:gd name="connsiteX78" fmla="*/ 469494 w 709620"/>
                <a:gd name="connsiteY78" fmla="*/ 666750 h 889000"/>
                <a:gd name="connsiteX79" fmla="*/ 461874 w 709620"/>
                <a:gd name="connsiteY79" fmla="*/ 673100 h 889000"/>
                <a:gd name="connsiteX80" fmla="*/ 356464 w 709620"/>
                <a:gd name="connsiteY80" fmla="*/ 705485 h 889000"/>
                <a:gd name="connsiteX81" fmla="*/ 350114 w 709620"/>
                <a:gd name="connsiteY81" fmla="*/ 705485 h 889000"/>
                <a:gd name="connsiteX82" fmla="*/ 223749 w 709620"/>
                <a:gd name="connsiteY82" fmla="*/ 676910 h 889000"/>
                <a:gd name="connsiteX83" fmla="*/ 221844 w 709620"/>
                <a:gd name="connsiteY83" fmla="*/ 676275 h 889000"/>
                <a:gd name="connsiteX84" fmla="*/ 122784 w 709620"/>
                <a:gd name="connsiteY84" fmla="*/ 620395 h 889000"/>
                <a:gd name="connsiteX85" fmla="*/ 31344 w 709620"/>
                <a:gd name="connsiteY85" fmla="*/ 739775 h 889000"/>
                <a:gd name="connsiteX86" fmla="*/ 214224 w 709620"/>
                <a:gd name="connsiteY86" fmla="*/ 845185 h 88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09620" h="889000">
                  <a:moveTo>
                    <a:pt x="353924" y="888365"/>
                  </a:moveTo>
                  <a:cubicBezTo>
                    <a:pt x="353289" y="888365"/>
                    <a:pt x="352654" y="888365"/>
                    <a:pt x="352019" y="888365"/>
                  </a:cubicBezTo>
                  <a:lnTo>
                    <a:pt x="208509" y="869950"/>
                  </a:lnTo>
                  <a:cubicBezTo>
                    <a:pt x="206604" y="869950"/>
                    <a:pt x="205334" y="869315"/>
                    <a:pt x="204064" y="868680"/>
                  </a:cubicBezTo>
                  <a:lnTo>
                    <a:pt x="6579" y="755650"/>
                  </a:lnTo>
                  <a:cubicBezTo>
                    <a:pt x="3404" y="753745"/>
                    <a:pt x="864" y="750570"/>
                    <a:pt x="229" y="747395"/>
                  </a:cubicBezTo>
                  <a:cubicBezTo>
                    <a:pt x="-406" y="743585"/>
                    <a:pt x="229" y="739775"/>
                    <a:pt x="2769" y="737235"/>
                  </a:cubicBezTo>
                  <a:lnTo>
                    <a:pt x="111354" y="595630"/>
                  </a:lnTo>
                  <a:cubicBezTo>
                    <a:pt x="113259" y="592455"/>
                    <a:pt x="117069" y="591185"/>
                    <a:pt x="120244" y="590550"/>
                  </a:cubicBezTo>
                  <a:cubicBezTo>
                    <a:pt x="124054" y="590550"/>
                    <a:pt x="127229" y="591820"/>
                    <a:pt x="129769" y="594360"/>
                  </a:cubicBezTo>
                  <a:cubicBezTo>
                    <a:pt x="158344" y="622300"/>
                    <a:pt x="221844" y="650240"/>
                    <a:pt x="230734" y="654050"/>
                  </a:cubicBezTo>
                  <a:lnTo>
                    <a:pt x="352654" y="681355"/>
                  </a:lnTo>
                  <a:lnTo>
                    <a:pt x="441554" y="654050"/>
                  </a:lnTo>
                  <a:lnTo>
                    <a:pt x="400914" y="549910"/>
                  </a:lnTo>
                  <a:cubicBezTo>
                    <a:pt x="334874" y="548005"/>
                    <a:pt x="236449" y="545465"/>
                    <a:pt x="227559" y="546100"/>
                  </a:cubicBezTo>
                  <a:cubicBezTo>
                    <a:pt x="223749" y="546100"/>
                    <a:pt x="220574" y="545465"/>
                    <a:pt x="218034" y="542925"/>
                  </a:cubicBezTo>
                  <a:cubicBezTo>
                    <a:pt x="215494" y="540385"/>
                    <a:pt x="213589" y="537210"/>
                    <a:pt x="213589" y="533400"/>
                  </a:cubicBezTo>
                  <a:lnTo>
                    <a:pt x="213589" y="347345"/>
                  </a:lnTo>
                  <a:cubicBezTo>
                    <a:pt x="213589" y="343535"/>
                    <a:pt x="214859" y="340360"/>
                    <a:pt x="217399" y="337820"/>
                  </a:cubicBezTo>
                  <a:cubicBezTo>
                    <a:pt x="219939" y="335280"/>
                    <a:pt x="223114" y="334010"/>
                    <a:pt x="226924" y="334645"/>
                  </a:cubicBezTo>
                  <a:cubicBezTo>
                    <a:pt x="238989" y="335280"/>
                    <a:pt x="349479" y="335915"/>
                    <a:pt x="400914" y="335915"/>
                  </a:cubicBezTo>
                  <a:lnTo>
                    <a:pt x="440919" y="238125"/>
                  </a:lnTo>
                  <a:lnTo>
                    <a:pt x="351384" y="210185"/>
                  </a:lnTo>
                  <a:lnTo>
                    <a:pt x="229464" y="229235"/>
                  </a:lnTo>
                  <a:cubicBezTo>
                    <a:pt x="218669" y="234315"/>
                    <a:pt x="160884" y="263525"/>
                    <a:pt x="132309" y="288925"/>
                  </a:cubicBezTo>
                  <a:cubicBezTo>
                    <a:pt x="129769" y="291465"/>
                    <a:pt x="125959" y="292100"/>
                    <a:pt x="122784" y="292100"/>
                  </a:cubicBezTo>
                  <a:cubicBezTo>
                    <a:pt x="118974" y="291465"/>
                    <a:pt x="115799" y="290195"/>
                    <a:pt x="113894" y="287020"/>
                  </a:cubicBezTo>
                  <a:lnTo>
                    <a:pt x="12294" y="155575"/>
                  </a:lnTo>
                  <a:cubicBezTo>
                    <a:pt x="10389" y="153035"/>
                    <a:pt x="9119" y="149225"/>
                    <a:pt x="9754" y="145415"/>
                  </a:cubicBezTo>
                  <a:cubicBezTo>
                    <a:pt x="10389" y="141605"/>
                    <a:pt x="12294" y="139065"/>
                    <a:pt x="15469" y="137160"/>
                  </a:cubicBezTo>
                  <a:lnTo>
                    <a:pt x="202159" y="19685"/>
                  </a:lnTo>
                  <a:cubicBezTo>
                    <a:pt x="203429" y="18415"/>
                    <a:pt x="205334" y="17780"/>
                    <a:pt x="207239" y="17780"/>
                  </a:cubicBezTo>
                  <a:lnTo>
                    <a:pt x="350114" y="0"/>
                  </a:lnTo>
                  <a:cubicBezTo>
                    <a:pt x="351384" y="0"/>
                    <a:pt x="352019" y="0"/>
                    <a:pt x="353289" y="0"/>
                  </a:cubicBezTo>
                  <a:lnTo>
                    <a:pt x="496799" y="17780"/>
                  </a:lnTo>
                  <a:cubicBezTo>
                    <a:pt x="498704" y="17780"/>
                    <a:pt x="500609" y="18415"/>
                    <a:pt x="501879" y="19685"/>
                  </a:cubicBezTo>
                  <a:lnTo>
                    <a:pt x="672059" y="126365"/>
                  </a:lnTo>
                  <a:cubicBezTo>
                    <a:pt x="675869" y="128905"/>
                    <a:pt x="677774" y="132715"/>
                    <a:pt x="677774" y="137160"/>
                  </a:cubicBezTo>
                  <a:lnTo>
                    <a:pt x="675234" y="328930"/>
                  </a:lnTo>
                  <a:cubicBezTo>
                    <a:pt x="675234" y="333375"/>
                    <a:pt x="672694" y="337185"/>
                    <a:pt x="669519" y="339725"/>
                  </a:cubicBezTo>
                  <a:lnTo>
                    <a:pt x="529184" y="429895"/>
                  </a:lnTo>
                  <a:lnTo>
                    <a:pt x="668884" y="504825"/>
                  </a:lnTo>
                  <a:cubicBezTo>
                    <a:pt x="672694" y="506730"/>
                    <a:pt x="674599" y="509905"/>
                    <a:pt x="675234" y="514350"/>
                  </a:cubicBezTo>
                  <a:lnTo>
                    <a:pt x="709524" y="742315"/>
                  </a:lnTo>
                  <a:cubicBezTo>
                    <a:pt x="710159" y="747395"/>
                    <a:pt x="707619" y="752475"/>
                    <a:pt x="703174" y="755015"/>
                  </a:cubicBezTo>
                  <a:lnTo>
                    <a:pt x="501879" y="869950"/>
                  </a:lnTo>
                  <a:cubicBezTo>
                    <a:pt x="500609" y="870585"/>
                    <a:pt x="498704" y="871220"/>
                    <a:pt x="497434" y="871220"/>
                  </a:cubicBezTo>
                  <a:lnTo>
                    <a:pt x="353924" y="889000"/>
                  </a:lnTo>
                  <a:cubicBezTo>
                    <a:pt x="354559" y="888365"/>
                    <a:pt x="354559" y="888365"/>
                    <a:pt x="353924" y="888365"/>
                  </a:cubicBezTo>
                  <a:close/>
                  <a:moveTo>
                    <a:pt x="214224" y="845185"/>
                  </a:moveTo>
                  <a:lnTo>
                    <a:pt x="353924" y="862965"/>
                  </a:lnTo>
                  <a:lnTo>
                    <a:pt x="493624" y="845820"/>
                  </a:lnTo>
                  <a:lnTo>
                    <a:pt x="684759" y="736600"/>
                  </a:lnTo>
                  <a:lnTo>
                    <a:pt x="653009" y="523240"/>
                  </a:lnTo>
                  <a:lnTo>
                    <a:pt x="499974" y="441325"/>
                  </a:lnTo>
                  <a:cubicBezTo>
                    <a:pt x="496164" y="439420"/>
                    <a:pt x="493624" y="434975"/>
                    <a:pt x="492989" y="430530"/>
                  </a:cubicBezTo>
                  <a:cubicBezTo>
                    <a:pt x="492989" y="426085"/>
                    <a:pt x="494894" y="421640"/>
                    <a:pt x="498704" y="419100"/>
                  </a:cubicBezTo>
                  <a:lnTo>
                    <a:pt x="651739" y="320675"/>
                  </a:lnTo>
                  <a:lnTo>
                    <a:pt x="654279" y="142875"/>
                  </a:lnTo>
                  <a:lnTo>
                    <a:pt x="492989" y="41275"/>
                  </a:lnTo>
                  <a:lnTo>
                    <a:pt x="353924" y="24130"/>
                  </a:lnTo>
                  <a:lnTo>
                    <a:pt x="214859" y="41275"/>
                  </a:lnTo>
                  <a:lnTo>
                    <a:pt x="42774" y="149860"/>
                  </a:lnTo>
                  <a:lnTo>
                    <a:pt x="127864" y="260350"/>
                  </a:lnTo>
                  <a:cubicBezTo>
                    <a:pt x="163424" y="233045"/>
                    <a:pt x="219304" y="205740"/>
                    <a:pt x="221844" y="204470"/>
                  </a:cubicBezTo>
                  <a:cubicBezTo>
                    <a:pt x="223114" y="203835"/>
                    <a:pt x="224384" y="203835"/>
                    <a:pt x="225654" y="203200"/>
                  </a:cubicBezTo>
                  <a:lnTo>
                    <a:pt x="352019" y="183515"/>
                  </a:lnTo>
                  <a:cubicBezTo>
                    <a:pt x="353924" y="183515"/>
                    <a:pt x="355829" y="183515"/>
                    <a:pt x="357734" y="184150"/>
                  </a:cubicBezTo>
                  <a:lnTo>
                    <a:pt x="463144" y="216535"/>
                  </a:lnTo>
                  <a:cubicBezTo>
                    <a:pt x="466319" y="217805"/>
                    <a:pt x="469494" y="219710"/>
                    <a:pt x="470764" y="223520"/>
                  </a:cubicBezTo>
                  <a:cubicBezTo>
                    <a:pt x="472034" y="226695"/>
                    <a:pt x="472669" y="230505"/>
                    <a:pt x="470764" y="233680"/>
                  </a:cubicBezTo>
                  <a:lnTo>
                    <a:pt x="421869" y="352425"/>
                  </a:lnTo>
                  <a:cubicBezTo>
                    <a:pt x="419964" y="357505"/>
                    <a:pt x="415519" y="360045"/>
                    <a:pt x="409804" y="360045"/>
                  </a:cubicBezTo>
                  <a:cubicBezTo>
                    <a:pt x="404089" y="360045"/>
                    <a:pt x="282169" y="360045"/>
                    <a:pt x="238989" y="359410"/>
                  </a:cubicBezTo>
                  <a:lnTo>
                    <a:pt x="238989" y="519430"/>
                  </a:lnTo>
                  <a:cubicBezTo>
                    <a:pt x="278359" y="519430"/>
                    <a:pt x="385674" y="522605"/>
                    <a:pt x="409804" y="523875"/>
                  </a:cubicBezTo>
                  <a:cubicBezTo>
                    <a:pt x="414884" y="523875"/>
                    <a:pt x="419329" y="527050"/>
                    <a:pt x="421234" y="532130"/>
                  </a:cubicBezTo>
                  <a:lnTo>
                    <a:pt x="470129" y="656590"/>
                  </a:lnTo>
                  <a:cubicBezTo>
                    <a:pt x="471399" y="659765"/>
                    <a:pt x="471399" y="663575"/>
                    <a:pt x="469494" y="666750"/>
                  </a:cubicBezTo>
                  <a:cubicBezTo>
                    <a:pt x="468224" y="669925"/>
                    <a:pt x="465049" y="672465"/>
                    <a:pt x="461874" y="673100"/>
                  </a:cubicBezTo>
                  <a:lnTo>
                    <a:pt x="356464" y="705485"/>
                  </a:lnTo>
                  <a:cubicBezTo>
                    <a:pt x="354559" y="706120"/>
                    <a:pt x="352019" y="706120"/>
                    <a:pt x="350114" y="705485"/>
                  </a:cubicBezTo>
                  <a:lnTo>
                    <a:pt x="223749" y="676910"/>
                  </a:lnTo>
                  <a:cubicBezTo>
                    <a:pt x="223114" y="676910"/>
                    <a:pt x="222479" y="676275"/>
                    <a:pt x="221844" y="676275"/>
                  </a:cubicBezTo>
                  <a:cubicBezTo>
                    <a:pt x="219304" y="675005"/>
                    <a:pt x="158979" y="649605"/>
                    <a:pt x="122784" y="620395"/>
                  </a:cubicBezTo>
                  <a:lnTo>
                    <a:pt x="31344" y="739775"/>
                  </a:lnTo>
                  <a:lnTo>
                    <a:pt x="214224" y="845185"/>
                  </a:lnTo>
                  <a:close/>
                </a:path>
              </a:pathLst>
            </a:custGeom>
            <a:grpFill/>
            <a:ln w="6350" cap="flat">
              <a:noFill/>
              <a:prstDash val="solid"/>
              <a:miter/>
            </a:ln>
          </p:spPr>
          <p:txBody>
            <a:bodyPr rtlCol="0" anchor="ctr"/>
            <a:lstStyle/>
            <a:p>
              <a:endParaRPr lang="en-US"/>
            </a:p>
          </p:txBody>
        </p:sp>
        <p:grpSp>
          <p:nvGrpSpPr>
            <p:cNvPr id="101" name="Graphic 336">
              <a:extLst>
                <a:ext uri="{FF2B5EF4-FFF2-40B4-BE49-F238E27FC236}">
                  <a16:creationId xmlns:a16="http://schemas.microsoft.com/office/drawing/2014/main" id="{159F4F4E-CF12-7740-8DA1-627C9B74A2F2}"/>
                </a:ext>
              </a:extLst>
            </p:cNvPr>
            <p:cNvGrpSpPr/>
            <p:nvPr/>
          </p:nvGrpSpPr>
          <p:grpSpPr>
            <a:xfrm>
              <a:off x="19739609" y="1040130"/>
              <a:ext cx="57150" cy="57150"/>
              <a:chOff x="19739609" y="1040130"/>
              <a:chExt cx="57150" cy="57150"/>
            </a:xfrm>
            <a:grpFill/>
          </p:grpSpPr>
          <p:sp>
            <p:nvSpPr>
              <p:cNvPr id="175" name="Freeform 174">
                <a:extLst>
                  <a:ext uri="{FF2B5EF4-FFF2-40B4-BE49-F238E27FC236}">
                    <a16:creationId xmlns:a16="http://schemas.microsoft.com/office/drawing/2014/main" id="{3B79B224-7605-534A-91EA-84AEA02EC907}"/>
                  </a:ext>
                </a:extLst>
              </p:cNvPr>
              <p:cNvSpPr/>
              <p:nvPr/>
            </p:nvSpPr>
            <p:spPr>
              <a:xfrm>
                <a:off x="19751674" y="105283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p>
            </p:txBody>
          </p:sp>
          <p:sp>
            <p:nvSpPr>
              <p:cNvPr id="176" name="Freeform 175">
                <a:extLst>
                  <a:ext uri="{FF2B5EF4-FFF2-40B4-BE49-F238E27FC236}">
                    <a16:creationId xmlns:a16="http://schemas.microsoft.com/office/drawing/2014/main" id="{ACEE34B5-ADD3-C14B-BB7C-E51B27B76F1B}"/>
                  </a:ext>
                </a:extLst>
              </p:cNvPr>
              <p:cNvSpPr/>
              <p:nvPr/>
            </p:nvSpPr>
            <p:spPr>
              <a:xfrm>
                <a:off x="19739609" y="104013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6515" y="43815"/>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115" y="26670"/>
                      <a:pt x="29845" y="25400"/>
                      <a:pt x="28575" y="25400"/>
                    </a:cubicBezTo>
                    <a:close/>
                  </a:path>
                </a:pathLst>
              </a:custGeom>
              <a:grpFill/>
              <a:ln w="6350" cap="flat">
                <a:noFill/>
                <a:prstDash val="solid"/>
                <a:miter/>
              </a:ln>
            </p:spPr>
            <p:txBody>
              <a:bodyPr rtlCol="0" anchor="ctr"/>
              <a:lstStyle/>
              <a:p>
                <a:endParaRPr lang="en-US"/>
              </a:p>
            </p:txBody>
          </p:sp>
        </p:grpSp>
        <p:grpSp>
          <p:nvGrpSpPr>
            <p:cNvPr id="102" name="Graphic 336">
              <a:extLst>
                <a:ext uri="{FF2B5EF4-FFF2-40B4-BE49-F238E27FC236}">
                  <a16:creationId xmlns:a16="http://schemas.microsoft.com/office/drawing/2014/main" id="{F4DE497C-6A4D-3648-ADEA-168DD2DAC5A3}"/>
                </a:ext>
              </a:extLst>
            </p:cNvPr>
            <p:cNvGrpSpPr/>
            <p:nvPr/>
          </p:nvGrpSpPr>
          <p:grpSpPr>
            <a:xfrm>
              <a:off x="19844384" y="970914"/>
              <a:ext cx="57150" cy="57150"/>
              <a:chOff x="19844384" y="970914"/>
              <a:chExt cx="57150" cy="57150"/>
            </a:xfrm>
            <a:grpFill/>
          </p:grpSpPr>
          <p:sp>
            <p:nvSpPr>
              <p:cNvPr id="173" name="Freeform 172">
                <a:extLst>
                  <a:ext uri="{FF2B5EF4-FFF2-40B4-BE49-F238E27FC236}">
                    <a16:creationId xmlns:a16="http://schemas.microsoft.com/office/drawing/2014/main" id="{0298DA58-25B0-1B40-AA24-462080638AF1}"/>
                  </a:ext>
                </a:extLst>
              </p:cNvPr>
              <p:cNvSpPr/>
              <p:nvPr/>
            </p:nvSpPr>
            <p:spPr>
              <a:xfrm>
                <a:off x="19857084" y="983614"/>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6" y="0"/>
                      <a:pt x="15875" y="0"/>
                    </a:cubicBezTo>
                    <a:cubicBezTo>
                      <a:pt x="24765" y="0"/>
                      <a:pt x="31750" y="6985"/>
                      <a:pt x="31750" y="15875"/>
                    </a:cubicBezTo>
                    <a:close/>
                  </a:path>
                </a:pathLst>
              </a:custGeom>
              <a:grpFill/>
              <a:ln w="6350" cap="flat">
                <a:noFill/>
                <a:prstDash val="solid"/>
                <a:miter/>
              </a:ln>
            </p:spPr>
            <p:txBody>
              <a:bodyPr rtlCol="0" anchor="ctr"/>
              <a:lstStyle/>
              <a:p>
                <a:endParaRPr lang="en-US"/>
              </a:p>
            </p:txBody>
          </p:sp>
          <p:sp>
            <p:nvSpPr>
              <p:cNvPr id="174" name="Freeform 173">
                <a:extLst>
                  <a:ext uri="{FF2B5EF4-FFF2-40B4-BE49-F238E27FC236}">
                    <a16:creationId xmlns:a16="http://schemas.microsoft.com/office/drawing/2014/main" id="{1F17C326-2E1B-F84E-A913-64A86CF37FC8}"/>
                  </a:ext>
                </a:extLst>
              </p:cNvPr>
              <p:cNvSpPr/>
              <p:nvPr/>
            </p:nvSpPr>
            <p:spPr>
              <a:xfrm>
                <a:off x="19844384" y="97091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3815"/>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p>
            </p:txBody>
          </p:sp>
        </p:grpSp>
        <p:grpSp>
          <p:nvGrpSpPr>
            <p:cNvPr id="103" name="Graphic 336">
              <a:extLst>
                <a:ext uri="{FF2B5EF4-FFF2-40B4-BE49-F238E27FC236}">
                  <a16:creationId xmlns:a16="http://schemas.microsoft.com/office/drawing/2014/main" id="{FF76D728-2298-2E4C-A662-FFE6D4DD91C0}"/>
                </a:ext>
              </a:extLst>
            </p:cNvPr>
            <p:cNvGrpSpPr/>
            <p:nvPr/>
          </p:nvGrpSpPr>
          <p:grpSpPr>
            <a:xfrm>
              <a:off x="19844384" y="786130"/>
              <a:ext cx="57150" cy="57150"/>
              <a:chOff x="19844384" y="786130"/>
              <a:chExt cx="57150" cy="57150"/>
            </a:xfrm>
            <a:grpFill/>
          </p:grpSpPr>
          <p:sp>
            <p:nvSpPr>
              <p:cNvPr id="171" name="Freeform 170">
                <a:extLst>
                  <a:ext uri="{FF2B5EF4-FFF2-40B4-BE49-F238E27FC236}">
                    <a16:creationId xmlns:a16="http://schemas.microsoft.com/office/drawing/2014/main" id="{71757DD7-6F63-0140-A2A2-8133CBD8B11A}"/>
                  </a:ext>
                </a:extLst>
              </p:cNvPr>
              <p:cNvSpPr/>
              <p:nvPr/>
            </p:nvSpPr>
            <p:spPr>
              <a:xfrm>
                <a:off x="19857084" y="79883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6" y="0"/>
                      <a:pt x="15875" y="0"/>
                    </a:cubicBezTo>
                    <a:cubicBezTo>
                      <a:pt x="24765" y="0"/>
                      <a:pt x="31750" y="6985"/>
                      <a:pt x="31750" y="15875"/>
                    </a:cubicBezTo>
                    <a:close/>
                  </a:path>
                </a:pathLst>
              </a:custGeom>
              <a:grpFill/>
              <a:ln w="6350" cap="flat">
                <a:noFill/>
                <a:prstDash val="solid"/>
                <a:miter/>
              </a:ln>
            </p:spPr>
            <p:txBody>
              <a:bodyPr rtlCol="0" anchor="ctr"/>
              <a:lstStyle/>
              <a:p>
                <a:endParaRPr lang="en-US"/>
              </a:p>
            </p:txBody>
          </p:sp>
          <p:sp>
            <p:nvSpPr>
              <p:cNvPr id="172" name="Freeform 171">
                <a:extLst>
                  <a:ext uri="{FF2B5EF4-FFF2-40B4-BE49-F238E27FC236}">
                    <a16:creationId xmlns:a16="http://schemas.microsoft.com/office/drawing/2014/main" id="{E1029B5C-5DDD-8048-892C-0168F729085C}"/>
                  </a:ext>
                </a:extLst>
              </p:cNvPr>
              <p:cNvSpPr/>
              <p:nvPr/>
            </p:nvSpPr>
            <p:spPr>
              <a:xfrm>
                <a:off x="19844384" y="78613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p>
            </p:txBody>
          </p:sp>
        </p:grpSp>
        <p:grpSp>
          <p:nvGrpSpPr>
            <p:cNvPr id="104" name="Graphic 336">
              <a:extLst>
                <a:ext uri="{FF2B5EF4-FFF2-40B4-BE49-F238E27FC236}">
                  <a16:creationId xmlns:a16="http://schemas.microsoft.com/office/drawing/2014/main" id="{43A2CD02-7951-C247-9F67-DC656C469C35}"/>
                </a:ext>
              </a:extLst>
            </p:cNvPr>
            <p:cNvGrpSpPr/>
            <p:nvPr/>
          </p:nvGrpSpPr>
          <p:grpSpPr>
            <a:xfrm>
              <a:off x="20124420" y="868044"/>
              <a:ext cx="57150" cy="57150"/>
              <a:chOff x="20124420" y="868044"/>
              <a:chExt cx="57150" cy="57150"/>
            </a:xfrm>
            <a:grpFill/>
          </p:grpSpPr>
          <p:sp>
            <p:nvSpPr>
              <p:cNvPr id="169" name="Freeform 168">
                <a:extLst>
                  <a:ext uri="{FF2B5EF4-FFF2-40B4-BE49-F238E27FC236}">
                    <a16:creationId xmlns:a16="http://schemas.microsoft.com/office/drawing/2014/main" id="{672B89C3-CA7A-9E44-B05D-D9BD30B95359}"/>
                  </a:ext>
                </a:extLst>
              </p:cNvPr>
              <p:cNvSpPr/>
              <p:nvPr/>
            </p:nvSpPr>
            <p:spPr>
              <a:xfrm>
                <a:off x="20136484" y="88138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6" y="0"/>
                      <a:pt x="15875" y="0"/>
                    </a:cubicBezTo>
                    <a:cubicBezTo>
                      <a:pt x="24765" y="0"/>
                      <a:pt x="31750" y="6985"/>
                      <a:pt x="31750" y="15875"/>
                    </a:cubicBezTo>
                    <a:close/>
                  </a:path>
                </a:pathLst>
              </a:custGeom>
              <a:grpFill/>
              <a:ln w="6350" cap="flat">
                <a:noFill/>
                <a:prstDash val="solid"/>
                <a:miter/>
              </a:ln>
            </p:spPr>
            <p:txBody>
              <a:bodyPr rtlCol="0" anchor="ctr"/>
              <a:lstStyle/>
              <a:p>
                <a:endParaRPr lang="en-US"/>
              </a:p>
            </p:txBody>
          </p:sp>
          <p:sp>
            <p:nvSpPr>
              <p:cNvPr id="170" name="Freeform 169">
                <a:extLst>
                  <a:ext uri="{FF2B5EF4-FFF2-40B4-BE49-F238E27FC236}">
                    <a16:creationId xmlns:a16="http://schemas.microsoft.com/office/drawing/2014/main" id="{B712FB5C-9F5E-B341-B2EA-6552382E9BA2}"/>
                  </a:ext>
                </a:extLst>
              </p:cNvPr>
              <p:cNvSpPr/>
              <p:nvPr/>
            </p:nvSpPr>
            <p:spPr>
              <a:xfrm>
                <a:off x="20124420" y="86804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6035 h 57150"/>
                  <a:gd name="connsiteX6" fmla="*/ 25400 w 57150"/>
                  <a:gd name="connsiteY6" fmla="*/ 29210 h 57150"/>
                  <a:gd name="connsiteX7" fmla="*/ 28575 w 57150"/>
                  <a:gd name="connsiteY7" fmla="*/ 32385 h 57150"/>
                  <a:gd name="connsiteX8" fmla="*/ 31750 w 57150"/>
                  <a:gd name="connsiteY8" fmla="*/ 29210 h 57150"/>
                  <a:gd name="connsiteX9" fmla="*/ 28575 w 57150"/>
                  <a:gd name="connsiteY9" fmla="*/ 2603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6514" y="44450"/>
                      <a:pt x="43814" y="57150"/>
                      <a:pt x="28575" y="57150"/>
                    </a:cubicBezTo>
                    <a:close/>
                    <a:moveTo>
                      <a:pt x="28575" y="26035"/>
                    </a:moveTo>
                    <a:cubicBezTo>
                      <a:pt x="26670" y="26035"/>
                      <a:pt x="25400" y="27305"/>
                      <a:pt x="25400" y="29210"/>
                    </a:cubicBezTo>
                    <a:cubicBezTo>
                      <a:pt x="25400" y="31115"/>
                      <a:pt x="26670" y="32385"/>
                      <a:pt x="28575" y="32385"/>
                    </a:cubicBezTo>
                    <a:cubicBezTo>
                      <a:pt x="30480" y="32385"/>
                      <a:pt x="31750" y="31115"/>
                      <a:pt x="31750" y="29210"/>
                    </a:cubicBezTo>
                    <a:cubicBezTo>
                      <a:pt x="31750" y="27305"/>
                      <a:pt x="29845" y="26035"/>
                      <a:pt x="28575" y="26035"/>
                    </a:cubicBezTo>
                    <a:close/>
                  </a:path>
                </a:pathLst>
              </a:custGeom>
              <a:grpFill/>
              <a:ln w="6350" cap="flat">
                <a:noFill/>
                <a:prstDash val="solid"/>
                <a:miter/>
              </a:ln>
            </p:spPr>
            <p:txBody>
              <a:bodyPr rtlCol="0" anchor="ctr"/>
              <a:lstStyle/>
              <a:p>
                <a:endParaRPr lang="en-US"/>
              </a:p>
            </p:txBody>
          </p:sp>
        </p:grpSp>
        <p:grpSp>
          <p:nvGrpSpPr>
            <p:cNvPr id="105" name="Graphic 336">
              <a:extLst>
                <a:ext uri="{FF2B5EF4-FFF2-40B4-BE49-F238E27FC236}">
                  <a16:creationId xmlns:a16="http://schemas.microsoft.com/office/drawing/2014/main" id="{43D1ECF1-9ACC-B14C-8693-9B6B8D623BF5}"/>
                </a:ext>
              </a:extLst>
            </p:cNvPr>
            <p:cNvGrpSpPr/>
            <p:nvPr/>
          </p:nvGrpSpPr>
          <p:grpSpPr>
            <a:xfrm>
              <a:off x="20281265" y="953135"/>
              <a:ext cx="57150" cy="57150"/>
              <a:chOff x="20281265" y="953135"/>
              <a:chExt cx="57150" cy="57150"/>
            </a:xfrm>
            <a:grpFill/>
          </p:grpSpPr>
          <p:sp>
            <p:nvSpPr>
              <p:cNvPr id="167" name="Freeform 166">
                <a:extLst>
                  <a:ext uri="{FF2B5EF4-FFF2-40B4-BE49-F238E27FC236}">
                    <a16:creationId xmlns:a16="http://schemas.microsoft.com/office/drawing/2014/main" id="{E176DBCC-DB40-DF4D-B47B-C232B05F6C4A}"/>
                  </a:ext>
                </a:extLst>
              </p:cNvPr>
              <p:cNvSpPr/>
              <p:nvPr/>
            </p:nvSpPr>
            <p:spPr>
              <a:xfrm>
                <a:off x="20293965" y="96583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p>
            </p:txBody>
          </p:sp>
          <p:sp>
            <p:nvSpPr>
              <p:cNvPr id="168" name="Freeform 167">
                <a:extLst>
                  <a:ext uri="{FF2B5EF4-FFF2-40B4-BE49-F238E27FC236}">
                    <a16:creationId xmlns:a16="http://schemas.microsoft.com/office/drawing/2014/main" id="{A072CCC6-D6F6-1E41-87E5-89934F7B6331}"/>
                  </a:ext>
                </a:extLst>
              </p:cNvPr>
              <p:cNvSpPr/>
              <p:nvPr/>
            </p:nvSpPr>
            <p:spPr>
              <a:xfrm>
                <a:off x="20281265" y="95313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p>
            </p:txBody>
          </p:sp>
        </p:grpSp>
        <p:grpSp>
          <p:nvGrpSpPr>
            <p:cNvPr id="106" name="Graphic 336">
              <a:extLst>
                <a:ext uri="{FF2B5EF4-FFF2-40B4-BE49-F238E27FC236}">
                  <a16:creationId xmlns:a16="http://schemas.microsoft.com/office/drawing/2014/main" id="{2CA931D2-C656-5741-9A02-0FC748797C5B}"/>
                </a:ext>
              </a:extLst>
            </p:cNvPr>
            <p:cNvGrpSpPr/>
            <p:nvPr/>
          </p:nvGrpSpPr>
          <p:grpSpPr>
            <a:xfrm>
              <a:off x="19827874" y="1296035"/>
              <a:ext cx="57150" cy="57150"/>
              <a:chOff x="19827874" y="1296035"/>
              <a:chExt cx="57150" cy="57150"/>
            </a:xfrm>
            <a:grpFill/>
          </p:grpSpPr>
          <p:sp>
            <p:nvSpPr>
              <p:cNvPr id="165" name="Freeform 164">
                <a:extLst>
                  <a:ext uri="{FF2B5EF4-FFF2-40B4-BE49-F238E27FC236}">
                    <a16:creationId xmlns:a16="http://schemas.microsoft.com/office/drawing/2014/main" id="{FD4ED6BA-59F8-114A-A621-BA80E41ADC1C}"/>
                  </a:ext>
                </a:extLst>
              </p:cNvPr>
              <p:cNvSpPr/>
              <p:nvPr/>
            </p:nvSpPr>
            <p:spPr>
              <a:xfrm>
                <a:off x="19840574" y="130873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5" y="0"/>
                      <a:pt x="15875" y="0"/>
                    </a:cubicBezTo>
                    <a:cubicBezTo>
                      <a:pt x="24130" y="0"/>
                      <a:pt x="31750" y="6985"/>
                      <a:pt x="31750" y="15875"/>
                    </a:cubicBezTo>
                    <a:close/>
                  </a:path>
                </a:pathLst>
              </a:custGeom>
              <a:grpFill/>
              <a:ln w="6350" cap="flat">
                <a:noFill/>
                <a:prstDash val="solid"/>
                <a:miter/>
              </a:ln>
            </p:spPr>
            <p:txBody>
              <a:bodyPr rtlCol="0" anchor="ctr"/>
              <a:lstStyle/>
              <a:p>
                <a:endParaRPr lang="en-US"/>
              </a:p>
            </p:txBody>
          </p:sp>
          <p:sp>
            <p:nvSpPr>
              <p:cNvPr id="166" name="Freeform 165">
                <a:extLst>
                  <a:ext uri="{FF2B5EF4-FFF2-40B4-BE49-F238E27FC236}">
                    <a16:creationId xmlns:a16="http://schemas.microsoft.com/office/drawing/2014/main" id="{F93B1C71-2F6B-1D41-B9A2-41099E429732}"/>
                  </a:ext>
                </a:extLst>
              </p:cNvPr>
              <p:cNvSpPr/>
              <p:nvPr/>
            </p:nvSpPr>
            <p:spPr>
              <a:xfrm>
                <a:off x="19827874" y="129603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6515" y="44450"/>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115" y="27305"/>
                      <a:pt x="29845" y="25400"/>
                      <a:pt x="28575" y="25400"/>
                    </a:cubicBezTo>
                    <a:close/>
                  </a:path>
                </a:pathLst>
              </a:custGeom>
              <a:grpFill/>
              <a:ln w="6350" cap="flat">
                <a:noFill/>
                <a:prstDash val="solid"/>
                <a:miter/>
              </a:ln>
            </p:spPr>
            <p:txBody>
              <a:bodyPr rtlCol="0" anchor="ctr"/>
              <a:lstStyle/>
              <a:p>
                <a:endParaRPr lang="en-US"/>
              </a:p>
            </p:txBody>
          </p:sp>
        </p:grpSp>
        <p:grpSp>
          <p:nvGrpSpPr>
            <p:cNvPr id="107" name="Graphic 336">
              <a:extLst>
                <a:ext uri="{FF2B5EF4-FFF2-40B4-BE49-F238E27FC236}">
                  <a16:creationId xmlns:a16="http://schemas.microsoft.com/office/drawing/2014/main" id="{6F737556-1CAE-8B47-A8D2-09C7E678916B}"/>
                </a:ext>
              </a:extLst>
            </p:cNvPr>
            <p:cNvGrpSpPr/>
            <p:nvPr/>
          </p:nvGrpSpPr>
          <p:grpSpPr>
            <a:xfrm>
              <a:off x="19827874" y="467994"/>
              <a:ext cx="57150" cy="57150"/>
              <a:chOff x="19827874" y="467994"/>
              <a:chExt cx="57150" cy="57150"/>
            </a:xfrm>
            <a:grpFill/>
          </p:grpSpPr>
          <p:sp>
            <p:nvSpPr>
              <p:cNvPr id="163" name="Freeform 162">
                <a:extLst>
                  <a:ext uri="{FF2B5EF4-FFF2-40B4-BE49-F238E27FC236}">
                    <a16:creationId xmlns:a16="http://schemas.microsoft.com/office/drawing/2014/main" id="{E65EEB74-F65A-7744-A546-F18297D26BD0}"/>
                  </a:ext>
                </a:extLst>
              </p:cNvPr>
              <p:cNvSpPr/>
              <p:nvPr/>
            </p:nvSpPr>
            <p:spPr>
              <a:xfrm>
                <a:off x="19840574" y="480694"/>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5" y="0"/>
                      <a:pt x="15875" y="0"/>
                    </a:cubicBezTo>
                    <a:cubicBezTo>
                      <a:pt x="24130" y="635"/>
                      <a:pt x="31750" y="7620"/>
                      <a:pt x="31750" y="15875"/>
                    </a:cubicBezTo>
                    <a:close/>
                  </a:path>
                </a:pathLst>
              </a:custGeom>
              <a:grpFill/>
              <a:ln w="6350" cap="flat">
                <a:noFill/>
                <a:prstDash val="solid"/>
                <a:miter/>
              </a:ln>
            </p:spPr>
            <p:txBody>
              <a:bodyPr rtlCol="0" anchor="ctr"/>
              <a:lstStyle/>
              <a:p>
                <a:endParaRPr lang="en-US"/>
              </a:p>
            </p:txBody>
          </p:sp>
          <p:sp>
            <p:nvSpPr>
              <p:cNvPr id="164" name="Freeform 163">
                <a:extLst>
                  <a:ext uri="{FF2B5EF4-FFF2-40B4-BE49-F238E27FC236}">
                    <a16:creationId xmlns:a16="http://schemas.microsoft.com/office/drawing/2014/main" id="{E2DC9BA3-4990-0E4A-8E2C-3C3148323731}"/>
                  </a:ext>
                </a:extLst>
              </p:cNvPr>
              <p:cNvSpPr/>
              <p:nvPr/>
            </p:nvSpPr>
            <p:spPr>
              <a:xfrm>
                <a:off x="19827874" y="46799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6035 h 57150"/>
                  <a:gd name="connsiteX6" fmla="*/ 25400 w 57150"/>
                  <a:gd name="connsiteY6" fmla="*/ 29210 h 57150"/>
                  <a:gd name="connsiteX7" fmla="*/ 28575 w 57150"/>
                  <a:gd name="connsiteY7" fmla="*/ 32385 h 57150"/>
                  <a:gd name="connsiteX8" fmla="*/ 31750 w 57150"/>
                  <a:gd name="connsiteY8" fmla="*/ 29210 h 57150"/>
                  <a:gd name="connsiteX9" fmla="*/ 28575 w 57150"/>
                  <a:gd name="connsiteY9" fmla="*/ 2603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3815" y="57150"/>
                      <a:pt x="28575" y="57150"/>
                    </a:cubicBezTo>
                    <a:close/>
                    <a:moveTo>
                      <a:pt x="28575" y="26035"/>
                    </a:moveTo>
                    <a:cubicBezTo>
                      <a:pt x="26670" y="26035"/>
                      <a:pt x="25400" y="27305"/>
                      <a:pt x="25400" y="29210"/>
                    </a:cubicBezTo>
                    <a:cubicBezTo>
                      <a:pt x="25400" y="31115"/>
                      <a:pt x="26670" y="32385"/>
                      <a:pt x="28575" y="32385"/>
                    </a:cubicBezTo>
                    <a:cubicBezTo>
                      <a:pt x="30480" y="32385"/>
                      <a:pt x="31750" y="31115"/>
                      <a:pt x="31750" y="29210"/>
                    </a:cubicBezTo>
                    <a:cubicBezTo>
                      <a:pt x="31750" y="27305"/>
                      <a:pt x="29845" y="26035"/>
                      <a:pt x="28575" y="26035"/>
                    </a:cubicBezTo>
                    <a:close/>
                  </a:path>
                </a:pathLst>
              </a:custGeom>
              <a:grpFill/>
              <a:ln w="6350" cap="flat">
                <a:noFill/>
                <a:prstDash val="solid"/>
                <a:miter/>
              </a:ln>
            </p:spPr>
            <p:txBody>
              <a:bodyPr rtlCol="0" anchor="ctr"/>
              <a:lstStyle/>
              <a:p>
                <a:endParaRPr lang="en-US"/>
              </a:p>
            </p:txBody>
          </p:sp>
        </p:grpSp>
        <p:grpSp>
          <p:nvGrpSpPr>
            <p:cNvPr id="108" name="Graphic 336">
              <a:extLst>
                <a:ext uri="{FF2B5EF4-FFF2-40B4-BE49-F238E27FC236}">
                  <a16:creationId xmlns:a16="http://schemas.microsoft.com/office/drawing/2014/main" id="{333FE611-3C76-554E-8D88-AE39D9477479}"/>
                </a:ext>
              </a:extLst>
            </p:cNvPr>
            <p:cNvGrpSpPr/>
            <p:nvPr/>
          </p:nvGrpSpPr>
          <p:grpSpPr>
            <a:xfrm>
              <a:off x="20114259" y="1296035"/>
              <a:ext cx="57150" cy="57150"/>
              <a:chOff x="20114259" y="1296035"/>
              <a:chExt cx="57150" cy="57150"/>
            </a:xfrm>
            <a:grpFill/>
          </p:grpSpPr>
          <p:sp>
            <p:nvSpPr>
              <p:cNvPr id="161" name="Freeform 160">
                <a:extLst>
                  <a:ext uri="{FF2B5EF4-FFF2-40B4-BE49-F238E27FC236}">
                    <a16:creationId xmlns:a16="http://schemas.microsoft.com/office/drawing/2014/main" id="{72A57795-CF70-E242-B2D6-5BC3E175E227}"/>
                  </a:ext>
                </a:extLst>
              </p:cNvPr>
              <p:cNvSpPr/>
              <p:nvPr/>
            </p:nvSpPr>
            <p:spPr>
              <a:xfrm>
                <a:off x="20126959" y="130873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6" y="31750"/>
                      <a:pt x="0" y="24765"/>
                      <a:pt x="0" y="15875"/>
                    </a:cubicBezTo>
                    <a:cubicBezTo>
                      <a:pt x="0" y="6985"/>
                      <a:pt x="6986" y="0"/>
                      <a:pt x="15875" y="0"/>
                    </a:cubicBezTo>
                    <a:cubicBezTo>
                      <a:pt x="24765" y="0"/>
                      <a:pt x="31750" y="6985"/>
                      <a:pt x="31750" y="15875"/>
                    </a:cubicBezTo>
                    <a:close/>
                  </a:path>
                </a:pathLst>
              </a:custGeom>
              <a:grpFill/>
              <a:ln w="6350" cap="flat">
                <a:noFill/>
                <a:prstDash val="solid"/>
                <a:miter/>
              </a:ln>
            </p:spPr>
            <p:txBody>
              <a:bodyPr rtlCol="0" anchor="ctr"/>
              <a:lstStyle/>
              <a:p>
                <a:endParaRPr lang="en-US"/>
              </a:p>
            </p:txBody>
          </p:sp>
          <p:sp>
            <p:nvSpPr>
              <p:cNvPr id="162" name="Freeform 161">
                <a:extLst>
                  <a:ext uri="{FF2B5EF4-FFF2-40B4-BE49-F238E27FC236}">
                    <a16:creationId xmlns:a16="http://schemas.microsoft.com/office/drawing/2014/main" id="{20906B14-B867-134E-8859-050C940526AB}"/>
                  </a:ext>
                </a:extLst>
              </p:cNvPr>
              <p:cNvSpPr/>
              <p:nvPr/>
            </p:nvSpPr>
            <p:spPr>
              <a:xfrm>
                <a:off x="20114259" y="129603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p>
            </p:txBody>
          </p:sp>
        </p:grpSp>
        <p:grpSp>
          <p:nvGrpSpPr>
            <p:cNvPr id="109" name="Graphic 336">
              <a:extLst>
                <a:ext uri="{FF2B5EF4-FFF2-40B4-BE49-F238E27FC236}">
                  <a16:creationId xmlns:a16="http://schemas.microsoft.com/office/drawing/2014/main" id="{309E2142-959D-CC43-854C-D026426B9EEE}"/>
                </a:ext>
              </a:extLst>
            </p:cNvPr>
            <p:cNvGrpSpPr/>
            <p:nvPr/>
          </p:nvGrpSpPr>
          <p:grpSpPr>
            <a:xfrm>
              <a:off x="20114259" y="467994"/>
              <a:ext cx="57150" cy="57150"/>
              <a:chOff x="20114259" y="467994"/>
              <a:chExt cx="57150" cy="57150"/>
            </a:xfrm>
            <a:grpFill/>
          </p:grpSpPr>
          <p:sp>
            <p:nvSpPr>
              <p:cNvPr id="159" name="Freeform 158">
                <a:extLst>
                  <a:ext uri="{FF2B5EF4-FFF2-40B4-BE49-F238E27FC236}">
                    <a16:creationId xmlns:a16="http://schemas.microsoft.com/office/drawing/2014/main" id="{0940F3C3-2EF0-514A-A826-9466B7699A7A}"/>
                  </a:ext>
                </a:extLst>
              </p:cNvPr>
              <p:cNvSpPr/>
              <p:nvPr/>
            </p:nvSpPr>
            <p:spPr>
              <a:xfrm>
                <a:off x="20126959" y="480694"/>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6" y="31750"/>
                      <a:pt x="0" y="24765"/>
                      <a:pt x="0" y="15875"/>
                    </a:cubicBezTo>
                    <a:cubicBezTo>
                      <a:pt x="0" y="6985"/>
                      <a:pt x="6986" y="0"/>
                      <a:pt x="15875" y="0"/>
                    </a:cubicBezTo>
                    <a:cubicBezTo>
                      <a:pt x="24765" y="635"/>
                      <a:pt x="31750" y="7620"/>
                      <a:pt x="31750" y="15875"/>
                    </a:cubicBezTo>
                    <a:close/>
                  </a:path>
                </a:pathLst>
              </a:custGeom>
              <a:grpFill/>
              <a:ln w="6350" cap="flat">
                <a:noFill/>
                <a:prstDash val="solid"/>
                <a:miter/>
              </a:ln>
            </p:spPr>
            <p:txBody>
              <a:bodyPr rtlCol="0" anchor="ctr"/>
              <a:lstStyle/>
              <a:p>
                <a:endParaRPr lang="en-US"/>
              </a:p>
            </p:txBody>
          </p:sp>
          <p:sp>
            <p:nvSpPr>
              <p:cNvPr id="160" name="Freeform 159">
                <a:extLst>
                  <a:ext uri="{FF2B5EF4-FFF2-40B4-BE49-F238E27FC236}">
                    <a16:creationId xmlns:a16="http://schemas.microsoft.com/office/drawing/2014/main" id="{C6D06462-1424-8747-BEEC-B1CE532EF2A9}"/>
                  </a:ext>
                </a:extLst>
              </p:cNvPr>
              <p:cNvSpPr/>
              <p:nvPr/>
            </p:nvSpPr>
            <p:spPr>
              <a:xfrm>
                <a:off x="20114259" y="46799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6035 h 57150"/>
                  <a:gd name="connsiteX6" fmla="*/ 25400 w 57150"/>
                  <a:gd name="connsiteY6" fmla="*/ 29210 h 57150"/>
                  <a:gd name="connsiteX7" fmla="*/ 28575 w 57150"/>
                  <a:gd name="connsiteY7" fmla="*/ 32385 h 57150"/>
                  <a:gd name="connsiteX8" fmla="*/ 31750 w 57150"/>
                  <a:gd name="connsiteY8" fmla="*/ 29210 h 57150"/>
                  <a:gd name="connsiteX9" fmla="*/ 28575 w 57150"/>
                  <a:gd name="connsiteY9" fmla="*/ 2603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6035"/>
                    </a:moveTo>
                    <a:cubicBezTo>
                      <a:pt x="26670" y="26035"/>
                      <a:pt x="25400" y="27305"/>
                      <a:pt x="25400" y="29210"/>
                    </a:cubicBezTo>
                    <a:cubicBezTo>
                      <a:pt x="25400" y="31115"/>
                      <a:pt x="26670" y="32385"/>
                      <a:pt x="28575" y="32385"/>
                    </a:cubicBezTo>
                    <a:cubicBezTo>
                      <a:pt x="30480" y="32385"/>
                      <a:pt x="31750" y="31115"/>
                      <a:pt x="31750" y="29210"/>
                    </a:cubicBezTo>
                    <a:cubicBezTo>
                      <a:pt x="31750" y="27305"/>
                      <a:pt x="30480" y="26035"/>
                      <a:pt x="28575" y="26035"/>
                    </a:cubicBezTo>
                    <a:close/>
                  </a:path>
                </a:pathLst>
              </a:custGeom>
              <a:grpFill/>
              <a:ln w="6350" cap="flat">
                <a:noFill/>
                <a:prstDash val="solid"/>
                <a:miter/>
              </a:ln>
            </p:spPr>
            <p:txBody>
              <a:bodyPr rtlCol="0" anchor="ctr"/>
              <a:lstStyle/>
              <a:p>
                <a:endParaRPr lang="en-US"/>
              </a:p>
            </p:txBody>
          </p:sp>
        </p:grpSp>
        <p:grpSp>
          <p:nvGrpSpPr>
            <p:cNvPr id="110" name="Graphic 336">
              <a:extLst>
                <a:ext uri="{FF2B5EF4-FFF2-40B4-BE49-F238E27FC236}">
                  <a16:creationId xmlns:a16="http://schemas.microsoft.com/office/drawing/2014/main" id="{FB416A2B-E9F4-7A45-9377-FE0971E3ABAB}"/>
                </a:ext>
              </a:extLst>
            </p:cNvPr>
            <p:cNvGrpSpPr/>
            <p:nvPr/>
          </p:nvGrpSpPr>
          <p:grpSpPr>
            <a:xfrm>
              <a:off x="19971384" y="450850"/>
              <a:ext cx="57150" cy="57150"/>
              <a:chOff x="19971384" y="450850"/>
              <a:chExt cx="57150" cy="57150"/>
            </a:xfrm>
            <a:grpFill/>
          </p:grpSpPr>
          <p:sp>
            <p:nvSpPr>
              <p:cNvPr id="157" name="Freeform 156">
                <a:extLst>
                  <a:ext uri="{FF2B5EF4-FFF2-40B4-BE49-F238E27FC236}">
                    <a16:creationId xmlns:a16="http://schemas.microsoft.com/office/drawing/2014/main" id="{423A583A-0B39-0040-BA6F-9129D2BD4540}"/>
                  </a:ext>
                </a:extLst>
              </p:cNvPr>
              <p:cNvSpPr/>
              <p:nvPr/>
            </p:nvSpPr>
            <p:spPr>
              <a:xfrm>
                <a:off x="19984084" y="46355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6" y="31750"/>
                      <a:pt x="0" y="24765"/>
                      <a:pt x="0" y="15875"/>
                    </a:cubicBezTo>
                    <a:cubicBezTo>
                      <a:pt x="0" y="6985"/>
                      <a:pt x="6986" y="0"/>
                      <a:pt x="15875" y="0"/>
                    </a:cubicBezTo>
                    <a:cubicBezTo>
                      <a:pt x="24130" y="0"/>
                      <a:pt x="31750" y="6985"/>
                      <a:pt x="31750" y="15875"/>
                    </a:cubicBezTo>
                    <a:close/>
                  </a:path>
                </a:pathLst>
              </a:custGeom>
              <a:grpFill/>
              <a:ln w="6350" cap="flat">
                <a:noFill/>
                <a:prstDash val="solid"/>
                <a:miter/>
              </a:ln>
            </p:spPr>
            <p:txBody>
              <a:bodyPr rtlCol="0" anchor="ctr"/>
              <a:lstStyle/>
              <a:p>
                <a:endParaRPr lang="en-US"/>
              </a:p>
            </p:txBody>
          </p:sp>
          <p:sp>
            <p:nvSpPr>
              <p:cNvPr id="158" name="Freeform 157">
                <a:extLst>
                  <a:ext uri="{FF2B5EF4-FFF2-40B4-BE49-F238E27FC236}">
                    <a16:creationId xmlns:a16="http://schemas.microsoft.com/office/drawing/2014/main" id="{69881CE0-AD39-294C-A225-84088773CAEE}"/>
                  </a:ext>
                </a:extLst>
              </p:cNvPr>
              <p:cNvSpPr/>
              <p:nvPr/>
            </p:nvSpPr>
            <p:spPr>
              <a:xfrm>
                <a:off x="19971384" y="45085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29845" y="25400"/>
                      <a:pt x="28575" y="25400"/>
                    </a:cubicBezTo>
                    <a:close/>
                  </a:path>
                </a:pathLst>
              </a:custGeom>
              <a:grpFill/>
              <a:ln w="6350" cap="flat">
                <a:noFill/>
                <a:prstDash val="solid"/>
                <a:miter/>
              </a:ln>
            </p:spPr>
            <p:txBody>
              <a:bodyPr rtlCol="0" anchor="ctr"/>
              <a:lstStyle/>
              <a:p>
                <a:endParaRPr lang="en-US"/>
              </a:p>
            </p:txBody>
          </p:sp>
        </p:grpSp>
        <p:grpSp>
          <p:nvGrpSpPr>
            <p:cNvPr id="111" name="Graphic 336">
              <a:extLst>
                <a:ext uri="{FF2B5EF4-FFF2-40B4-BE49-F238E27FC236}">
                  <a16:creationId xmlns:a16="http://schemas.microsoft.com/office/drawing/2014/main" id="{0AFB541D-6CF8-1D41-9759-FF4E5BE9D1FD}"/>
                </a:ext>
              </a:extLst>
            </p:cNvPr>
            <p:cNvGrpSpPr/>
            <p:nvPr/>
          </p:nvGrpSpPr>
          <p:grpSpPr>
            <a:xfrm>
              <a:off x="19971384" y="635634"/>
              <a:ext cx="57150" cy="57150"/>
              <a:chOff x="19971384" y="635634"/>
              <a:chExt cx="57150" cy="57150"/>
            </a:xfrm>
            <a:grpFill/>
          </p:grpSpPr>
          <p:sp>
            <p:nvSpPr>
              <p:cNvPr id="155" name="Freeform 154">
                <a:extLst>
                  <a:ext uri="{FF2B5EF4-FFF2-40B4-BE49-F238E27FC236}">
                    <a16:creationId xmlns:a16="http://schemas.microsoft.com/office/drawing/2014/main" id="{FB6E9F43-69A6-5C48-8EB9-4FACCB97D5F4}"/>
                  </a:ext>
                </a:extLst>
              </p:cNvPr>
              <p:cNvSpPr/>
              <p:nvPr/>
            </p:nvSpPr>
            <p:spPr>
              <a:xfrm>
                <a:off x="19984084" y="648334"/>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6" y="31750"/>
                      <a:pt x="0" y="24765"/>
                      <a:pt x="0" y="15875"/>
                    </a:cubicBezTo>
                    <a:cubicBezTo>
                      <a:pt x="0" y="6985"/>
                      <a:pt x="6986" y="0"/>
                      <a:pt x="15875" y="0"/>
                    </a:cubicBezTo>
                    <a:cubicBezTo>
                      <a:pt x="24130" y="0"/>
                      <a:pt x="31750" y="6985"/>
                      <a:pt x="31750" y="15875"/>
                    </a:cubicBezTo>
                    <a:close/>
                  </a:path>
                </a:pathLst>
              </a:custGeom>
              <a:grpFill/>
              <a:ln w="6350" cap="flat">
                <a:noFill/>
                <a:prstDash val="solid"/>
                <a:miter/>
              </a:ln>
            </p:spPr>
            <p:txBody>
              <a:bodyPr rtlCol="0" anchor="ctr"/>
              <a:lstStyle/>
              <a:p>
                <a:endParaRPr lang="en-US"/>
              </a:p>
            </p:txBody>
          </p:sp>
          <p:sp>
            <p:nvSpPr>
              <p:cNvPr id="156" name="Freeform 155">
                <a:extLst>
                  <a:ext uri="{FF2B5EF4-FFF2-40B4-BE49-F238E27FC236}">
                    <a16:creationId xmlns:a16="http://schemas.microsoft.com/office/drawing/2014/main" id="{515DEE30-5E08-6D40-866B-29702786A162}"/>
                  </a:ext>
                </a:extLst>
              </p:cNvPr>
              <p:cNvSpPr/>
              <p:nvPr/>
            </p:nvSpPr>
            <p:spPr>
              <a:xfrm>
                <a:off x="19971384" y="63563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29845" y="25400"/>
                      <a:pt x="28575" y="25400"/>
                    </a:cubicBezTo>
                    <a:close/>
                  </a:path>
                </a:pathLst>
              </a:custGeom>
              <a:grpFill/>
              <a:ln w="6350" cap="flat">
                <a:noFill/>
                <a:prstDash val="solid"/>
                <a:miter/>
              </a:ln>
            </p:spPr>
            <p:txBody>
              <a:bodyPr rtlCol="0" anchor="ctr"/>
              <a:lstStyle/>
              <a:p>
                <a:endParaRPr lang="en-US"/>
              </a:p>
            </p:txBody>
          </p:sp>
        </p:grpSp>
        <p:grpSp>
          <p:nvGrpSpPr>
            <p:cNvPr id="112" name="Graphic 336">
              <a:extLst>
                <a:ext uri="{FF2B5EF4-FFF2-40B4-BE49-F238E27FC236}">
                  <a16:creationId xmlns:a16="http://schemas.microsoft.com/office/drawing/2014/main" id="{C7736905-A0CF-E844-9EEE-A5C3274DFECA}"/>
                </a:ext>
              </a:extLst>
            </p:cNvPr>
            <p:cNvGrpSpPr/>
            <p:nvPr/>
          </p:nvGrpSpPr>
          <p:grpSpPr>
            <a:xfrm>
              <a:off x="19971384" y="1132205"/>
              <a:ext cx="57150" cy="57150"/>
              <a:chOff x="19971384" y="1132205"/>
              <a:chExt cx="57150" cy="57150"/>
            </a:xfrm>
            <a:grpFill/>
          </p:grpSpPr>
          <p:sp>
            <p:nvSpPr>
              <p:cNvPr id="153" name="Freeform 152">
                <a:extLst>
                  <a:ext uri="{FF2B5EF4-FFF2-40B4-BE49-F238E27FC236}">
                    <a16:creationId xmlns:a16="http://schemas.microsoft.com/office/drawing/2014/main" id="{43F722A5-824E-3549-8712-90EB79F15281}"/>
                  </a:ext>
                </a:extLst>
              </p:cNvPr>
              <p:cNvSpPr/>
              <p:nvPr/>
            </p:nvSpPr>
            <p:spPr>
              <a:xfrm>
                <a:off x="19984084" y="114490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6" y="31750"/>
                      <a:pt x="0" y="24765"/>
                      <a:pt x="0" y="15875"/>
                    </a:cubicBezTo>
                    <a:cubicBezTo>
                      <a:pt x="0" y="6985"/>
                      <a:pt x="6986" y="0"/>
                      <a:pt x="15875" y="0"/>
                    </a:cubicBezTo>
                    <a:cubicBezTo>
                      <a:pt x="24130" y="0"/>
                      <a:pt x="31750" y="6985"/>
                      <a:pt x="31750" y="15875"/>
                    </a:cubicBezTo>
                    <a:close/>
                  </a:path>
                </a:pathLst>
              </a:custGeom>
              <a:grpFill/>
              <a:ln w="6350" cap="flat">
                <a:noFill/>
                <a:prstDash val="solid"/>
                <a:miter/>
              </a:ln>
            </p:spPr>
            <p:txBody>
              <a:bodyPr rtlCol="0" anchor="ctr"/>
              <a:lstStyle/>
              <a:p>
                <a:endParaRPr lang="en-US"/>
              </a:p>
            </p:txBody>
          </p:sp>
          <p:sp>
            <p:nvSpPr>
              <p:cNvPr id="154" name="Freeform 153">
                <a:extLst>
                  <a:ext uri="{FF2B5EF4-FFF2-40B4-BE49-F238E27FC236}">
                    <a16:creationId xmlns:a16="http://schemas.microsoft.com/office/drawing/2014/main" id="{292091DB-8F11-5B42-B7B4-71365214C271}"/>
                  </a:ext>
                </a:extLst>
              </p:cNvPr>
              <p:cNvSpPr/>
              <p:nvPr/>
            </p:nvSpPr>
            <p:spPr>
              <a:xfrm>
                <a:off x="19971384" y="113220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29845" y="25400"/>
                      <a:pt x="28575" y="25400"/>
                    </a:cubicBezTo>
                    <a:close/>
                  </a:path>
                </a:pathLst>
              </a:custGeom>
              <a:grpFill/>
              <a:ln w="6350" cap="flat">
                <a:noFill/>
                <a:prstDash val="solid"/>
                <a:miter/>
              </a:ln>
            </p:spPr>
            <p:txBody>
              <a:bodyPr rtlCol="0" anchor="ctr"/>
              <a:lstStyle/>
              <a:p>
                <a:endParaRPr lang="en-US"/>
              </a:p>
            </p:txBody>
          </p:sp>
        </p:grpSp>
        <p:grpSp>
          <p:nvGrpSpPr>
            <p:cNvPr id="113" name="Graphic 336">
              <a:extLst>
                <a:ext uri="{FF2B5EF4-FFF2-40B4-BE49-F238E27FC236}">
                  <a16:creationId xmlns:a16="http://schemas.microsoft.com/office/drawing/2014/main" id="{FBC59DD4-B3AA-BF40-8914-ACF895FF2E04}"/>
                </a:ext>
              </a:extLst>
            </p:cNvPr>
            <p:cNvGrpSpPr/>
            <p:nvPr/>
          </p:nvGrpSpPr>
          <p:grpSpPr>
            <a:xfrm>
              <a:off x="20076795" y="1099819"/>
              <a:ext cx="57150" cy="57150"/>
              <a:chOff x="20076795" y="1099819"/>
              <a:chExt cx="57150" cy="57150"/>
            </a:xfrm>
            <a:grpFill/>
          </p:grpSpPr>
          <p:sp>
            <p:nvSpPr>
              <p:cNvPr id="151" name="Freeform 150">
                <a:extLst>
                  <a:ext uri="{FF2B5EF4-FFF2-40B4-BE49-F238E27FC236}">
                    <a16:creationId xmlns:a16="http://schemas.microsoft.com/office/drawing/2014/main" id="{AD741A15-E1F6-9246-B66D-FE4C8580CD6B}"/>
                  </a:ext>
                </a:extLst>
              </p:cNvPr>
              <p:cNvSpPr/>
              <p:nvPr/>
            </p:nvSpPr>
            <p:spPr>
              <a:xfrm>
                <a:off x="20089495" y="1112519"/>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4" y="31750"/>
                      <a:pt x="15875" y="31750"/>
                    </a:cubicBezTo>
                    <a:cubicBezTo>
                      <a:pt x="6985" y="31750"/>
                      <a:pt x="0" y="24765"/>
                      <a:pt x="0" y="15875"/>
                    </a:cubicBezTo>
                    <a:cubicBezTo>
                      <a:pt x="0" y="6985"/>
                      <a:pt x="6985" y="0"/>
                      <a:pt x="15875" y="0"/>
                    </a:cubicBezTo>
                    <a:cubicBezTo>
                      <a:pt x="24764" y="0"/>
                      <a:pt x="31750" y="6985"/>
                      <a:pt x="31750" y="15875"/>
                    </a:cubicBezTo>
                    <a:close/>
                  </a:path>
                </a:pathLst>
              </a:custGeom>
              <a:grpFill/>
              <a:ln w="6350" cap="flat">
                <a:noFill/>
                <a:prstDash val="solid"/>
                <a:miter/>
              </a:ln>
            </p:spPr>
            <p:txBody>
              <a:bodyPr rtlCol="0" anchor="ctr"/>
              <a:lstStyle/>
              <a:p>
                <a:endParaRPr lang="en-US"/>
              </a:p>
            </p:txBody>
          </p:sp>
          <p:sp>
            <p:nvSpPr>
              <p:cNvPr id="152" name="Freeform 151">
                <a:extLst>
                  <a:ext uri="{FF2B5EF4-FFF2-40B4-BE49-F238E27FC236}">
                    <a16:creationId xmlns:a16="http://schemas.microsoft.com/office/drawing/2014/main" id="{5FD9665D-D191-8C4D-A433-FA11C02AEAC2}"/>
                  </a:ext>
                </a:extLst>
              </p:cNvPr>
              <p:cNvSpPr/>
              <p:nvPr/>
            </p:nvSpPr>
            <p:spPr>
              <a:xfrm>
                <a:off x="20076795" y="1099819"/>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p>
            </p:txBody>
          </p:sp>
        </p:grpSp>
        <p:grpSp>
          <p:nvGrpSpPr>
            <p:cNvPr id="114" name="Graphic 336">
              <a:extLst>
                <a:ext uri="{FF2B5EF4-FFF2-40B4-BE49-F238E27FC236}">
                  <a16:creationId xmlns:a16="http://schemas.microsoft.com/office/drawing/2014/main" id="{AB883277-1E7D-314C-A40A-4FA98BC224E9}"/>
                </a:ext>
              </a:extLst>
            </p:cNvPr>
            <p:cNvGrpSpPr/>
            <p:nvPr/>
          </p:nvGrpSpPr>
          <p:grpSpPr>
            <a:xfrm>
              <a:off x="20076795" y="668019"/>
              <a:ext cx="57150" cy="57150"/>
              <a:chOff x="20076795" y="668019"/>
              <a:chExt cx="57150" cy="57150"/>
            </a:xfrm>
            <a:grpFill/>
          </p:grpSpPr>
          <p:sp>
            <p:nvSpPr>
              <p:cNvPr id="149" name="Freeform 148">
                <a:extLst>
                  <a:ext uri="{FF2B5EF4-FFF2-40B4-BE49-F238E27FC236}">
                    <a16:creationId xmlns:a16="http://schemas.microsoft.com/office/drawing/2014/main" id="{EE8A1A9D-1267-AF42-B76B-296E7531A86B}"/>
                  </a:ext>
                </a:extLst>
              </p:cNvPr>
              <p:cNvSpPr/>
              <p:nvPr/>
            </p:nvSpPr>
            <p:spPr>
              <a:xfrm>
                <a:off x="20089495" y="68135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4" y="31750"/>
                      <a:pt x="15875" y="31750"/>
                    </a:cubicBezTo>
                    <a:cubicBezTo>
                      <a:pt x="6985" y="31750"/>
                      <a:pt x="0" y="24765"/>
                      <a:pt x="0" y="15875"/>
                    </a:cubicBezTo>
                    <a:cubicBezTo>
                      <a:pt x="0" y="6985"/>
                      <a:pt x="6985" y="0"/>
                      <a:pt x="15875" y="0"/>
                    </a:cubicBezTo>
                    <a:cubicBezTo>
                      <a:pt x="24764" y="0"/>
                      <a:pt x="31750" y="6985"/>
                      <a:pt x="31750" y="15875"/>
                    </a:cubicBezTo>
                    <a:close/>
                  </a:path>
                </a:pathLst>
              </a:custGeom>
              <a:grpFill/>
              <a:ln w="6350" cap="flat">
                <a:noFill/>
                <a:prstDash val="solid"/>
                <a:miter/>
              </a:ln>
            </p:spPr>
            <p:txBody>
              <a:bodyPr rtlCol="0" anchor="ctr"/>
              <a:lstStyle/>
              <a:p>
                <a:endParaRPr lang="en-US"/>
              </a:p>
            </p:txBody>
          </p:sp>
          <p:sp>
            <p:nvSpPr>
              <p:cNvPr id="150" name="Freeform 149">
                <a:extLst>
                  <a:ext uri="{FF2B5EF4-FFF2-40B4-BE49-F238E27FC236}">
                    <a16:creationId xmlns:a16="http://schemas.microsoft.com/office/drawing/2014/main" id="{920DA037-7DD2-A54C-B1B8-96D15AF9DD76}"/>
                  </a:ext>
                </a:extLst>
              </p:cNvPr>
              <p:cNvSpPr/>
              <p:nvPr/>
            </p:nvSpPr>
            <p:spPr>
              <a:xfrm>
                <a:off x="20076795" y="668019"/>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6035 h 57150"/>
                  <a:gd name="connsiteX6" fmla="*/ 25400 w 57150"/>
                  <a:gd name="connsiteY6" fmla="*/ 29210 h 57150"/>
                  <a:gd name="connsiteX7" fmla="*/ 28575 w 57150"/>
                  <a:gd name="connsiteY7" fmla="*/ 32385 h 57150"/>
                  <a:gd name="connsiteX8" fmla="*/ 31750 w 57150"/>
                  <a:gd name="connsiteY8" fmla="*/ 29210 h 57150"/>
                  <a:gd name="connsiteX9" fmla="*/ 28575 w 57150"/>
                  <a:gd name="connsiteY9" fmla="*/ 2603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6035"/>
                    </a:moveTo>
                    <a:cubicBezTo>
                      <a:pt x="26670" y="26035"/>
                      <a:pt x="25400" y="27305"/>
                      <a:pt x="25400" y="29210"/>
                    </a:cubicBezTo>
                    <a:cubicBezTo>
                      <a:pt x="25400" y="31115"/>
                      <a:pt x="26670" y="32385"/>
                      <a:pt x="28575" y="32385"/>
                    </a:cubicBezTo>
                    <a:cubicBezTo>
                      <a:pt x="30480" y="32385"/>
                      <a:pt x="31750" y="31115"/>
                      <a:pt x="31750" y="29210"/>
                    </a:cubicBezTo>
                    <a:cubicBezTo>
                      <a:pt x="31750" y="27305"/>
                      <a:pt x="30480" y="26035"/>
                      <a:pt x="28575" y="26035"/>
                    </a:cubicBezTo>
                    <a:close/>
                  </a:path>
                </a:pathLst>
              </a:custGeom>
              <a:grpFill/>
              <a:ln w="6350" cap="flat">
                <a:noFill/>
                <a:prstDash val="solid"/>
                <a:miter/>
              </a:ln>
            </p:spPr>
            <p:txBody>
              <a:bodyPr rtlCol="0" anchor="ctr"/>
              <a:lstStyle/>
              <a:p>
                <a:endParaRPr lang="en-US"/>
              </a:p>
            </p:txBody>
          </p:sp>
        </p:grpSp>
        <p:grpSp>
          <p:nvGrpSpPr>
            <p:cNvPr id="115" name="Graphic 336">
              <a:extLst>
                <a:ext uri="{FF2B5EF4-FFF2-40B4-BE49-F238E27FC236}">
                  <a16:creationId xmlns:a16="http://schemas.microsoft.com/office/drawing/2014/main" id="{F0B0F711-7A2C-4443-BA76-681AC2CC8EFC}"/>
                </a:ext>
              </a:extLst>
            </p:cNvPr>
            <p:cNvGrpSpPr/>
            <p:nvPr/>
          </p:nvGrpSpPr>
          <p:grpSpPr>
            <a:xfrm>
              <a:off x="20027899" y="786130"/>
              <a:ext cx="57150" cy="57150"/>
              <a:chOff x="20027899" y="786130"/>
              <a:chExt cx="57150" cy="57150"/>
            </a:xfrm>
            <a:grpFill/>
          </p:grpSpPr>
          <p:sp>
            <p:nvSpPr>
              <p:cNvPr id="147" name="Freeform 146">
                <a:extLst>
                  <a:ext uri="{FF2B5EF4-FFF2-40B4-BE49-F238E27FC236}">
                    <a16:creationId xmlns:a16="http://schemas.microsoft.com/office/drawing/2014/main" id="{8647EFE3-5FD2-D64E-BF7C-AA59400FCFF2}"/>
                  </a:ext>
                </a:extLst>
              </p:cNvPr>
              <p:cNvSpPr/>
              <p:nvPr/>
            </p:nvSpPr>
            <p:spPr>
              <a:xfrm>
                <a:off x="20040599" y="79883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p>
            </p:txBody>
          </p:sp>
          <p:sp>
            <p:nvSpPr>
              <p:cNvPr id="148" name="Freeform 147">
                <a:extLst>
                  <a:ext uri="{FF2B5EF4-FFF2-40B4-BE49-F238E27FC236}">
                    <a16:creationId xmlns:a16="http://schemas.microsoft.com/office/drawing/2014/main" id="{8C0CE5BA-B9D4-BB40-AFA1-01AB799B4C0C}"/>
                  </a:ext>
                </a:extLst>
              </p:cNvPr>
              <p:cNvSpPr/>
              <p:nvPr/>
            </p:nvSpPr>
            <p:spPr>
              <a:xfrm>
                <a:off x="20027899" y="78613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p>
            </p:txBody>
          </p:sp>
        </p:grpSp>
        <p:grpSp>
          <p:nvGrpSpPr>
            <p:cNvPr id="116" name="Graphic 336">
              <a:extLst>
                <a:ext uri="{FF2B5EF4-FFF2-40B4-BE49-F238E27FC236}">
                  <a16:creationId xmlns:a16="http://schemas.microsoft.com/office/drawing/2014/main" id="{DFE656FC-0387-B549-AD96-0EE9A0A44644}"/>
                </a:ext>
              </a:extLst>
            </p:cNvPr>
            <p:cNvGrpSpPr/>
            <p:nvPr/>
          </p:nvGrpSpPr>
          <p:grpSpPr>
            <a:xfrm>
              <a:off x="20027899" y="974725"/>
              <a:ext cx="57150" cy="57150"/>
              <a:chOff x="20027899" y="974725"/>
              <a:chExt cx="57150" cy="57150"/>
            </a:xfrm>
            <a:grpFill/>
          </p:grpSpPr>
          <p:sp>
            <p:nvSpPr>
              <p:cNvPr id="145" name="Freeform 144">
                <a:extLst>
                  <a:ext uri="{FF2B5EF4-FFF2-40B4-BE49-F238E27FC236}">
                    <a16:creationId xmlns:a16="http://schemas.microsoft.com/office/drawing/2014/main" id="{12673F90-EF3D-B543-9FC1-A14F9D01DEE1}"/>
                  </a:ext>
                </a:extLst>
              </p:cNvPr>
              <p:cNvSpPr/>
              <p:nvPr/>
            </p:nvSpPr>
            <p:spPr>
              <a:xfrm>
                <a:off x="20040599" y="98742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p>
            </p:txBody>
          </p:sp>
          <p:sp>
            <p:nvSpPr>
              <p:cNvPr id="146" name="Freeform 145">
                <a:extLst>
                  <a:ext uri="{FF2B5EF4-FFF2-40B4-BE49-F238E27FC236}">
                    <a16:creationId xmlns:a16="http://schemas.microsoft.com/office/drawing/2014/main" id="{288306C5-BE9E-3F48-98A4-8BBAD3FFA0F5}"/>
                  </a:ext>
                </a:extLst>
              </p:cNvPr>
              <p:cNvSpPr/>
              <p:nvPr/>
            </p:nvSpPr>
            <p:spPr>
              <a:xfrm>
                <a:off x="20027899" y="97472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p>
            </p:txBody>
          </p:sp>
        </p:grpSp>
        <p:grpSp>
          <p:nvGrpSpPr>
            <p:cNvPr id="117" name="Graphic 336">
              <a:extLst>
                <a:ext uri="{FF2B5EF4-FFF2-40B4-BE49-F238E27FC236}">
                  <a16:creationId xmlns:a16="http://schemas.microsoft.com/office/drawing/2014/main" id="{EDC3E39C-2BFA-4946-A79F-6605FFA42BF8}"/>
                </a:ext>
              </a:extLst>
            </p:cNvPr>
            <p:cNvGrpSpPr/>
            <p:nvPr/>
          </p:nvGrpSpPr>
          <p:grpSpPr>
            <a:xfrm>
              <a:off x="19844384" y="655955"/>
              <a:ext cx="57150" cy="57150"/>
              <a:chOff x="19844384" y="655955"/>
              <a:chExt cx="57150" cy="57150"/>
            </a:xfrm>
            <a:grpFill/>
          </p:grpSpPr>
          <p:sp>
            <p:nvSpPr>
              <p:cNvPr id="143" name="Freeform 142">
                <a:extLst>
                  <a:ext uri="{FF2B5EF4-FFF2-40B4-BE49-F238E27FC236}">
                    <a16:creationId xmlns:a16="http://schemas.microsoft.com/office/drawing/2014/main" id="{31D871F4-0331-2A44-8A55-88B0D1455E1A}"/>
                  </a:ext>
                </a:extLst>
              </p:cNvPr>
              <p:cNvSpPr/>
              <p:nvPr/>
            </p:nvSpPr>
            <p:spPr>
              <a:xfrm>
                <a:off x="19857084" y="66865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6" y="0"/>
                      <a:pt x="15875" y="0"/>
                    </a:cubicBezTo>
                    <a:cubicBezTo>
                      <a:pt x="24765" y="0"/>
                      <a:pt x="31750" y="6985"/>
                      <a:pt x="31750" y="15875"/>
                    </a:cubicBezTo>
                    <a:close/>
                  </a:path>
                </a:pathLst>
              </a:custGeom>
              <a:grpFill/>
              <a:ln w="6350" cap="flat">
                <a:noFill/>
                <a:prstDash val="solid"/>
                <a:miter/>
              </a:ln>
            </p:spPr>
            <p:txBody>
              <a:bodyPr rtlCol="0" anchor="ctr"/>
              <a:lstStyle/>
              <a:p>
                <a:endParaRPr lang="en-US"/>
              </a:p>
            </p:txBody>
          </p:sp>
          <p:sp>
            <p:nvSpPr>
              <p:cNvPr id="144" name="Freeform 143">
                <a:extLst>
                  <a:ext uri="{FF2B5EF4-FFF2-40B4-BE49-F238E27FC236}">
                    <a16:creationId xmlns:a16="http://schemas.microsoft.com/office/drawing/2014/main" id="{EBB5E48A-61C9-2148-BBF0-2EE729FBF580}"/>
                  </a:ext>
                </a:extLst>
              </p:cNvPr>
              <p:cNvSpPr/>
              <p:nvPr/>
            </p:nvSpPr>
            <p:spPr>
              <a:xfrm>
                <a:off x="19844384" y="65595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3815"/>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p>
            </p:txBody>
          </p:sp>
        </p:grpSp>
        <p:grpSp>
          <p:nvGrpSpPr>
            <p:cNvPr id="118" name="Graphic 336">
              <a:extLst>
                <a:ext uri="{FF2B5EF4-FFF2-40B4-BE49-F238E27FC236}">
                  <a16:creationId xmlns:a16="http://schemas.microsoft.com/office/drawing/2014/main" id="{D6EF503D-5F9B-F843-9B5C-D1906D384C92}"/>
                </a:ext>
              </a:extLst>
            </p:cNvPr>
            <p:cNvGrpSpPr/>
            <p:nvPr/>
          </p:nvGrpSpPr>
          <p:grpSpPr>
            <a:xfrm>
              <a:off x="19844384" y="1103630"/>
              <a:ext cx="57150" cy="57150"/>
              <a:chOff x="19844384" y="1103630"/>
              <a:chExt cx="57150" cy="57150"/>
            </a:xfrm>
            <a:grpFill/>
          </p:grpSpPr>
          <p:sp>
            <p:nvSpPr>
              <p:cNvPr id="141" name="Freeform 140">
                <a:extLst>
                  <a:ext uri="{FF2B5EF4-FFF2-40B4-BE49-F238E27FC236}">
                    <a16:creationId xmlns:a16="http://schemas.microsoft.com/office/drawing/2014/main" id="{4D883ED3-4850-5140-B522-EEE604AFCB62}"/>
                  </a:ext>
                </a:extLst>
              </p:cNvPr>
              <p:cNvSpPr/>
              <p:nvPr/>
            </p:nvSpPr>
            <p:spPr>
              <a:xfrm>
                <a:off x="19857084" y="111633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6" y="0"/>
                      <a:pt x="15875" y="0"/>
                    </a:cubicBezTo>
                    <a:cubicBezTo>
                      <a:pt x="24765" y="0"/>
                      <a:pt x="31750" y="7620"/>
                      <a:pt x="31750" y="15875"/>
                    </a:cubicBezTo>
                    <a:close/>
                  </a:path>
                </a:pathLst>
              </a:custGeom>
              <a:grpFill/>
              <a:ln w="6350" cap="flat">
                <a:noFill/>
                <a:prstDash val="solid"/>
                <a:miter/>
              </a:ln>
            </p:spPr>
            <p:txBody>
              <a:bodyPr rtlCol="0" anchor="ctr"/>
              <a:lstStyle/>
              <a:p>
                <a:endParaRPr lang="en-US"/>
              </a:p>
            </p:txBody>
          </p:sp>
          <p:sp>
            <p:nvSpPr>
              <p:cNvPr id="142" name="Freeform 141">
                <a:extLst>
                  <a:ext uri="{FF2B5EF4-FFF2-40B4-BE49-F238E27FC236}">
                    <a16:creationId xmlns:a16="http://schemas.microsoft.com/office/drawing/2014/main" id="{14E022C3-C1D3-704F-9988-0CCDFE3549A6}"/>
                  </a:ext>
                </a:extLst>
              </p:cNvPr>
              <p:cNvSpPr/>
              <p:nvPr/>
            </p:nvSpPr>
            <p:spPr>
              <a:xfrm>
                <a:off x="19844384" y="110363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p>
            </p:txBody>
          </p:sp>
        </p:grpSp>
        <p:grpSp>
          <p:nvGrpSpPr>
            <p:cNvPr id="119" name="Graphic 336">
              <a:extLst>
                <a:ext uri="{FF2B5EF4-FFF2-40B4-BE49-F238E27FC236}">
                  <a16:creationId xmlns:a16="http://schemas.microsoft.com/office/drawing/2014/main" id="{398724AF-7604-904D-BE6C-A32CFD1AE50B}"/>
                </a:ext>
              </a:extLst>
            </p:cNvPr>
            <p:cNvGrpSpPr/>
            <p:nvPr/>
          </p:nvGrpSpPr>
          <p:grpSpPr>
            <a:xfrm>
              <a:off x="19971384" y="1314450"/>
              <a:ext cx="57150" cy="57150"/>
              <a:chOff x="19971384" y="1314450"/>
              <a:chExt cx="57150" cy="57150"/>
            </a:xfrm>
            <a:grpFill/>
          </p:grpSpPr>
          <p:sp>
            <p:nvSpPr>
              <p:cNvPr id="139" name="Freeform 138">
                <a:extLst>
                  <a:ext uri="{FF2B5EF4-FFF2-40B4-BE49-F238E27FC236}">
                    <a16:creationId xmlns:a16="http://schemas.microsoft.com/office/drawing/2014/main" id="{8DEF0711-EF15-A649-A18B-B22F6364B146}"/>
                  </a:ext>
                </a:extLst>
              </p:cNvPr>
              <p:cNvSpPr/>
              <p:nvPr/>
            </p:nvSpPr>
            <p:spPr>
              <a:xfrm>
                <a:off x="19984084" y="132715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6" y="31750"/>
                      <a:pt x="0" y="24765"/>
                      <a:pt x="0" y="15875"/>
                    </a:cubicBezTo>
                    <a:cubicBezTo>
                      <a:pt x="0" y="6985"/>
                      <a:pt x="6986" y="0"/>
                      <a:pt x="15875" y="0"/>
                    </a:cubicBezTo>
                    <a:cubicBezTo>
                      <a:pt x="24130" y="0"/>
                      <a:pt x="31750" y="6985"/>
                      <a:pt x="31750" y="15875"/>
                    </a:cubicBezTo>
                    <a:close/>
                  </a:path>
                </a:pathLst>
              </a:custGeom>
              <a:grpFill/>
              <a:ln w="6350" cap="flat">
                <a:noFill/>
                <a:prstDash val="solid"/>
                <a:miter/>
              </a:ln>
            </p:spPr>
            <p:txBody>
              <a:bodyPr rtlCol="0" anchor="ctr"/>
              <a:lstStyle/>
              <a:p>
                <a:endParaRPr lang="en-US"/>
              </a:p>
            </p:txBody>
          </p:sp>
          <p:sp>
            <p:nvSpPr>
              <p:cNvPr id="140" name="Freeform 139">
                <a:extLst>
                  <a:ext uri="{FF2B5EF4-FFF2-40B4-BE49-F238E27FC236}">
                    <a16:creationId xmlns:a16="http://schemas.microsoft.com/office/drawing/2014/main" id="{EC682D27-733B-9142-8A79-192278D46D97}"/>
                  </a:ext>
                </a:extLst>
              </p:cNvPr>
              <p:cNvSpPr/>
              <p:nvPr/>
            </p:nvSpPr>
            <p:spPr>
              <a:xfrm>
                <a:off x="19971384" y="131445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29845" y="25400"/>
                      <a:pt x="28575" y="25400"/>
                    </a:cubicBezTo>
                    <a:close/>
                  </a:path>
                </a:pathLst>
              </a:custGeom>
              <a:grpFill/>
              <a:ln w="6350" cap="flat">
                <a:noFill/>
                <a:prstDash val="solid"/>
                <a:miter/>
              </a:ln>
            </p:spPr>
            <p:txBody>
              <a:bodyPr rtlCol="0" anchor="ctr"/>
              <a:lstStyle/>
              <a:p>
                <a:endParaRPr lang="en-US"/>
              </a:p>
            </p:txBody>
          </p:sp>
        </p:grpSp>
        <p:grpSp>
          <p:nvGrpSpPr>
            <p:cNvPr id="120" name="Graphic 336">
              <a:extLst>
                <a:ext uri="{FF2B5EF4-FFF2-40B4-BE49-F238E27FC236}">
                  <a16:creationId xmlns:a16="http://schemas.microsoft.com/office/drawing/2014/main" id="{4799567C-8877-E445-BE39-2130185AFA61}"/>
                </a:ext>
              </a:extLst>
            </p:cNvPr>
            <p:cNvGrpSpPr/>
            <p:nvPr/>
          </p:nvGrpSpPr>
          <p:grpSpPr>
            <a:xfrm>
              <a:off x="20281265" y="766444"/>
              <a:ext cx="57150" cy="57150"/>
              <a:chOff x="20281265" y="766444"/>
              <a:chExt cx="57150" cy="57150"/>
            </a:xfrm>
            <a:grpFill/>
          </p:grpSpPr>
          <p:sp>
            <p:nvSpPr>
              <p:cNvPr id="137" name="Freeform 136">
                <a:extLst>
                  <a:ext uri="{FF2B5EF4-FFF2-40B4-BE49-F238E27FC236}">
                    <a16:creationId xmlns:a16="http://schemas.microsoft.com/office/drawing/2014/main" id="{68A44F22-B03B-8843-8F5F-190BBAA22C40}"/>
                  </a:ext>
                </a:extLst>
              </p:cNvPr>
              <p:cNvSpPr/>
              <p:nvPr/>
            </p:nvSpPr>
            <p:spPr>
              <a:xfrm>
                <a:off x="20293965" y="779144"/>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p>
            </p:txBody>
          </p:sp>
          <p:sp>
            <p:nvSpPr>
              <p:cNvPr id="138" name="Freeform 137">
                <a:extLst>
                  <a:ext uri="{FF2B5EF4-FFF2-40B4-BE49-F238E27FC236}">
                    <a16:creationId xmlns:a16="http://schemas.microsoft.com/office/drawing/2014/main" id="{A53F7847-0E73-7149-9B1F-8453EC16CB70}"/>
                  </a:ext>
                </a:extLst>
              </p:cNvPr>
              <p:cNvSpPr/>
              <p:nvPr/>
            </p:nvSpPr>
            <p:spPr>
              <a:xfrm>
                <a:off x="20281265" y="76644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p>
            </p:txBody>
          </p:sp>
        </p:grpSp>
        <p:grpSp>
          <p:nvGrpSpPr>
            <p:cNvPr id="121" name="Graphic 336">
              <a:extLst>
                <a:ext uri="{FF2B5EF4-FFF2-40B4-BE49-F238E27FC236}">
                  <a16:creationId xmlns:a16="http://schemas.microsoft.com/office/drawing/2014/main" id="{DD3166B3-C8F5-C34B-810D-EB889A31B5AA}"/>
                </a:ext>
              </a:extLst>
            </p:cNvPr>
            <p:cNvGrpSpPr/>
            <p:nvPr/>
          </p:nvGrpSpPr>
          <p:grpSpPr>
            <a:xfrm>
              <a:off x="20284440" y="575309"/>
              <a:ext cx="57150" cy="57150"/>
              <a:chOff x="20284440" y="575309"/>
              <a:chExt cx="57150" cy="57150"/>
            </a:xfrm>
            <a:grpFill/>
          </p:grpSpPr>
          <p:sp>
            <p:nvSpPr>
              <p:cNvPr id="135" name="Freeform 134">
                <a:extLst>
                  <a:ext uri="{FF2B5EF4-FFF2-40B4-BE49-F238E27FC236}">
                    <a16:creationId xmlns:a16="http://schemas.microsoft.com/office/drawing/2014/main" id="{70986587-CCCF-354D-AE3D-4AF927E74D37}"/>
                  </a:ext>
                </a:extLst>
              </p:cNvPr>
              <p:cNvSpPr/>
              <p:nvPr/>
            </p:nvSpPr>
            <p:spPr>
              <a:xfrm>
                <a:off x="20297140" y="588009"/>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p>
            </p:txBody>
          </p:sp>
          <p:sp>
            <p:nvSpPr>
              <p:cNvPr id="136" name="Freeform 135">
                <a:extLst>
                  <a:ext uri="{FF2B5EF4-FFF2-40B4-BE49-F238E27FC236}">
                    <a16:creationId xmlns:a16="http://schemas.microsoft.com/office/drawing/2014/main" id="{A6FAD227-515F-2A48-BC64-E1D7DC1D9E23}"/>
                  </a:ext>
                </a:extLst>
              </p:cNvPr>
              <p:cNvSpPr/>
              <p:nvPr/>
            </p:nvSpPr>
            <p:spPr>
              <a:xfrm>
                <a:off x="20284440" y="575309"/>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29845" y="25400"/>
                      <a:pt x="28575" y="25400"/>
                    </a:cubicBezTo>
                    <a:close/>
                  </a:path>
                </a:pathLst>
              </a:custGeom>
              <a:grpFill/>
              <a:ln w="6350" cap="flat">
                <a:noFill/>
                <a:prstDash val="solid"/>
                <a:miter/>
              </a:ln>
            </p:spPr>
            <p:txBody>
              <a:bodyPr rtlCol="0" anchor="ctr"/>
              <a:lstStyle/>
              <a:p>
                <a:endParaRPr lang="en-US"/>
              </a:p>
            </p:txBody>
          </p:sp>
        </p:grpSp>
        <p:grpSp>
          <p:nvGrpSpPr>
            <p:cNvPr id="122" name="Graphic 336">
              <a:extLst>
                <a:ext uri="{FF2B5EF4-FFF2-40B4-BE49-F238E27FC236}">
                  <a16:creationId xmlns:a16="http://schemas.microsoft.com/office/drawing/2014/main" id="{48A6E587-A51D-9140-8AB0-95038979E20F}"/>
                </a:ext>
              </a:extLst>
            </p:cNvPr>
            <p:cNvGrpSpPr/>
            <p:nvPr/>
          </p:nvGrpSpPr>
          <p:grpSpPr>
            <a:xfrm>
              <a:off x="20315555" y="1181100"/>
              <a:ext cx="57150" cy="57150"/>
              <a:chOff x="20315555" y="1181100"/>
              <a:chExt cx="57150" cy="57150"/>
            </a:xfrm>
            <a:grpFill/>
          </p:grpSpPr>
          <p:sp>
            <p:nvSpPr>
              <p:cNvPr id="133" name="Freeform 132">
                <a:extLst>
                  <a:ext uri="{FF2B5EF4-FFF2-40B4-BE49-F238E27FC236}">
                    <a16:creationId xmlns:a16="http://schemas.microsoft.com/office/drawing/2014/main" id="{2DBB21F5-F49E-6D4E-8C12-0B20B98DCFBA}"/>
                  </a:ext>
                </a:extLst>
              </p:cNvPr>
              <p:cNvSpPr/>
              <p:nvPr/>
            </p:nvSpPr>
            <p:spPr>
              <a:xfrm>
                <a:off x="20328255" y="119380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A8DC2478-59C9-4A40-896D-25289A8876A9}"/>
                  </a:ext>
                </a:extLst>
              </p:cNvPr>
              <p:cNvSpPr/>
              <p:nvPr/>
            </p:nvSpPr>
            <p:spPr>
              <a:xfrm>
                <a:off x="20315555" y="118110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7305"/>
                      <a:pt x="30480" y="25400"/>
                      <a:pt x="28575" y="25400"/>
                    </a:cubicBezTo>
                    <a:close/>
                  </a:path>
                </a:pathLst>
              </a:custGeom>
              <a:grpFill/>
              <a:ln w="6350" cap="flat">
                <a:noFill/>
                <a:prstDash val="solid"/>
                <a:miter/>
              </a:ln>
            </p:spPr>
            <p:txBody>
              <a:bodyPr rtlCol="0" anchor="ctr"/>
              <a:lstStyle/>
              <a:p>
                <a:endParaRPr lang="en-US"/>
              </a:p>
            </p:txBody>
          </p:sp>
        </p:grpSp>
        <p:grpSp>
          <p:nvGrpSpPr>
            <p:cNvPr id="123" name="Graphic 336">
              <a:extLst>
                <a:ext uri="{FF2B5EF4-FFF2-40B4-BE49-F238E27FC236}">
                  <a16:creationId xmlns:a16="http://schemas.microsoft.com/office/drawing/2014/main" id="{FA60B737-DC0D-A649-94B0-ABDDE76508F0}"/>
                </a:ext>
              </a:extLst>
            </p:cNvPr>
            <p:cNvGrpSpPr/>
            <p:nvPr/>
          </p:nvGrpSpPr>
          <p:grpSpPr>
            <a:xfrm>
              <a:off x="19630390" y="1182369"/>
              <a:ext cx="57150" cy="57150"/>
              <a:chOff x="19630390" y="1182369"/>
              <a:chExt cx="57150" cy="57150"/>
            </a:xfrm>
            <a:grpFill/>
          </p:grpSpPr>
          <p:sp>
            <p:nvSpPr>
              <p:cNvPr id="131" name="Freeform 130">
                <a:extLst>
                  <a:ext uri="{FF2B5EF4-FFF2-40B4-BE49-F238E27FC236}">
                    <a16:creationId xmlns:a16="http://schemas.microsoft.com/office/drawing/2014/main" id="{DD52307B-E759-7447-A67D-3CC5A9088C66}"/>
                  </a:ext>
                </a:extLst>
              </p:cNvPr>
              <p:cNvSpPr/>
              <p:nvPr/>
            </p:nvSpPr>
            <p:spPr>
              <a:xfrm>
                <a:off x="19642455" y="1195069"/>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C29D13A6-B638-AD4B-810A-764E21797046}"/>
                  </a:ext>
                </a:extLst>
              </p:cNvPr>
              <p:cNvSpPr/>
              <p:nvPr/>
            </p:nvSpPr>
            <p:spPr>
              <a:xfrm>
                <a:off x="19630390" y="1182369"/>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6515" y="44450"/>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115" y="26670"/>
                      <a:pt x="29845" y="25400"/>
                      <a:pt x="28575" y="25400"/>
                    </a:cubicBezTo>
                    <a:close/>
                  </a:path>
                </a:pathLst>
              </a:custGeom>
              <a:grpFill/>
              <a:ln w="6350" cap="flat">
                <a:noFill/>
                <a:prstDash val="solid"/>
                <a:miter/>
              </a:ln>
            </p:spPr>
            <p:txBody>
              <a:bodyPr rtlCol="0" anchor="ctr"/>
              <a:lstStyle/>
              <a:p>
                <a:endParaRPr lang="en-US"/>
              </a:p>
            </p:txBody>
          </p:sp>
        </p:grpSp>
        <p:grpSp>
          <p:nvGrpSpPr>
            <p:cNvPr id="124" name="Graphic 336">
              <a:extLst>
                <a:ext uri="{FF2B5EF4-FFF2-40B4-BE49-F238E27FC236}">
                  <a16:creationId xmlns:a16="http://schemas.microsoft.com/office/drawing/2014/main" id="{1B22EBFC-68AD-AE49-B6B1-506CBC0E522F}"/>
                </a:ext>
              </a:extLst>
            </p:cNvPr>
            <p:cNvGrpSpPr/>
            <p:nvPr/>
          </p:nvGrpSpPr>
          <p:grpSpPr>
            <a:xfrm>
              <a:off x="19743420" y="716915"/>
              <a:ext cx="57150" cy="57150"/>
              <a:chOff x="19743420" y="716915"/>
              <a:chExt cx="57150" cy="57150"/>
            </a:xfrm>
            <a:grpFill/>
          </p:grpSpPr>
          <p:sp>
            <p:nvSpPr>
              <p:cNvPr id="129" name="Freeform 128">
                <a:extLst>
                  <a:ext uri="{FF2B5EF4-FFF2-40B4-BE49-F238E27FC236}">
                    <a16:creationId xmlns:a16="http://schemas.microsoft.com/office/drawing/2014/main" id="{E862ADEB-50C0-7240-8EA2-D8FE5050C787}"/>
                  </a:ext>
                </a:extLst>
              </p:cNvPr>
              <p:cNvSpPr/>
              <p:nvPr/>
            </p:nvSpPr>
            <p:spPr>
              <a:xfrm>
                <a:off x="19756120" y="72961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4" y="31750"/>
                      <a:pt x="15875" y="31750"/>
                    </a:cubicBezTo>
                    <a:cubicBezTo>
                      <a:pt x="6985" y="31750"/>
                      <a:pt x="0" y="24765"/>
                      <a:pt x="0" y="15875"/>
                    </a:cubicBezTo>
                    <a:cubicBezTo>
                      <a:pt x="0" y="6985"/>
                      <a:pt x="6985" y="0"/>
                      <a:pt x="15875" y="0"/>
                    </a:cubicBezTo>
                    <a:cubicBezTo>
                      <a:pt x="24764" y="0"/>
                      <a:pt x="31750" y="6985"/>
                      <a:pt x="31750" y="15875"/>
                    </a:cubicBezTo>
                    <a:close/>
                  </a:path>
                </a:pathLst>
              </a:custGeom>
              <a:grpFill/>
              <a:ln w="6350"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E6E1774F-7AA7-364D-BB96-5930CE00FA24}"/>
                  </a:ext>
                </a:extLst>
              </p:cNvPr>
              <p:cNvSpPr/>
              <p:nvPr/>
            </p:nvSpPr>
            <p:spPr>
              <a:xfrm>
                <a:off x="19743420" y="71691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p>
            </p:txBody>
          </p:sp>
        </p:grpSp>
        <p:grpSp>
          <p:nvGrpSpPr>
            <p:cNvPr id="125" name="Graphic 336">
              <a:extLst>
                <a:ext uri="{FF2B5EF4-FFF2-40B4-BE49-F238E27FC236}">
                  <a16:creationId xmlns:a16="http://schemas.microsoft.com/office/drawing/2014/main" id="{CA9B8F1D-B1BC-894A-9DF6-810CA8FCAD1F}"/>
                </a:ext>
              </a:extLst>
            </p:cNvPr>
            <p:cNvGrpSpPr/>
            <p:nvPr/>
          </p:nvGrpSpPr>
          <p:grpSpPr>
            <a:xfrm>
              <a:off x="19641820" y="586740"/>
              <a:ext cx="57150" cy="57150"/>
              <a:chOff x="19641820" y="586740"/>
              <a:chExt cx="57150" cy="57150"/>
            </a:xfrm>
            <a:grpFill/>
          </p:grpSpPr>
          <p:sp>
            <p:nvSpPr>
              <p:cNvPr id="127" name="Freeform 126">
                <a:extLst>
                  <a:ext uri="{FF2B5EF4-FFF2-40B4-BE49-F238E27FC236}">
                    <a16:creationId xmlns:a16="http://schemas.microsoft.com/office/drawing/2014/main" id="{ED31C7B2-8FC8-0D4E-BF9A-A6DB4704BF9F}"/>
                  </a:ext>
                </a:extLst>
              </p:cNvPr>
              <p:cNvSpPr/>
              <p:nvPr/>
            </p:nvSpPr>
            <p:spPr>
              <a:xfrm>
                <a:off x="19654520" y="59944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4" y="31750"/>
                      <a:pt x="15875" y="31750"/>
                    </a:cubicBezTo>
                    <a:cubicBezTo>
                      <a:pt x="7620" y="31750"/>
                      <a:pt x="0" y="24765"/>
                      <a:pt x="0" y="15875"/>
                    </a:cubicBezTo>
                    <a:cubicBezTo>
                      <a:pt x="0" y="6985"/>
                      <a:pt x="6985" y="0"/>
                      <a:pt x="15875" y="0"/>
                    </a:cubicBezTo>
                    <a:cubicBezTo>
                      <a:pt x="24764" y="0"/>
                      <a:pt x="31750" y="6985"/>
                      <a:pt x="31750" y="15875"/>
                    </a:cubicBezTo>
                    <a:close/>
                  </a:path>
                </a:pathLst>
              </a:custGeom>
              <a:grpFill/>
              <a:ln w="6350" cap="flat">
                <a:no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503C8DB4-7B59-0547-BC42-663F9DB9D8B1}"/>
                  </a:ext>
                </a:extLst>
              </p:cNvPr>
              <p:cNvSpPr/>
              <p:nvPr/>
            </p:nvSpPr>
            <p:spPr>
              <a:xfrm>
                <a:off x="19641820" y="58674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p>
            </p:txBody>
          </p:sp>
        </p:grpSp>
        <p:sp>
          <p:nvSpPr>
            <p:cNvPr id="126" name="Freeform 125">
              <a:extLst>
                <a:ext uri="{FF2B5EF4-FFF2-40B4-BE49-F238E27FC236}">
                  <a16:creationId xmlns:a16="http://schemas.microsoft.com/office/drawing/2014/main" id="{8E232506-2284-844E-953B-ACAF282C2DC2}"/>
                </a:ext>
              </a:extLst>
            </p:cNvPr>
            <p:cNvSpPr/>
            <p:nvPr/>
          </p:nvSpPr>
          <p:spPr>
            <a:xfrm>
              <a:off x="19987259" y="975994"/>
              <a:ext cx="334645" cy="367030"/>
            </a:xfrm>
            <a:custGeom>
              <a:avLst/>
              <a:gdLst>
                <a:gd name="connsiteX0" fmla="*/ 25400 w 334645"/>
                <a:gd name="connsiteY0" fmla="*/ 367030 h 367030"/>
                <a:gd name="connsiteX1" fmla="*/ 0 w 334645"/>
                <a:gd name="connsiteY1" fmla="*/ 367030 h 367030"/>
                <a:gd name="connsiteX2" fmla="*/ 0 w 334645"/>
                <a:gd name="connsiteY2" fmla="*/ 184785 h 367030"/>
                <a:gd name="connsiteX3" fmla="*/ 8255 w 334645"/>
                <a:gd name="connsiteY3" fmla="*/ 172720 h 367030"/>
                <a:gd name="connsiteX4" fmla="*/ 22225 w 334645"/>
                <a:gd name="connsiteY4" fmla="*/ 176530 h 367030"/>
                <a:gd name="connsiteX5" fmla="*/ 153036 w 334645"/>
                <a:gd name="connsiteY5" fmla="*/ 325755 h 367030"/>
                <a:gd name="connsiteX6" fmla="*/ 311786 w 334645"/>
                <a:gd name="connsiteY6" fmla="*/ 0 h 367030"/>
                <a:gd name="connsiteX7" fmla="*/ 334645 w 334645"/>
                <a:gd name="connsiteY7" fmla="*/ 11430 h 367030"/>
                <a:gd name="connsiteX8" fmla="*/ 167640 w 334645"/>
                <a:gd name="connsiteY8" fmla="*/ 354330 h 367030"/>
                <a:gd name="connsiteX9" fmla="*/ 158115 w 334645"/>
                <a:gd name="connsiteY9" fmla="*/ 361315 h 367030"/>
                <a:gd name="connsiteX10" fmla="*/ 146686 w 334645"/>
                <a:gd name="connsiteY10" fmla="*/ 356870 h 367030"/>
                <a:gd name="connsiteX11" fmla="*/ 26036 w 334645"/>
                <a:gd name="connsiteY11" fmla="*/ 218440 h 367030"/>
                <a:gd name="connsiteX12" fmla="*/ 26036 w 334645"/>
                <a:gd name="connsiteY12" fmla="*/ 367030 h 36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645" h="367030">
                  <a:moveTo>
                    <a:pt x="25400" y="367030"/>
                  </a:moveTo>
                  <a:lnTo>
                    <a:pt x="0" y="367030"/>
                  </a:lnTo>
                  <a:lnTo>
                    <a:pt x="0" y="184785"/>
                  </a:lnTo>
                  <a:cubicBezTo>
                    <a:pt x="0" y="179705"/>
                    <a:pt x="3175" y="174625"/>
                    <a:pt x="8255" y="172720"/>
                  </a:cubicBezTo>
                  <a:cubicBezTo>
                    <a:pt x="13336" y="170815"/>
                    <a:pt x="19050" y="172085"/>
                    <a:pt x="22225" y="176530"/>
                  </a:cubicBezTo>
                  <a:lnTo>
                    <a:pt x="153036" y="325755"/>
                  </a:lnTo>
                  <a:lnTo>
                    <a:pt x="311786" y="0"/>
                  </a:lnTo>
                  <a:lnTo>
                    <a:pt x="334645" y="11430"/>
                  </a:lnTo>
                  <a:lnTo>
                    <a:pt x="167640" y="354330"/>
                  </a:lnTo>
                  <a:cubicBezTo>
                    <a:pt x="165736" y="358140"/>
                    <a:pt x="161925" y="360680"/>
                    <a:pt x="158115" y="361315"/>
                  </a:cubicBezTo>
                  <a:cubicBezTo>
                    <a:pt x="153670" y="361950"/>
                    <a:pt x="149861" y="360045"/>
                    <a:pt x="146686" y="356870"/>
                  </a:cubicBezTo>
                  <a:lnTo>
                    <a:pt x="26036" y="218440"/>
                  </a:lnTo>
                  <a:lnTo>
                    <a:pt x="26036" y="367030"/>
                  </a:lnTo>
                  <a:close/>
                </a:path>
              </a:pathLst>
            </a:custGeom>
            <a:grpFill/>
            <a:ln w="6350" cap="flat">
              <a:noFill/>
              <a:prstDash val="solid"/>
              <a:miter/>
            </a:ln>
          </p:spPr>
          <p:txBody>
            <a:bodyPr rtlCol="0" anchor="ctr"/>
            <a:lstStyle/>
            <a:p>
              <a:endParaRPr lang="en-US"/>
            </a:p>
          </p:txBody>
        </p:sp>
      </p:grpSp>
      <p:grpSp>
        <p:nvGrpSpPr>
          <p:cNvPr id="177" name="Group 176">
            <a:extLst>
              <a:ext uri="{FF2B5EF4-FFF2-40B4-BE49-F238E27FC236}">
                <a16:creationId xmlns:a16="http://schemas.microsoft.com/office/drawing/2014/main" id="{F68C449F-2557-F94D-A574-30D5252174D2}"/>
              </a:ext>
            </a:extLst>
          </p:cNvPr>
          <p:cNvGrpSpPr>
            <a:grpSpLocks noChangeAspect="1"/>
          </p:cNvGrpSpPr>
          <p:nvPr/>
        </p:nvGrpSpPr>
        <p:grpSpPr>
          <a:xfrm>
            <a:off x="4823780" y="4671701"/>
            <a:ext cx="302472" cy="348110"/>
            <a:chOff x="22678390" y="495934"/>
            <a:chExt cx="799486" cy="920115"/>
          </a:xfrm>
          <a:solidFill>
            <a:schemeClr val="accent1"/>
          </a:solidFill>
        </p:grpSpPr>
        <p:sp>
          <p:nvSpPr>
            <p:cNvPr id="178" name="Freeform 177">
              <a:extLst>
                <a:ext uri="{FF2B5EF4-FFF2-40B4-BE49-F238E27FC236}">
                  <a16:creationId xmlns:a16="http://schemas.microsoft.com/office/drawing/2014/main" id="{8CB6C77A-F876-7541-A2C8-7F0CBDD7C542}"/>
                </a:ext>
              </a:extLst>
            </p:cNvPr>
            <p:cNvSpPr/>
            <p:nvPr/>
          </p:nvSpPr>
          <p:spPr>
            <a:xfrm>
              <a:off x="22695534" y="511809"/>
              <a:ext cx="766445" cy="887729"/>
            </a:xfrm>
            <a:custGeom>
              <a:avLst/>
              <a:gdLst>
                <a:gd name="connsiteX0" fmla="*/ 648336 w 766445"/>
                <a:gd name="connsiteY0" fmla="*/ 887730 h 887729"/>
                <a:gd name="connsiteX1" fmla="*/ 424815 w 766445"/>
                <a:gd name="connsiteY1" fmla="*/ 887730 h 887729"/>
                <a:gd name="connsiteX2" fmla="*/ 412115 w 766445"/>
                <a:gd name="connsiteY2" fmla="*/ 875030 h 887729"/>
                <a:gd name="connsiteX3" fmla="*/ 412115 w 766445"/>
                <a:gd name="connsiteY3" fmla="*/ 730250 h 887729"/>
                <a:gd name="connsiteX4" fmla="*/ 12700 w 766445"/>
                <a:gd name="connsiteY4" fmla="*/ 730250 h 887729"/>
                <a:gd name="connsiteX5" fmla="*/ 0 w 766445"/>
                <a:gd name="connsiteY5" fmla="*/ 717550 h 887729"/>
                <a:gd name="connsiteX6" fmla="*/ 0 w 766445"/>
                <a:gd name="connsiteY6" fmla="*/ 521970 h 887729"/>
                <a:gd name="connsiteX7" fmla="*/ 1905 w 766445"/>
                <a:gd name="connsiteY7" fmla="*/ 514985 h 887729"/>
                <a:gd name="connsiteX8" fmla="*/ 328930 w 766445"/>
                <a:gd name="connsiteY8" fmla="*/ 5715 h 887729"/>
                <a:gd name="connsiteX9" fmla="*/ 339725 w 766445"/>
                <a:gd name="connsiteY9" fmla="*/ 0 h 887729"/>
                <a:gd name="connsiteX10" fmla="*/ 648970 w 766445"/>
                <a:gd name="connsiteY10" fmla="*/ 0 h 887729"/>
                <a:gd name="connsiteX11" fmla="*/ 661670 w 766445"/>
                <a:gd name="connsiteY11" fmla="*/ 12700 h 887729"/>
                <a:gd name="connsiteX12" fmla="*/ 661670 w 766445"/>
                <a:gd name="connsiteY12" fmla="*/ 509270 h 887729"/>
                <a:gd name="connsiteX13" fmla="*/ 753745 w 766445"/>
                <a:gd name="connsiteY13" fmla="*/ 509270 h 887729"/>
                <a:gd name="connsiteX14" fmla="*/ 766445 w 766445"/>
                <a:gd name="connsiteY14" fmla="*/ 521970 h 887729"/>
                <a:gd name="connsiteX15" fmla="*/ 766445 w 766445"/>
                <a:gd name="connsiteY15" fmla="*/ 717550 h 887729"/>
                <a:gd name="connsiteX16" fmla="*/ 753745 w 766445"/>
                <a:gd name="connsiteY16" fmla="*/ 730250 h 887729"/>
                <a:gd name="connsiteX17" fmla="*/ 661670 w 766445"/>
                <a:gd name="connsiteY17" fmla="*/ 730250 h 887729"/>
                <a:gd name="connsiteX18" fmla="*/ 661670 w 766445"/>
                <a:gd name="connsiteY18" fmla="*/ 875030 h 887729"/>
                <a:gd name="connsiteX19" fmla="*/ 648336 w 766445"/>
                <a:gd name="connsiteY19" fmla="*/ 887730 h 887729"/>
                <a:gd name="connsiteX20" fmla="*/ 437515 w 766445"/>
                <a:gd name="connsiteY20" fmla="*/ 862330 h 887729"/>
                <a:gd name="connsiteX21" fmla="*/ 635636 w 766445"/>
                <a:gd name="connsiteY21" fmla="*/ 862330 h 887729"/>
                <a:gd name="connsiteX22" fmla="*/ 635636 w 766445"/>
                <a:gd name="connsiteY22" fmla="*/ 717550 h 887729"/>
                <a:gd name="connsiteX23" fmla="*/ 648336 w 766445"/>
                <a:gd name="connsiteY23" fmla="*/ 704850 h 887729"/>
                <a:gd name="connsiteX24" fmla="*/ 740411 w 766445"/>
                <a:gd name="connsiteY24" fmla="*/ 704850 h 887729"/>
                <a:gd name="connsiteX25" fmla="*/ 740411 w 766445"/>
                <a:gd name="connsiteY25" fmla="*/ 534670 h 887729"/>
                <a:gd name="connsiteX26" fmla="*/ 648336 w 766445"/>
                <a:gd name="connsiteY26" fmla="*/ 534670 h 887729"/>
                <a:gd name="connsiteX27" fmla="*/ 635636 w 766445"/>
                <a:gd name="connsiteY27" fmla="*/ 521970 h 887729"/>
                <a:gd name="connsiteX28" fmla="*/ 635636 w 766445"/>
                <a:gd name="connsiteY28" fmla="*/ 25400 h 887729"/>
                <a:gd name="connsiteX29" fmla="*/ 346075 w 766445"/>
                <a:gd name="connsiteY29" fmla="*/ 25400 h 887729"/>
                <a:gd name="connsiteX30" fmla="*/ 24765 w 766445"/>
                <a:gd name="connsiteY30" fmla="*/ 525780 h 887729"/>
                <a:gd name="connsiteX31" fmla="*/ 24765 w 766445"/>
                <a:gd name="connsiteY31" fmla="*/ 704850 h 887729"/>
                <a:gd name="connsiteX32" fmla="*/ 424180 w 766445"/>
                <a:gd name="connsiteY32" fmla="*/ 704850 h 887729"/>
                <a:gd name="connsiteX33" fmla="*/ 436880 w 766445"/>
                <a:gd name="connsiteY33" fmla="*/ 717550 h 887729"/>
                <a:gd name="connsiteX34" fmla="*/ 436880 w 766445"/>
                <a:gd name="connsiteY34" fmla="*/ 862330 h 887729"/>
                <a:gd name="connsiteX35" fmla="*/ 424815 w 766445"/>
                <a:gd name="connsiteY35" fmla="*/ 534670 h 887729"/>
                <a:gd name="connsiteX36" fmla="*/ 227965 w 766445"/>
                <a:gd name="connsiteY36" fmla="*/ 534670 h 887729"/>
                <a:gd name="connsiteX37" fmla="*/ 217170 w 766445"/>
                <a:gd name="connsiteY37" fmla="*/ 528320 h 887729"/>
                <a:gd name="connsiteX38" fmla="*/ 217805 w 766445"/>
                <a:gd name="connsiteY38" fmla="*/ 515620 h 887729"/>
                <a:gd name="connsiteX39" fmla="*/ 414655 w 766445"/>
                <a:gd name="connsiteY39" fmla="*/ 200025 h 887729"/>
                <a:gd name="connsiteX40" fmla="*/ 428625 w 766445"/>
                <a:gd name="connsiteY40" fmla="*/ 194310 h 887729"/>
                <a:gd name="connsiteX41" fmla="*/ 437515 w 766445"/>
                <a:gd name="connsiteY41" fmla="*/ 206375 h 887729"/>
                <a:gd name="connsiteX42" fmla="*/ 437515 w 766445"/>
                <a:gd name="connsiteY42" fmla="*/ 521970 h 887729"/>
                <a:gd name="connsiteX43" fmla="*/ 424815 w 766445"/>
                <a:gd name="connsiteY43" fmla="*/ 534670 h 887729"/>
                <a:gd name="connsiteX44" fmla="*/ 251461 w 766445"/>
                <a:gd name="connsiteY44" fmla="*/ 509270 h 887729"/>
                <a:gd name="connsiteX45" fmla="*/ 412750 w 766445"/>
                <a:gd name="connsiteY45" fmla="*/ 509270 h 887729"/>
                <a:gd name="connsiteX46" fmla="*/ 412750 w 766445"/>
                <a:gd name="connsiteY46" fmla="*/ 250825 h 887729"/>
                <a:gd name="connsiteX47" fmla="*/ 251461 w 766445"/>
                <a:gd name="connsiteY47" fmla="*/ 509270 h 88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766445" h="887729">
                  <a:moveTo>
                    <a:pt x="648336" y="887730"/>
                  </a:moveTo>
                  <a:lnTo>
                    <a:pt x="424815" y="887730"/>
                  </a:lnTo>
                  <a:cubicBezTo>
                    <a:pt x="417830" y="887730"/>
                    <a:pt x="412115" y="882015"/>
                    <a:pt x="412115" y="875030"/>
                  </a:cubicBezTo>
                  <a:lnTo>
                    <a:pt x="412115" y="730250"/>
                  </a:lnTo>
                  <a:lnTo>
                    <a:pt x="12700" y="730250"/>
                  </a:lnTo>
                  <a:cubicBezTo>
                    <a:pt x="5715" y="730250"/>
                    <a:pt x="0" y="724535"/>
                    <a:pt x="0" y="717550"/>
                  </a:cubicBezTo>
                  <a:lnTo>
                    <a:pt x="0" y="521970"/>
                  </a:lnTo>
                  <a:cubicBezTo>
                    <a:pt x="0" y="519430"/>
                    <a:pt x="636" y="516890"/>
                    <a:pt x="1905" y="514985"/>
                  </a:cubicBezTo>
                  <a:lnTo>
                    <a:pt x="328930" y="5715"/>
                  </a:lnTo>
                  <a:cubicBezTo>
                    <a:pt x="331470" y="1905"/>
                    <a:pt x="335280" y="0"/>
                    <a:pt x="339725" y="0"/>
                  </a:cubicBezTo>
                  <a:lnTo>
                    <a:pt x="648970" y="0"/>
                  </a:lnTo>
                  <a:cubicBezTo>
                    <a:pt x="655955" y="0"/>
                    <a:pt x="661670" y="5715"/>
                    <a:pt x="661670" y="12700"/>
                  </a:cubicBezTo>
                  <a:lnTo>
                    <a:pt x="661670" y="509270"/>
                  </a:lnTo>
                  <a:lnTo>
                    <a:pt x="753745" y="509270"/>
                  </a:lnTo>
                  <a:cubicBezTo>
                    <a:pt x="760730" y="509270"/>
                    <a:pt x="766445" y="514985"/>
                    <a:pt x="766445" y="521970"/>
                  </a:cubicBezTo>
                  <a:lnTo>
                    <a:pt x="766445" y="717550"/>
                  </a:lnTo>
                  <a:cubicBezTo>
                    <a:pt x="766445" y="724535"/>
                    <a:pt x="760730" y="730250"/>
                    <a:pt x="753745" y="730250"/>
                  </a:cubicBezTo>
                  <a:lnTo>
                    <a:pt x="661670" y="730250"/>
                  </a:lnTo>
                  <a:lnTo>
                    <a:pt x="661670" y="875030"/>
                  </a:lnTo>
                  <a:cubicBezTo>
                    <a:pt x="661036" y="882015"/>
                    <a:pt x="655320" y="887730"/>
                    <a:pt x="648336" y="887730"/>
                  </a:cubicBezTo>
                  <a:close/>
                  <a:moveTo>
                    <a:pt x="437515" y="862330"/>
                  </a:moveTo>
                  <a:lnTo>
                    <a:pt x="635636" y="862330"/>
                  </a:lnTo>
                  <a:lnTo>
                    <a:pt x="635636" y="717550"/>
                  </a:lnTo>
                  <a:cubicBezTo>
                    <a:pt x="635636" y="710565"/>
                    <a:pt x="641350" y="704850"/>
                    <a:pt x="648336" y="704850"/>
                  </a:cubicBezTo>
                  <a:lnTo>
                    <a:pt x="740411" y="704850"/>
                  </a:lnTo>
                  <a:lnTo>
                    <a:pt x="740411" y="534670"/>
                  </a:lnTo>
                  <a:lnTo>
                    <a:pt x="648336" y="534670"/>
                  </a:lnTo>
                  <a:cubicBezTo>
                    <a:pt x="641350" y="534670"/>
                    <a:pt x="635636" y="528955"/>
                    <a:pt x="635636" y="521970"/>
                  </a:cubicBezTo>
                  <a:lnTo>
                    <a:pt x="635636" y="25400"/>
                  </a:lnTo>
                  <a:lnTo>
                    <a:pt x="346075" y="25400"/>
                  </a:lnTo>
                  <a:lnTo>
                    <a:pt x="24765" y="525780"/>
                  </a:lnTo>
                  <a:lnTo>
                    <a:pt x="24765" y="704850"/>
                  </a:lnTo>
                  <a:lnTo>
                    <a:pt x="424180" y="704850"/>
                  </a:lnTo>
                  <a:cubicBezTo>
                    <a:pt x="431165" y="704850"/>
                    <a:pt x="436880" y="710565"/>
                    <a:pt x="436880" y="717550"/>
                  </a:cubicBezTo>
                  <a:lnTo>
                    <a:pt x="436880" y="862330"/>
                  </a:lnTo>
                  <a:close/>
                  <a:moveTo>
                    <a:pt x="424815" y="534670"/>
                  </a:moveTo>
                  <a:lnTo>
                    <a:pt x="227965" y="534670"/>
                  </a:lnTo>
                  <a:cubicBezTo>
                    <a:pt x="223520" y="534670"/>
                    <a:pt x="219075" y="532130"/>
                    <a:pt x="217170" y="528320"/>
                  </a:cubicBezTo>
                  <a:cubicBezTo>
                    <a:pt x="214630" y="524510"/>
                    <a:pt x="215265" y="519430"/>
                    <a:pt x="217805" y="515620"/>
                  </a:cubicBezTo>
                  <a:lnTo>
                    <a:pt x="414655" y="200025"/>
                  </a:lnTo>
                  <a:cubicBezTo>
                    <a:pt x="417830" y="194945"/>
                    <a:pt x="423545" y="193040"/>
                    <a:pt x="428625" y="194310"/>
                  </a:cubicBezTo>
                  <a:cubicBezTo>
                    <a:pt x="434340" y="195580"/>
                    <a:pt x="437515" y="200660"/>
                    <a:pt x="437515" y="206375"/>
                  </a:cubicBezTo>
                  <a:lnTo>
                    <a:pt x="437515" y="521970"/>
                  </a:lnTo>
                  <a:cubicBezTo>
                    <a:pt x="437515" y="528955"/>
                    <a:pt x="431800" y="534670"/>
                    <a:pt x="424815" y="534670"/>
                  </a:cubicBezTo>
                  <a:close/>
                  <a:moveTo>
                    <a:pt x="251461" y="509270"/>
                  </a:moveTo>
                  <a:lnTo>
                    <a:pt x="412750" y="509270"/>
                  </a:lnTo>
                  <a:lnTo>
                    <a:pt x="412750" y="250825"/>
                  </a:lnTo>
                  <a:lnTo>
                    <a:pt x="251461" y="509270"/>
                  </a:lnTo>
                  <a:close/>
                </a:path>
              </a:pathLst>
            </a:custGeom>
            <a:grpFill/>
            <a:ln w="6350" cap="flat">
              <a:noFill/>
              <a:prstDash val="solid"/>
              <a:miter/>
            </a:ln>
          </p:spPr>
          <p:txBody>
            <a:bodyPr rtlCol="0" anchor="ctr"/>
            <a:lstStyle/>
            <a:p>
              <a:endParaRPr lang="en-US"/>
            </a:p>
          </p:txBody>
        </p:sp>
        <p:grpSp>
          <p:nvGrpSpPr>
            <p:cNvPr id="179" name="Graphic 336">
              <a:extLst>
                <a:ext uri="{FF2B5EF4-FFF2-40B4-BE49-F238E27FC236}">
                  <a16:creationId xmlns:a16="http://schemas.microsoft.com/office/drawing/2014/main" id="{BD23D705-0E49-2A46-B9A5-E7F6A93D814E}"/>
                </a:ext>
              </a:extLst>
            </p:cNvPr>
            <p:cNvGrpSpPr/>
            <p:nvPr/>
          </p:nvGrpSpPr>
          <p:grpSpPr>
            <a:xfrm>
              <a:off x="23007955" y="495934"/>
              <a:ext cx="58419" cy="58420"/>
              <a:chOff x="23007955" y="495934"/>
              <a:chExt cx="58419" cy="58420"/>
            </a:xfrm>
            <a:grpFill/>
          </p:grpSpPr>
          <p:sp>
            <p:nvSpPr>
              <p:cNvPr id="223" name="Freeform 222">
                <a:extLst>
                  <a:ext uri="{FF2B5EF4-FFF2-40B4-BE49-F238E27FC236}">
                    <a16:creationId xmlns:a16="http://schemas.microsoft.com/office/drawing/2014/main" id="{39E505D9-7E9F-0C47-BC1C-B13764474CE8}"/>
                  </a:ext>
                </a:extLst>
              </p:cNvPr>
              <p:cNvSpPr/>
              <p:nvPr/>
            </p:nvSpPr>
            <p:spPr>
              <a:xfrm>
                <a:off x="23020655" y="50800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7620" y="33020"/>
                      <a:pt x="0" y="25400"/>
                      <a:pt x="0" y="16510"/>
                    </a:cubicBezTo>
                    <a:cubicBezTo>
                      <a:pt x="0" y="7620"/>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224" name="Freeform 223">
                <a:extLst>
                  <a:ext uri="{FF2B5EF4-FFF2-40B4-BE49-F238E27FC236}">
                    <a16:creationId xmlns:a16="http://schemas.microsoft.com/office/drawing/2014/main" id="{7316C5FF-771A-B84A-A334-868C0EBED948}"/>
                  </a:ext>
                </a:extLst>
              </p:cNvPr>
              <p:cNvSpPr/>
              <p:nvPr/>
            </p:nvSpPr>
            <p:spPr>
              <a:xfrm>
                <a:off x="23007955" y="495934"/>
                <a:ext cx="58419" cy="58420"/>
              </a:xfrm>
              <a:custGeom>
                <a:avLst/>
                <a:gdLst>
                  <a:gd name="connsiteX0" fmla="*/ 29210 w 58419"/>
                  <a:gd name="connsiteY0" fmla="*/ 58420 h 58420"/>
                  <a:gd name="connsiteX1" fmla="*/ 0 w 58419"/>
                  <a:gd name="connsiteY1" fmla="*/ 29210 h 58420"/>
                  <a:gd name="connsiteX2" fmla="*/ 29210 w 58419"/>
                  <a:gd name="connsiteY2" fmla="*/ 0 h 58420"/>
                  <a:gd name="connsiteX3" fmla="*/ 58420 w 58419"/>
                  <a:gd name="connsiteY3" fmla="*/ 29210 h 58420"/>
                  <a:gd name="connsiteX4" fmla="*/ 29210 w 58419"/>
                  <a:gd name="connsiteY4" fmla="*/ 58420 h 58420"/>
                  <a:gd name="connsiteX5" fmla="*/ 29210 w 58419"/>
                  <a:gd name="connsiteY5" fmla="*/ 24765 h 58420"/>
                  <a:gd name="connsiteX6" fmla="*/ 25400 w 58419"/>
                  <a:gd name="connsiteY6" fmla="*/ 28575 h 58420"/>
                  <a:gd name="connsiteX7" fmla="*/ 29210 w 58419"/>
                  <a:gd name="connsiteY7" fmla="*/ 32385 h 58420"/>
                  <a:gd name="connsiteX8" fmla="*/ 33020 w 58419"/>
                  <a:gd name="connsiteY8" fmla="*/ 28575 h 58420"/>
                  <a:gd name="connsiteX9" fmla="*/ 29210 w 58419"/>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20">
                    <a:moveTo>
                      <a:pt x="29210" y="58420"/>
                    </a:moveTo>
                    <a:cubicBezTo>
                      <a:pt x="12700" y="58420"/>
                      <a:pt x="0" y="45085"/>
                      <a:pt x="0" y="29210"/>
                    </a:cubicBezTo>
                    <a:cubicBezTo>
                      <a:pt x="0" y="13335"/>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p>
            </p:txBody>
          </p:sp>
        </p:grpSp>
        <p:grpSp>
          <p:nvGrpSpPr>
            <p:cNvPr id="180" name="Graphic 336">
              <a:extLst>
                <a:ext uri="{FF2B5EF4-FFF2-40B4-BE49-F238E27FC236}">
                  <a16:creationId xmlns:a16="http://schemas.microsoft.com/office/drawing/2014/main" id="{D94EC114-5984-2B48-B6C0-3FE3A5009398}"/>
                </a:ext>
              </a:extLst>
            </p:cNvPr>
            <p:cNvGrpSpPr/>
            <p:nvPr/>
          </p:nvGrpSpPr>
          <p:grpSpPr>
            <a:xfrm>
              <a:off x="23315930" y="495934"/>
              <a:ext cx="58419" cy="58420"/>
              <a:chOff x="23315930" y="495934"/>
              <a:chExt cx="58419" cy="58420"/>
            </a:xfrm>
            <a:grpFill/>
          </p:grpSpPr>
          <p:sp>
            <p:nvSpPr>
              <p:cNvPr id="221" name="Freeform 220">
                <a:extLst>
                  <a:ext uri="{FF2B5EF4-FFF2-40B4-BE49-F238E27FC236}">
                    <a16:creationId xmlns:a16="http://schemas.microsoft.com/office/drawing/2014/main" id="{3D6E6042-D226-AA42-B885-07AC16C81605}"/>
                  </a:ext>
                </a:extLst>
              </p:cNvPr>
              <p:cNvSpPr/>
              <p:nvPr/>
            </p:nvSpPr>
            <p:spPr>
              <a:xfrm>
                <a:off x="23329265" y="50800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6985" y="33020"/>
                      <a:pt x="0" y="25400"/>
                      <a:pt x="0" y="16510"/>
                    </a:cubicBezTo>
                    <a:cubicBezTo>
                      <a:pt x="0" y="7620"/>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222" name="Freeform 221">
                <a:extLst>
                  <a:ext uri="{FF2B5EF4-FFF2-40B4-BE49-F238E27FC236}">
                    <a16:creationId xmlns:a16="http://schemas.microsoft.com/office/drawing/2014/main" id="{F1BC7E08-0534-3F45-BDB4-6859800349D8}"/>
                  </a:ext>
                </a:extLst>
              </p:cNvPr>
              <p:cNvSpPr/>
              <p:nvPr/>
            </p:nvSpPr>
            <p:spPr>
              <a:xfrm>
                <a:off x="23315930" y="495934"/>
                <a:ext cx="58419" cy="58420"/>
              </a:xfrm>
              <a:custGeom>
                <a:avLst/>
                <a:gdLst>
                  <a:gd name="connsiteX0" fmla="*/ 29210 w 58419"/>
                  <a:gd name="connsiteY0" fmla="*/ 58420 h 58420"/>
                  <a:gd name="connsiteX1" fmla="*/ 0 w 58419"/>
                  <a:gd name="connsiteY1" fmla="*/ 29210 h 58420"/>
                  <a:gd name="connsiteX2" fmla="*/ 29210 w 58419"/>
                  <a:gd name="connsiteY2" fmla="*/ 0 h 58420"/>
                  <a:gd name="connsiteX3" fmla="*/ 58420 w 58419"/>
                  <a:gd name="connsiteY3" fmla="*/ 29210 h 58420"/>
                  <a:gd name="connsiteX4" fmla="*/ 29210 w 58419"/>
                  <a:gd name="connsiteY4" fmla="*/ 58420 h 58420"/>
                  <a:gd name="connsiteX5" fmla="*/ 29210 w 58419"/>
                  <a:gd name="connsiteY5" fmla="*/ 24765 h 58420"/>
                  <a:gd name="connsiteX6" fmla="*/ 25400 w 58419"/>
                  <a:gd name="connsiteY6" fmla="*/ 28575 h 58420"/>
                  <a:gd name="connsiteX7" fmla="*/ 29210 w 58419"/>
                  <a:gd name="connsiteY7" fmla="*/ 32385 h 58420"/>
                  <a:gd name="connsiteX8" fmla="*/ 33020 w 58419"/>
                  <a:gd name="connsiteY8" fmla="*/ 28575 h 58420"/>
                  <a:gd name="connsiteX9" fmla="*/ 29210 w 58419"/>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20">
                    <a:moveTo>
                      <a:pt x="29210" y="58420"/>
                    </a:moveTo>
                    <a:cubicBezTo>
                      <a:pt x="12700" y="58420"/>
                      <a:pt x="0" y="45085"/>
                      <a:pt x="0" y="29210"/>
                    </a:cubicBezTo>
                    <a:cubicBezTo>
                      <a:pt x="0" y="13335"/>
                      <a:pt x="13335" y="0"/>
                      <a:pt x="29210" y="0"/>
                    </a:cubicBezTo>
                    <a:cubicBezTo>
                      <a:pt x="45720" y="0"/>
                      <a:pt x="58420" y="13335"/>
                      <a:pt x="58420" y="29210"/>
                    </a:cubicBezTo>
                    <a:cubicBezTo>
                      <a:pt x="58420" y="45085"/>
                      <a:pt x="45720"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750" y="24765"/>
                      <a:pt x="29210" y="24765"/>
                    </a:cubicBezTo>
                    <a:close/>
                  </a:path>
                </a:pathLst>
              </a:custGeom>
              <a:grpFill/>
              <a:ln w="6350" cap="flat">
                <a:noFill/>
                <a:prstDash val="solid"/>
                <a:miter/>
              </a:ln>
            </p:spPr>
            <p:txBody>
              <a:bodyPr rtlCol="0" anchor="ctr"/>
              <a:lstStyle/>
              <a:p>
                <a:endParaRPr lang="en-US"/>
              </a:p>
            </p:txBody>
          </p:sp>
        </p:grpSp>
        <p:grpSp>
          <p:nvGrpSpPr>
            <p:cNvPr id="181" name="Graphic 336">
              <a:extLst>
                <a:ext uri="{FF2B5EF4-FFF2-40B4-BE49-F238E27FC236}">
                  <a16:creationId xmlns:a16="http://schemas.microsoft.com/office/drawing/2014/main" id="{7FFBA405-6961-C447-942B-935D9A064BFA}"/>
                </a:ext>
              </a:extLst>
            </p:cNvPr>
            <p:cNvGrpSpPr/>
            <p:nvPr/>
          </p:nvGrpSpPr>
          <p:grpSpPr>
            <a:xfrm>
              <a:off x="23315930" y="1004569"/>
              <a:ext cx="58441" cy="58419"/>
              <a:chOff x="23315930" y="1004569"/>
              <a:chExt cx="58441" cy="58419"/>
            </a:xfrm>
            <a:grpFill/>
          </p:grpSpPr>
          <p:sp>
            <p:nvSpPr>
              <p:cNvPr id="219" name="Freeform 218">
                <a:extLst>
                  <a:ext uri="{FF2B5EF4-FFF2-40B4-BE49-F238E27FC236}">
                    <a16:creationId xmlns:a16="http://schemas.microsoft.com/office/drawing/2014/main" id="{1A79710B-4E85-6A49-A023-A7A7AF8459B6}"/>
                  </a:ext>
                </a:extLst>
              </p:cNvPr>
              <p:cNvSpPr/>
              <p:nvPr/>
            </p:nvSpPr>
            <p:spPr>
              <a:xfrm>
                <a:off x="23329265" y="1017269"/>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6985"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220" name="Freeform 219">
                <a:extLst>
                  <a:ext uri="{FF2B5EF4-FFF2-40B4-BE49-F238E27FC236}">
                    <a16:creationId xmlns:a16="http://schemas.microsoft.com/office/drawing/2014/main" id="{6462327C-EE17-9543-9F1F-B8312A7FBA4E}"/>
                  </a:ext>
                </a:extLst>
              </p:cNvPr>
              <p:cNvSpPr/>
              <p:nvPr/>
            </p:nvSpPr>
            <p:spPr>
              <a:xfrm>
                <a:off x="23315930" y="1004569"/>
                <a:ext cx="58441" cy="58419"/>
              </a:xfrm>
              <a:custGeom>
                <a:avLst/>
                <a:gdLst>
                  <a:gd name="connsiteX0" fmla="*/ 29210 w 58441"/>
                  <a:gd name="connsiteY0" fmla="*/ 58420 h 58419"/>
                  <a:gd name="connsiteX1" fmla="*/ 0 w 58441"/>
                  <a:gd name="connsiteY1" fmla="*/ 29210 h 58419"/>
                  <a:gd name="connsiteX2" fmla="*/ 29210 w 58441"/>
                  <a:gd name="connsiteY2" fmla="*/ 0 h 58419"/>
                  <a:gd name="connsiteX3" fmla="*/ 58420 w 58441"/>
                  <a:gd name="connsiteY3" fmla="*/ 29210 h 58419"/>
                  <a:gd name="connsiteX4" fmla="*/ 29210 w 58441"/>
                  <a:gd name="connsiteY4" fmla="*/ 58420 h 58419"/>
                  <a:gd name="connsiteX5" fmla="*/ 29210 w 58441"/>
                  <a:gd name="connsiteY5" fmla="*/ 25400 h 58419"/>
                  <a:gd name="connsiteX6" fmla="*/ 25400 w 58441"/>
                  <a:gd name="connsiteY6" fmla="*/ 29210 h 58419"/>
                  <a:gd name="connsiteX7" fmla="*/ 29210 w 58441"/>
                  <a:gd name="connsiteY7" fmla="*/ 33020 h 58419"/>
                  <a:gd name="connsiteX8" fmla="*/ 33020 w 58441"/>
                  <a:gd name="connsiteY8" fmla="*/ 29210 h 58419"/>
                  <a:gd name="connsiteX9" fmla="*/ 29210 w 58441"/>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19">
                    <a:moveTo>
                      <a:pt x="29210" y="58420"/>
                    </a:moveTo>
                    <a:cubicBezTo>
                      <a:pt x="12700" y="58420"/>
                      <a:pt x="0" y="45085"/>
                      <a:pt x="0" y="29210"/>
                    </a:cubicBezTo>
                    <a:cubicBezTo>
                      <a:pt x="0" y="12700"/>
                      <a:pt x="13335" y="0"/>
                      <a:pt x="29210" y="0"/>
                    </a:cubicBezTo>
                    <a:cubicBezTo>
                      <a:pt x="45720" y="0"/>
                      <a:pt x="58420" y="13335"/>
                      <a:pt x="58420" y="29210"/>
                    </a:cubicBezTo>
                    <a:cubicBezTo>
                      <a:pt x="59055" y="45720"/>
                      <a:pt x="45720" y="58420"/>
                      <a:pt x="29210" y="58420"/>
                    </a:cubicBezTo>
                    <a:close/>
                    <a:moveTo>
                      <a:pt x="29210" y="25400"/>
                    </a:moveTo>
                    <a:cubicBezTo>
                      <a:pt x="27305" y="25400"/>
                      <a:pt x="25400" y="27305"/>
                      <a:pt x="25400" y="29210"/>
                    </a:cubicBezTo>
                    <a:cubicBezTo>
                      <a:pt x="25400" y="31115"/>
                      <a:pt x="27305" y="33020"/>
                      <a:pt x="29210" y="33020"/>
                    </a:cubicBezTo>
                    <a:cubicBezTo>
                      <a:pt x="31750" y="33020"/>
                      <a:pt x="33020" y="31115"/>
                      <a:pt x="33020" y="29210"/>
                    </a:cubicBezTo>
                    <a:cubicBezTo>
                      <a:pt x="33020" y="27305"/>
                      <a:pt x="31750" y="25400"/>
                      <a:pt x="29210" y="25400"/>
                    </a:cubicBezTo>
                    <a:close/>
                  </a:path>
                </a:pathLst>
              </a:custGeom>
              <a:grpFill/>
              <a:ln w="6350" cap="flat">
                <a:noFill/>
                <a:prstDash val="solid"/>
                <a:miter/>
              </a:ln>
            </p:spPr>
            <p:txBody>
              <a:bodyPr rtlCol="0" anchor="ctr"/>
              <a:lstStyle/>
              <a:p>
                <a:endParaRPr lang="en-US"/>
              </a:p>
            </p:txBody>
          </p:sp>
        </p:grpSp>
        <p:grpSp>
          <p:nvGrpSpPr>
            <p:cNvPr id="182" name="Graphic 336">
              <a:extLst>
                <a:ext uri="{FF2B5EF4-FFF2-40B4-BE49-F238E27FC236}">
                  <a16:creationId xmlns:a16="http://schemas.microsoft.com/office/drawing/2014/main" id="{F072D205-9855-D741-82F2-4627430B3B3B}"/>
                </a:ext>
              </a:extLst>
            </p:cNvPr>
            <p:cNvGrpSpPr/>
            <p:nvPr/>
          </p:nvGrpSpPr>
          <p:grpSpPr>
            <a:xfrm>
              <a:off x="23419434" y="1004569"/>
              <a:ext cx="58442" cy="58419"/>
              <a:chOff x="23419434" y="1004569"/>
              <a:chExt cx="58442" cy="58419"/>
            </a:xfrm>
            <a:grpFill/>
          </p:grpSpPr>
          <p:sp>
            <p:nvSpPr>
              <p:cNvPr id="217" name="Freeform 216">
                <a:extLst>
                  <a:ext uri="{FF2B5EF4-FFF2-40B4-BE49-F238E27FC236}">
                    <a16:creationId xmlns:a16="http://schemas.microsoft.com/office/drawing/2014/main" id="{F9273923-AB93-4948-BD2E-C9C874CB4E50}"/>
                  </a:ext>
                </a:extLst>
              </p:cNvPr>
              <p:cNvSpPr/>
              <p:nvPr/>
            </p:nvSpPr>
            <p:spPr>
              <a:xfrm>
                <a:off x="23432770" y="1017269"/>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218" name="Freeform 217">
                <a:extLst>
                  <a:ext uri="{FF2B5EF4-FFF2-40B4-BE49-F238E27FC236}">
                    <a16:creationId xmlns:a16="http://schemas.microsoft.com/office/drawing/2014/main" id="{855863F8-D049-0F46-B6AE-F00F4F59B0BA}"/>
                  </a:ext>
                </a:extLst>
              </p:cNvPr>
              <p:cNvSpPr/>
              <p:nvPr/>
            </p:nvSpPr>
            <p:spPr>
              <a:xfrm>
                <a:off x="23419434" y="1004569"/>
                <a:ext cx="58442" cy="58419"/>
              </a:xfrm>
              <a:custGeom>
                <a:avLst/>
                <a:gdLst>
                  <a:gd name="connsiteX0" fmla="*/ 29211 w 58442"/>
                  <a:gd name="connsiteY0" fmla="*/ 58420 h 58419"/>
                  <a:gd name="connsiteX1" fmla="*/ 0 w 58442"/>
                  <a:gd name="connsiteY1" fmla="*/ 29210 h 58419"/>
                  <a:gd name="connsiteX2" fmla="*/ 29211 w 58442"/>
                  <a:gd name="connsiteY2" fmla="*/ 0 h 58419"/>
                  <a:gd name="connsiteX3" fmla="*/ 58420 w 58442"/>
                  <a:gd name="connsiteY3" fmla="*/ 29210 h 58419"/>
                  <a:gd name="connsiteX4" fmla="*/ 29211 w 58442"/>
                  <a:gd name="connsiteY4" fmla="*/ 58420 h 58419"/>
                  <a:gd name="connsiteX5" fmla="*/ 29211 w 58442"/>
                  <a:gd name="connsiteY5" fmla="*/ 25400 h 58419"/>
                  <a:gd name="connsiteX6" fmla="*/ 25400 w 58442"/>
                  <a:gd name="connsiteY6" fmla="*/ 29210 h 58419"/>
                  <a:gd name="connsiteX7" fmla="*/ 29211 w 58442"/>
                  <a:gd name="connsiteY7" fmla="*/ 33020 h 58419"/>
                  <a:gd name="connsiteX8" fmla="*/ 33020 w 58442"/>
                  <a:gd name="connsiteY8" fmla="*/ 29210 h 58419"/>
                  <a:gd name="connsiteX9" fmla="*/ 29211 w 58442"/>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2" h="58419">
                    <a:moveTo>
                      <a:pt x="29211" y="58420"/>
                    </a:moveTo>
                    <a:cubicBezTo>
                      <a:pt x="12700" y="58420"/>
                      <a:pt x="0" y="45085"/>
                      <a:pt x="0" y="29210"/>
                    </a:cubicBezTo>
                    <a:cubicBezTo>
                      <a:pt x="0" y="12700"/>
                      <a:pt x="13336" y="0"/>
                      <a:pt x="29211" y="0"/>
                    </a:cubicBezTo>
                    <a:cubicBezTo>
                      <a:pt x="45720" y="0"/>
                      <a:pt x="58420" y="13335"/>
                      <a:pt x="58420" y="29210"/>
                    </a:cubicBezTo>
                    <a:cubicBezTo>
                      <a:pt x="59055" y="45720"/>
                      <a:pt x="45720" y="58420"/>
                      <a:pt x="29211" y="58420"/>
                    </a:cubicBezTo>
                    <a:close/>
                    <a:moveTo>
                      <a:pt x="29211" y="25400"/>
                    </a:moveTo>
                    <a:cubicBezTo>
                      <a:pt x="27305" y="25400"/>
                      <a:pt x="25400" y="27305"/>
                      <a:pt x="25400" y="29210"/>
                    </a:cubicBezTo>
                    <a:cubicBezTo>
                      <a:pt x="25400" y="31115"/>
                      <a:pt x="27305" y="33020"/>
                      <a:pt x="29211" y="33020"/>
                    </a:cubicBezTo>
                    <a:cubicBezTo>
                      <a:pt x="31750" y="33020"/>
                      <a:pt x="33020" y="31115"/>
                      <a:pt x="33020" y="29210"/>
                    </a:cubicBezTo>
                    <a:cubicBezTo>
                      <a:pt x="33020" y="27305"/>
                      <a:pt x="31750" y="25400"/>
                      <a:pt x="29211" y="25400"/>
                    </a:cubicBezTo>
                    <a:close/>
                  </a:path>
                </a:pathLst>
              </a:custGeom>
              <a:grpFill/>
              <a:ln w="6350" cap="flat">
                <a:noFill/>
                <a:prstDash val="solid"/>
                <a:miter/>
              </a:ln>
            </p:spPr>
            <p:txBody>
              <a:bodyPr rtlCol="0" anchor="ctr"/>
              <a:lstStyle/>
              <a:p>
                <a:endParaRPr lang="en-US"/>
              </a:p>
            </p:txBody>
          </p:sp>
        </p:grpSp>
        <p:grpSp>
          <p:nvGrpSpPr>
            <p:cNvPr id="183" name="Graphic 336">
              <a:extLst>
                <a:ext uri="{FF2B5EF4-FFF2-40B4-BE49-F238E27FC236}">
                  <a16:creationId xmlns:a16="http://schemas.microsoft.com/office/drawing/2014/main" id="{34D21111-076D-9747-A54E-D17BDBB4EEFC}"/>
                </a:ext>
              </a:extLst>
            </p:cNvPr>
            <p:cNvGrpSpPr/>
            <p:nvPr/>
          </p:nvGrpSpPr>
          <p:grpSpPr>
            <a:xfrm>
              <a:off x="23315930" y="1199514"/>
              <a:ext cx="58441" cy="58420"/>
              <a:chOff x="23315930" y="1199514"/>
              <a:chExt cx="58441" cy="58420"/>
            </a:xfrm>
            <a:grpFill/>
          </p:grpSpPr>
          <p:sp>
            <p:nvSpPr>
              <p:cNvPr id="215" name="Freeform 214">
                <a:extLst>
                  <a:ext uri="{FF2B5EF4-FFF2-40B4-BE49-F238E27FC236}">
                    <a16:creationId xmlns:a16="http://schemas.microsoft.com/office/drawing/2014/main" id="{12C397C4-505A-BB49-BD18-D6DC12264F56}"/>
                  </a:ext>
                </a:extLst>
              </p:cNvPr>
              <p:cNvSpPr/>
              <p:nvPr/>
            </p:nvSpPr>
            <p:spPr>
              <a:xfrm>
                <a:off x="23329265" y="121158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6985"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216" name="Freeform 215">
                <a:extLst>
                  <a:ext uri="{FF2B5EF4-FFF2-40B4-BE49-F238E27FC236}">
                    <a16:creationId xmlns:a16="http://schemas.microsoft.com/office/drawing/2014/main" id="{15520CEE-2204-C34C-8536-CC2F19E2ED3E}"/>
                  </a:ext>
                </a:extLst>
              </p:cNvPr>
              <p:cNvSpPr/>
              <p:nvPr/>
            </p:nvSpPr>
            <p:spPr>
              <a:xfrm>
                <a:off x="23315930" y="1199514"/>
                <a:ext cx="58441" cy="58420"/>
              </a:xfrm>
              <a:custGeom>
                <a:avLst/>
                <a:gdLst>
                  <a:gd name="connsiteX0" fmla="*/ 29210 w 58441"/>
                  <a:gd name="connsiteY0" fmla="*/ 58420 h 58420"/>
                  <a:gd name="connsiteX1" fmla="*/ 0 w 58441"/>
                  <a:gd name="connsiteY1" fmla="*/ 29210 h 58420"/>
                  <a:gd name="connsiteX2" fmla="*/ 29210 w 58441"/>
                  <a:gd name="connsiteY2" fmla="*/ 0 h 58420"/>
                  <a:gd name="connsiteX3" fmla="*/ 58420 w 58441"/>
                  <a:gd name="connsiteY3" fmla="*/ 29210 h 58420"/>
                  <a:gd name="connsiteX4" fmla="*/ 29210 w 58441"/>
                  <a:gd name="connsiteY4" fmla="*/ 58420 h 58420"/>
                  <a:gd name="connsiteX5" fmla="*/ 29210 w 58441"/>
                  <a:gd name="connsiteY5" fmla="*/ 24765 h 58420"/>
                  <a:gd name="connsiteX6" fmla="*/ 25400 w 58441"/>
                  <a:gd name="connsiteY6" fmla="*/ 28575 h 58420"/>
                  <a:gd name="connsiteX7" fmla="*/ 29210 w 58441"/>
                  <a:gd name="connsiteY7" fmla="*/ 32385 h 58420"/>
                  <a:gd name="connsiteX8" fmla="*/ 33020 w 58441"/>
                  <a:gd name="connsiteY8" fmla="*/ 28575 h 58420"/>
                  <a:gd name="connsiteX9" fmla="*/ 29210 w 58441"/>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20">
                    <a:moveTo>
                      <a:pt x="29210" y="58420"/>
                    </a:moveTo>
                    <a:cubicBezTo>
                      <a:pt x="12700" y="58420"/>
                      <a:pt x="0" y="45085"/>
                      <a:pt x="0" y="29210"/>
                    </a:cubicBezTo>
                    <a:cubicBezTo>
                      <a:pt x="0" y="12700"/>
                      <a:pt x="13335" y="0"/>
                      <a:pt x="29210" y="0"/>
                    </a:cubicBezTo>
                    <a:cubicBezTo>
                      <a:pt x="45720" y="0"/>
                      <a:pt x="58420" y="13335"/>
                      <a:pt x="58420" y="29210"/>
                    </a:cubicBezTo>
                    <a:cubicBezTo>
                      <a:pt x="59055" y="45085"/>
                      <a:pt x="45720"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750" y="24765"/>
                      <a:pt x="29210" y="24765"/>
                    </a:cubicBezTo>
                    <a:close/>
                  </a:path>
                </a:pathLst>
              </a:custGeom>
              <a:grpFill/>
              <a:ln w="6350" cap="flat">
                <a:noFill/>
                <a:prstDash val="solid"/>
                <a:miter/>
              </a:ln>
            </p:spPr>
            <p:txBody>
              <a:bodyPr rtlCol="0" anchor="ctr"/>
              <a:lstStyle/>
              <a:p>
                <a:endParaRPr lang="en-US"/>
              </a:p>
            </p:txBody>
          </p:sp>
        </p:grpSp>
        <p:grpSp>
          <p:nvGrpSpPr>
            <p:cNvPr id="184" name="Graphic 336">
              <a:extLst>
                <a:ext uri="{FF2B5EF4-FFF2-40B4-BE49-F238E27FC236}">
                  <a16:creationId xmlns:a16="http://schemas.microsoft.com/office/drawing/2014/main" id="{B6C184DB-B615-2348-A9DC-A8A66635BA93}"/>
                </a:ext>
              </a:extLst>
            </p:cNvPr>
            <p:cNvGrpSpPr/>
            <p:nvPr/>
          </p:nvGrpSpPr>
          <p:grpSpPr>
            <a:xfrm>
              <a:off x="23419434" y="1199514"/>
              <a:ext cx="58442" cy="58420"/>
              <a:chOff x="23419434" y="1199514"/>
              <a:chExt cx="58442" cy="58420"/>
            </a:xfrm>
            <a:grpFill/>
          </p:grpSpPr>
          <p:sp>
            <p:nvSpPr>
              <p:cNvPr id="213" name="Freeform 212">
                <a:extLst>
                  <a:ext uri="{FF2B5EF4-FFF2-40B4-BE49-F238E27FC236}">
                    <a16:creationId xmlns:a16="http://schemas.microsoft.com/office/drawing/2014/main" id="{F78F22DB-FBD0-A847-97A7-A40F6B1C7CB8}"/>
                  </a:ext>
                </a:extLst>
              </p:cNvPr>
              <p:cNvSpPr/>
              <p:nvPr/>
            </p:nvSpPr>
            <p:spPr>
              <a:xfrm>
                <a:off x="23432770" y="121158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214" name="Freeform 213">
                <a:extLst>
                  <a:ext uri="{FF2B5EF4-FFF2-40B4-BE49-F238E27FC236}">
                    <a16:creationId xmlns:a16="http://schemas.microsoft.com/office/drawing/2014/main" id="{A1A49CFA-925F-E943-8AEB-011908419C78}"/>
                  </a:ext>
                </a:extLst>
              </p:cNvPr>
              <p:cNvSpPr/>
              <p:nvPr/>
            </p:nvSpPr>
            <p:spPr>
              <a:xfrm>
                <a:off x="23419434" y="1199514"/>
                <a:ext cx="58442" cy="58420"/>
              </a:xfrm>
              <a:custGeom>
                <a:avLst/>
                <a:gdLst>
                  <a:gd name="connsiteX0" fmla="*/ 29211 w 58442"/>
                  <a:gd name="connsiteY0" fmla="*/ 58420 h 58420"/>
                  <a:gd name="connsiteX1" fmla="*/ 0 w 58442"/>
                  <a:gd name="connsiteY1" fmla="*/ 29210 h 58420"/>
                  <a:gd name="connsiteX2" fmla="*/ 29211 w 58442"/>
                  <a:gd name="connsiteY2" fmla="*/ 0 h 58420"/>
                  <a:gd name="connsiteX3" fmla="*/ 58420 w 58442"/>
                  <a:gd name="connsiteY3" fmla="*/ 29210 h 58420"/>
                  <a:gd name="connsiteX4" fmla="*/ 29211 w 58442"/>
                  <a:gd name="connsiteY4" fmla="*/ 58420 h 58420"/>
                  <a:gd name="connsiteX5" fmla="*/ 29211 w 58442"/>
                  <a:gd name="connsiteY5" fmla="*/ 24765 h 58420"/>
                  <a:gd name="connsiteX6" fmla="*/ 25400 w 58442"/>
                  <a:gd name="connsiteY6" fmla="*/ 28575 h 58420"/>
                  <a:gd name="connsiteX7" fmla="*/ 29211 w 58442"/>
                  <a:gd name="connsiteY7" fmla="*/ 32385 h 58420"/>
                  <a:gd name="connsiteX8" fmla="*/ 33020 w 58442"/>
                  <a:gd name="connsiteY8" fmla="*/ 28575 h 58420"/>
                  <a:gd name="connsiteX9" fmla="*/ 29211 w 58442"/>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2" h="58420">
                    <a:moveTo>
                      <a:pt x="29211" y="58420"/>
                    </a:moveTo>
                    <a:cubicBezTo>
                      <a:pt x="12700" y="58420"/>
                      <a:pt x="0" y="45085"/>
                      <a:pt x="0" y="29210"/>
                    </a:cubicBezTo>
                    <a:cubicBezTo>
                      <a:pt x="0" y="12700"/>
                      <a:pt x="13336" y="0"/>
                      <a:pt x="29211" y="0"/>
                    </a:cubicBezTo>
                    <a:cubicBezTo>
                      <a:pt x="45720" y="0"/>
                      <a:pt x="58420" y="13335"/>
                      <a:pt x="58420" y="29210"/>
                    </a:cubicBezTo>
                    <a:cubicBezTo>
                      <a:pt x="59055" y="45085"/>
                      <a:pt x="45720" y="58420"/>
                      <a:pt x="29211" y="58420"/>
                    </a:cubicBezTo>
                    <a:close/>
                    <a:moveTo>
                      <a:pt x="29211" y="24765"/>
                    </a:moveTo>
                    <a:cubicBezTo>
                      <a:pt x="27305" y="24765"/>
                      <a:pt x="25400" y="26670"/>
                      <a:pt x="25400" y="28575"/>
                    </a:cubicBezTo>
                    <a:cubicBezTo>
                      <a:pt x="25400" y="30480"/>
                      <a:pt x="27305" y="32385"/>
                      <a:pt x="29211" y="32385"/>
                    </a:cubicBezTo>
                    <a:cubicBezTo>
                      <a:pt x="31750" y="32385"/>
                      <a:pt x="33020" y="30480"/>
                      <a:pt x="33020" y="28575"/>
                    </a:cubicBezTo>
                    <a:cubicBezTo>
                      <a:pt x="33020" y="26670"/>
                      <a:pt x="31750" y="24765"/>
                      <a:pt x="29211" y="24765"/>
                    </a:cubicBezTo>
                    <a:close/>
                  </a:path>
                </a:pathLst>
              </a:custGeom>
              <a:grpFill/>
              <a:ln w="6350" cap="flat">
                <a:noFill/>
                <a:prstDash val="solid"/>
                <a:miter/>
              </a:ln>
            </p:spPr>
            <p:txBody>
              <a:bodyPr rtlCol="0" anchor="ctr"/>
              <a:lstStyle/>
              <a:p>
                <a:endParaRPr lang="en-US"/>
              </a:p>
            </p:txBody>
          </p:sp>
        </p:grpSp>
        <p:grpSp>
          <p:nvGrpSpPr>
            <p:cNvPr id="185" name="Graphic 336">
              <a:extLst>
                <a:ext uri="{FF2B5EF4-FFF2-40B4-BE49-F238E27FC236}">
                  <a16:creationId xmlns:a16="http://schemas.microsoft.com/office/drawing/2014/main" id="{97CC3D21-BB4B-504E-A718-A0A70A5C245A}"/>
                </a:ext>
              </a:extLst>
            </p:cNvPr>
            <p:cNvGrpSpPr/>
            <p:nvPr/>
          </p:nvGrpSpPr>
          <p:grpSpPr>
            <a:xfrm>
              <a:off x="23091140" y="1199514"/>
              <a:ext cx="58419" cy="58420"/>
              <a:chOff x="23091140" y="1199514"/>
              <a:chExt cx="58419" cy="58420"/>
            </a:xfrm>
            <a:grpFill/>
          </p:grpSpPr>
          <p:sp>
            <p:nvSpPr>
              <p:cNvPr id="211" name="Freeform 210">
                <a:extLst>
                  <a:ext uri="{FF2B5EF4-FFF2-40B4-BE49-F238E27FC236}">
                    <a16:creationId xmlns:a16="http://schemas.microsoft.com/office/drawing/2014/main" id="{20645C5E-7AE1-3741-A6F1-EAC0E8CB9D4B}"/>
                  </a:ext>
                </a:extLst>
              </p:cNvPr>
              <p:cNvSpPr/>
              <p:nvPr/>
            </p:nvSpPr>
            <p:spPr>
              <a:xfrm>
                <a:off x="23103840" y="121158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212" name="Freeform 211">
                <a:extLst>
                  <a:ext uri="{FF2B5EF4-FFF2-40B4-BE49-F238E27FC236}">
                    <a16:creationId xmlns:a16="http://schemas.microsoft.com/office/drawing/2014/main" id="{6C14CE32-7A75-1C4D-AC76-41BF67F0904D}"/>
                  </a:ext>
                </a:extLst>
              </p:cNvPr>
              <p:cNvSpPr/>
              <p:nvPr/>
            </p:nvSpPr>
            <p:spPr>
              <a:xfrm>
                <a:off x="23091140" y="1199514"/>
                <a:ext cx="58419" cy="58420"/>
              </a:xfrm>
              <a:custGeom>
                <a:avLst/>
                <a:gdLst>
                  <a:gd name="connsiteX0" fmla="*/ 29210 w 58419"/>
                  <a:gd name="connsiteY0" fmla="*/ 58420 h 58420"/>
                  <a:gd name="connsiteX1" fmla="*/ 0 w 58419"/>
                  <a:gd name="connsiteY1" fmla="*/ 29210 h 58420"/>
                  <a:gd name="connsiteX2" fmla="*/ 29210 w 58419"/>
                  <a:gd name="connsiteY2" fmla="*/ 0 h 58420"/>
                  <a:gd name="connsiteX3" fmla="*/ 58420 w 58419"/>
                  <a:gd name="connsiteY3" fmla="*/ 29210 h 58420"/>
                  <a:gd name="connsiteX4" fmla="*/ 29210 w 58419"/>
                  <a:gd name="connsiteY4" fmla="*/ 58420 h 58420"/>
                  <a:gd name="connsiteX5" fmla="*/ 29210 w 58419"/>
                  <a:gd name="connsiteY5" fmla="*/ 24765 h 58420"/>
                  <a:gd name="connsiteX6" fmla="*/ 25400 w 58419"/>
                  <a:gd name="connsiteY6" fmla="*/ 28575 h 58420"/>
                  <a:gd name="connsiteX7" fmla="*/ 29210 w 58419"/>
                  <a:gd name="connsiteY7" fmla="*/ 32385 h 58420"/>
                  <a:gd name="connsiteX8" fmla="*/ 33020 w 58419"/>
                  <a:gd name="connsiteY8" fmla="*/ 28575 h 58420"/>
                  <a:gd name="connsiteX9" fmla="*/ 29210 w 58419"/>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20">
                    <a:moveTo>
                      <a:pt x="29210" y="58420"/>
                    </a:moveTo>
                    <a:cubicBezTo>
                      <a:pt x="12700" y="58420"/>
                      <a:pt x="0" y="45085"/>
                      <a:pt x="0" y="29210"/>
                    </a:cubicBezTo>
                    <a:cubicBezTo>
                      <a:pt x="0" y="12700"/>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p>
            </p:txBody>
          </p:sp>
        </p:grpSp>
        <p:grpSp>
          <p:nvGrpSpPr>
            <p:cNvPr id="186" name="Graphic 336">
              <a:extLst>
                <a:ext uri="{FF2B5EF4-FFF2-40B4-BE49-F238E27FC236}">
                  <a16:creationId xmlns:a16="http://schemas.microsoft.com/office/drawing/2014/main" id="{2A04DC73-2098-1342-B84B-CEE55A78D132}"/>
                </a:ext>
              </a:extLst>
            </p:cNvPr>
            <p:cNvGrpSpPr/>
            <p:nvPr/>
          </p:nvGrpSpPr>
          <p:grpSpPr>
            <a:xfrm>
              <a:off x="23091140" y="1004569"/>
              <a:ext cx="58419" cy="58419"/>
              <a:chOff x="23091140" y="1004569"/>
              <a:chExt cx="58419" cy="58419"/>
            </a:xfrm>
            <a:grpFill/>
          </p:grpSpPr>
          <p:sp>
            <p:nvSpPr>
              <p:cNvPr id="209" name="Freeform 208">
                <a:extLst>
                  <a:ext uri="{FF2B5EF4-FFF2-40B4-BE49-F238E27FC236}">
                    <a16:creationId xmlns:a16="http://schemas.microsoft.com/office/drawing/2014/main" id="{BA5FDD54-398B-D942-AB73-F0052928AA8B}"/>
                  </a:ext>
                </a:extLst>
              </p:cNvPr>
              <p:cNvSpPr/>
              <p:nvPr/>
            </p:nvSpPr>
            <p:spPr>
              <a:xfrm>
                <a:off x="23103840" y="1017269"/>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210" name="Freeform 209">
                <a:extLst>
                  <a:ext uri="{FF2B5EF4-FFF2-40B4-BE49-F238E27FC236}">
                    <a16:creationId xmlns:a16="http://schemas.microsoft.com/office/drawing/2014/main" id="{7AF76846-FC52-744B-9548-BF8F3E3F2585}"/>
                  </a:ext>
                </a:extLst>
              </p:cNvPr>
              <p:cNvSpPr/>
              <p:nvPr/>
            </p:nvSpPr>
            <p:spPr>
              <a:xfrm>
                <a:off x="23091140" y="1004569"/>
                <a:ext cx="58419" cy="58419"/>
              </a:xfrm>
              <a:custGeom>
                <a:avLst/>
                <a:gdLst>
                  <a:gd name="connsiteX0" fmla="*/ 29210 w 58419"/>
                  <a:gd name="connsiteY0" fmla="*/ 58420 h 58419"/>
                  <a:gd name="connsiteX1" fmla="*/ 0 w 58419"/>
                  <a:gd name="connsiteY1" fmla="*/ 29210 h 58419"/>
                  <a:gd name="connsiteX2" fmla="*/ 29210 w 58419"/>
                  <a:gd name="connsiteY2" fmla="*/ 0 h 58419"/>
                  <a:gd name="connsiteX3" fmla="*/ 58420 w 58419"/>
                  <a:gd name="connsiteY3" fmla="*/ 29210 h 58419"/>
                  <a:gd name="connsiteX4" fmla="*/ 29210 w 58419"/>
                  <a:gd name="connsiteY4" fmla="*/ 58420 h 58419"/>
                  <a:gd name="connsiteX5" fmla="*/ 29210 w 58419"/>
                  <a:gd name="connsiteY5" fmla="*/ 25400 h 58419"/>
                  <a:gd name="connsiteX6" fmla="*/ 25400 w 58419"/>
                  <a:gd name="connsiteY6" fmla="*/ 29210 h 58419"/>
                  <a:gd name="connsiteX7" fmla="*/ 29210 w 58419"/>
                  <a:gd name="connsiteY7" fmla="*/ 33020 h 58419"/>
                  <a:gd name="connsiteX8" fmla="*/ 33020 w 58419"/>
                  <a:gd name="connsiteY8" fmla="*/ 29210 h 58419"/>
                  <a:gd name="connsiteX9" fmla="*/ 29210 w 58419"/>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19">
                    <a:moveTo>
                      <a:pt x="29210" y="58420"/>
                    </a:moveTo>
                    <a:cubicBezTo>
                      <a:pt x="12700" y="58420"/>
                      <a:pt x="0" y="45085"/>
                      <a:pt x="0" y="29210"/>
                    </a:cubicBezTo>
                    <a:cubicBezTo>
                      <a:pt x="0" y="12700"/>
                      <a:pt x="13335" y="0"/>
                      <a:pt x="29210" y="0"/>
                    </a:cubicBezTo>
                    <a:cubicBezTo>
                      <a:pt x="45720" y="0"/>
                      <a:pt x="58420" y="13335"/>
                      <a:pt x="58420" y="29210"/>
                    </a:cubicBezTo>
                    <a:cubicBezTo>
                      <a:pt x="58420" y="45720"/>
                      <a:pt x="45085" y="58420"/>
                      <a:pt x="29210" y="58420"/>
                    </a:cubicBezTo>
                    <a:close/>
                    <a:moveTo>
                      <a:pt x="29210" y="25400"/>
                    </a:moveTo>
                    <a:cubicBezTo>
                      <a:pt x="27305" y="25400"/>
                      <a:pt x="25400" y="27305"/>
                      <a:pt x="25400" y="29210"/>
                    </a:cubicBezTo>
                    <a:cubicBezTo>
                      <a:pt x="25400" y="31115"/>
                      <a:pt x="27305" y="33020"/>
                      <a:pt x="29210" y="33020"/>
                    </a:cubicBezTo>
                    <a:cubicBezTo>
                      <a:pt x="31750"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p>
            </p:txBody>
          </p:sp>
        </p:grpSp>
        <p:grpSp>
          <p:nvGrpSpPr>
            <p:cNvPr id="187" name="Graphic 336">
              <a:extLst>
                <a:ext uri="{FF2B5EF4-FFF2-40B4-BE49-F238E27FC236}">
                  <a16:creationId xmlns:a16="http://schemas.microsoft.com/office/drawing/2014/main" id="{59599E0F-CB00-DE44-B034-1744699F6C60}"/>
                </a:ext>
              </a:extLst>
            </p:cNvPr>
            <p:cNvGrpSpPr/>
            <p:nvPr/>
          </p:nvGrpSpPr>
          <p:grpSpPr>
            <a:xfrm>
              <a:off x="22894924" y="1004569"/>
              <a:ext cx="58420" cy="58419"/>
              <a:chOff x="22894924" y="1004569"/>
              <a:chExt cx="58420" cy="58419"/>
            </a:xfrm>
            <a:grpFill/>
          </p:grpSpPr>
          <p:sp>
            <p:nvSpPr>
              <p:cNvPr id="207" name="Freeform 206">
                <a:extLst>
                  <a:ext uri="{FF2B5EF4-FFF2-40B4-BE49-F238E27FC236}">
                    <a16:creationId xmlns:a16="http://schemas.microsoft.com/office/drawing/2014/main" id="{0F889F5B-8F25-814B-97BD-CB214553FBF1}"/>
                  </a:ext>
                </a:extLst>
              </p:cNvPr>
              <p:cNvSpPr/>
              <p:nvPr/>
            </p:nvSpPr>
            <p:spPr>
              <a:xfrm>
                <a:off x="22907624" y="1017269"/>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6035"/>
                      <a:pt x="25400" y="33020"/>
                      <a:pt x="16510" y="33020"/>
                    </a:cubicBezTo>
                    <a:cubicBezTo>
                      <a:pt x="6985"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208" name="Freeform 207">
                <a:extLst>
                  <a:ext uri="{FF2B5EF4-FFF2-40B4-BE49-F238E27FC236}">
                    <a16:creationId xmlns:a16="http://schemas.microsoft.com/office/drawing/2014/main" id="{2C95BD3F-C093-0E48-AC1D-57FFB87EADC2}"/>
                  </a:ext>
                </a:extLst>
              </p:cNvPr>
              <p:cNvSpPr/>
              <p:nvPr/>
            </p:nvSpPr>
            <p:spPr>
              <a:xfrm>
                <a:off x="22894924" y="1004569"/>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5400 h 58419"/>
                  <a:gd name="connsiteX6" fmla="*/ 25400 w 58420"/>
                  <a:gd name="connsiteY6" fmla="*/ 29210 h 58419"/>
                  <a:gd name="connsiteX7" fmla="*/ 29210 w 58420"/>
                  <a:gd name="connsiteY7" fmla="*/ 33020 h 58419"/>
                  <a:gd name="connsiteX8" fmla="*/ 33020 w 58420"/>
                  <a:gd name="connsiteY8" fmla="*/ 29210 h 58419"/>
                  <a:gd name="connsiteX9" fmla="*/ 29210 w 58420"/>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2700" y="58420"/>
                      <a:pt x="0" y="45085"/>
                      <a:pt x="0" y="29210"/>
                    </a:cubicBezTo>
                    <a:cubicBezTo>
                      <a:pt x="0" y="12700"/>
                      <a:pt x="13335" y="0"/>
                      <a:pt x="29210" y="0"/>
                    </a:cubicBezTo>
                    <a:cubicBezTo>
                      <a:pt x="45720" y="0"/>
                      <a:pt x="58420" y="13335"/>
                      <a:pt x="58420" y="29210"/>
                    </a:cubicBezTo>
                    <a:cubicBezTo>
                      <a:pt x="58420" y="45720"/>
                      <a:pt x="45085" y="58420"/>
                      <a:pt x="29210" y="58420"/>
                    </a:cubicBezTo>
                    <a:close/>
                    <a:moveTo>
                      <a:pt x="29210" y="25400"/>
                    </a:moveTo>
                    <a:cubicBezTo>
                      <a:pt x="26670"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p>
            </p:txBody>
          </p:sp>
        </p:grpSp>
        <p:grpSp>
          <p:nvGrpSpPr>
            <p:cNvPr id="188" name="Graphic 336">
              <a:extLst>
                <a:ext uri="{FF2B5EF4-FFF2-40B4-BE49-F238E27FC236}">
                  <a16:creationId xmlns:a16="http://schemas.microsoft.com/office/drawing/2014/main" id="{28923D45-C7D3-CB48-9156-346B667CC209}"/>
                </a:ext>
              </a:extLst>
            </p:cNvPr>
            <p:cNvGrpSpPr/>
            <p:nvPr/>
          </p:nvGrpSpPr>
          <p:grpSpPr>
            <a:xfrm>
              <a:off x="23091140" y="689609"/>
              <a:ext cx="58419" cy="58420"/>
              <a:chOff x="23091140" y="689609"/>
              <a:chExt cx="58419" cy="58420"/>
            </a:xfrm>
            <a:grpFill/>
          </p:grpSpPr>
          <p:sp>
            <p:nvSpPr>
              <p:cNvPr id="205" name="Freeform 204">
                <a:extLst>
                  <a:ext uri="{FF2B5EF4-FFF2-40B4-BE49-F238E27FC236}">
                    <a16:creationId xmlns:a16="http://schemas.microsoft.com/office/drawing/2014/main" id="{00D9A6CC-F0C6-0744-AE12-16A4C30CA10D}"/>
                  </a:ext>
                </a:extLst>
              </p:cNvPr>
              <p:cNvSpPr/>
              <p:nvPr/>
            </p:nvSpPr>
            <p:spPr>
              <a:xfrm>
                <a:off x="23103840" y="701675"/>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206" name="Freeform 205">
                <a:extLst>
                  <a:ext uri="{FF2B5EF4-FFF2-40B4-BE49-F238E27FC236}">
                    <a16:creationId xmlns:a16="http://schemas.microsoft.com/office/drawing/2014/main" id="{1155E422-BC4C-1E4E-BCA9-4F5B6B520C5D}"/>
                  </a:ext>
                </a:extLst>
              </p:cNvPr>
              <p:cNvSpPr/>
              <p:nvPr/>
            </p:nvSpPr>
            <p:spPr>
              <a:xfrm>
                <a:off x="23091140" y="689609"/>
                <a:ext cx="58419" cy="58420"/>
              </a:xfrm>
              <a:custGeom>
                <a:avLst/>
                <a:gdLst>
                  <a:gd name="connsiteX0" fmla="*/ 29210 w 58419"/>
                  <a:gd name="connsiteY0" fmla="*/ 58420 h 58420"/>
                  <a:gd name="connsiteX1" fmla="*/ 0 w 58419"/>
                  <a:gd name="connsiteY1" fmla="*/ 29210 h 58420"/>
                  <a:gd name="connsiteX2" fmla="*/ 29210 w 58419"/>
                  <a:gd name="connsiteY2" fmla="*/ 0 h 58420"/>
                  <a:gd name="connsiteX3" fmla="*/ 58420 w 58419"/>
                  <a:gd name="connsiteY3" fmla="*/ 29210 h 58420"/>
                  <a:gd name="connsiteX4" fmla="*/ 29210 w 58419"/>
                  <a:gd name="connsiteY4" fmla="*/ 58420 h 58420"/>
                  <a:gd name="connsiteX5" fmla="*/ 29210 w 58419"/>
                  <a:gd name="connsiteY5" fmla="*/ 24765 h 58420"/>
                  <a:gd name="connsiteX6" fmla="*/ 25400 w 58419"/>
                  <a:gd name="connsiteY6" fmla="*/ 28575 h 58420"/>
                  <a:gd name="connsiteX7" fmla="*/ 29210 w 58419"/>
                  <a:gd name="connsiteY7" fmla="*/ 32385 h 58420"/>
                  <a:gd name="connsiteX8" fmla="*/ 33020 w 58419"/>
                  <a:gd name="connsiteY8" fmla="*/ 28575 h 58420"/>
                  <a:gd name="connsiteX9" fmla="*/ 29210 w 58419"/>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20">
                    <a:moveTo>
                      <a:pt x="29210" y="58420"/>
                    </a:moveTo>
                    <a:cubicBezTo>
                      <a:pt x="12700" y="58420"/>
                      <a:pt x="0" y="45085"/>
                      <a:pt x="0" y="29210"/>
                    </a:cubicBezTo>
                    <a:cubicBezTo>
                      <a:pt x="0" y="12700"/>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p>
            </p:txBody>
          </p:sp>
        </p:grpSp>
        <p:grpSp>
          <p:nvGrpSpPr>
            <p:cNvPr id="189" name="Graphic 336">
              <a:extLst>
                <a:ext uri="{FF2B5EF4-FFF2-40B4-BE49-F238E27FC236}">
                  <a16:creationId xmlns:a16="http://schemas.microsoft.com/office/drawing/2014/main" id="{ACFB4516-59D1-3541-B3EA-84E2632EBFA6}"/>
                </a:ext>
              </a:extLst>
            </p:cNvPr>
            <p:cNvGrpSpPr/>
            <p:nvPr/>
          </p:nvGrpSpPr>
          <p:grpSpPr>
            <a:xfrm>
              <a:off x="23315930" y="1357630"/>
              <a:ext cx="58441" cy="58419"/>
              <a:chOff x="23315930" y="1357630"/>
              <a:chExt cx="58441" cy="58419"/>
            </a:xfrm>
            <a:grpFill/>
          </p:grpSpPr>
          <p:sp>
            <p:nvSpPr>
              <p:cNvPr id="203" name="Freeform 202">
                <a:extLst>
                  <a:ext uri="{FF2B5EF4-FFF2-40B4-BE49-F238E27FC236}">
                    <a16:creationId xmlns:a16="http://schemas.microsoft.com/office/drawing/2014/main" id="{6C50EE71-05D1-D048-B016-843100B7151A}"/>
                  </a:ext>
                </a:extLst>
              </p:cNvPr>
              <p:cNvSpPr/>
              <p:nvPr/>
            </p:nvSpPr>
            <p:spPr>
              <a:xfrm>
                <a:off x="23329265" y="1370293"/>
                <a:ext cx="33019" cy="33056"/>
              </a:xfrm>
              <a:custGeom>
                <a:avLst/>
                <a:gdLst>
                  <a:gd name="connsiteX0" fmla="*/ 33020 w 33019"/>
                  <a:gd name="connsiteY0" fmla="*/ 16547 h 33056"/>
                  <a:gd name="connsiteX1" fmla="*/ 16510 w 33019"/>
                  <a:gd name="connsiteY1" fmla="*/ 33057 h 33056"/>
                  <a:gd name="connsiteX2" fmla="*/ 0 w 33019"/>
                  <a:gd name="connsiteY2" fmla="*/ 16547 h 33056"/>
                  <a:gd name="connsiteX3" fmla="*/ 16510 w 33019"/>
                  <a:gd name="connsiteY3" fmla="*/ 37 h 33056"/>
                  <a:gd name="connsiteX4" fmla="*/ 33020 w 33019"/>
                  <a:gd name="connsiteY4" fmla="*/ 16547 h 33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56">
                    <a:moveTo>
                      <a:pt x="33020" y="16547"/>
                    </a:moveTo>
                    <a:cubicBezTo>
                      <a:pt x="33020" y="26072"/>
                      <a:pt x="25400" y="33057"/>
                      <a:pt x="16510" y="33057"/>
                    </a:cubicBezTo>
                    <a:cubicBezTo>
                      <a:pt x="6985" y="33057"/>
                      <a:pt x="0" y="25437"/>
                      <a:pt x="0" y="16547"/>
                    </a:cubicBezTo>
                    <a:cubicBezTo>
                      <a:pt x="0" y="7022"/>
                      <a:pt x="7620" y="37"/>
                      <a:pt x="16510" y="37"/>
                    </a:cubicBezTo>
                    <a:cubicBezTo>
                      <a:pt x="25400" y="-598"/>
                      <a:pt x="33020" y="7022"/>
                      <a:pt x="33020" y="16547"/>
                    </a:cubicBezTo>
                    <a:close/>
                  </a:path>
                </a:pathLst>
              </a:custGeom>
              <a:grpFill/>
              <a:ln w="6350" cap="flat">
                <a:noFill/>
                <a:prstDash val="solid"/>
                <a:miter/>
              </a:ln>
            </p:spPr>
            <p:txBody>
              <a:bodyPr rtlCol="0" anchor="ctr"/>
              <a:lstStyle/>
              <a:p>
                <a:endParaRPr lang="en-US"/>
              </a:p>
            </p:txBody>
          </p:sp>
          <p:sp>
            <p:nvSpPr>
              <p:cNvPr id="204" name="Freeform 203">
                <a:extLst>
                  <a:ext uri="{FF2B5EF4-FFF2-40B4-BE49-F238E27FC236}">
                    <a16:creationId xmlns:a16="http://schemas.microsoft.com/office/drawing/2014/main" id="{4172F1F4-E56E-954A-8540-71CEB4B9E357}"/>
                  </a:ext>
                </a:extLst>
              </p:cNvPr>
              <p:cNvSpPr/>
              <p:nvPr/>
            </p:nvSpPr>
            <p:spPr>
              <a:xfrm>
                <a:off x="23315930" y="1357630"/>
                <a:ext cx="58441" cy="58419"/>
              </a:xfrm>
              <a:custGeom>
                <a:avLst/>
                <a:gdLst>
                  <a:gd name="connsiteX0" fmla="*/ 29210 w 58441"/>
                  <a:gd name="connsiteY0" fmla="*/ 58420 h 58419"/>
                  <a:gd name="connsiteX1" fmla="*/ 0 w 58441"/>
                  <a:gd name="connsiteY1" fmla="*/ 29210 h 58419"/>
                  <a:gd name="connsiteX2" fmla="*/ 29210 w 58441"/>
                  <a:gd name="connsiteY2" fmla="*/ 0 h 58419"/>
                  <a:gd name="connsiteX3" fmla="*/ 58420 w 58441"/>
                  <a:gd name="connsiteY3" fmla="*/ 29210 h 58419"/>
                  <a:gd name="connsiteX4" fmla="*/ 29210 w 58441"/>
                  <a:gd name="connsiteY4" fmla="*/ 58420 h 58419"/>
                  <a:gd name="connsiteX5" fmla="*/ 29210 w 58441"/>
                  <a:gd name="connsiteY5" fmla="*/ 24765 h 58419"/>
                  <a:gd name="connsiteX6" fmla="*/ 25400 w 58441"/>
                  <a:gd name="connsiteY6" fmla="*/ 28575 h 58419"/>
                  <a:gd name="connsiteX7" fmla="*/ 29210 w 58441"/>
                  <a:gd name="connsiteY7" fmla="*/ 32385 h 58419"/>
                  <a:gd name="connsiteX8" fmla="*/ 33020 w 58441"/>
                  <a:gd name="connsiteY8" fmla="*/ 28575 h 58419"/>
                  <a:gd name="connsiteX9" fmla="*/ 29210 w 58441"/>
                  <a:gd name="connsiteY9" fmla="*/ 2476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19">
                    <a:moveTo>
                      <a:pt x="29210" y="58420"/>
                    </a:moveTo>
                    <a:cubicBezTo>
                      <a:pt x="12700" y="58420"/>
                      <a:pt x="0" y="45085"/>
                      <a:pt x="0" y="29210"/>
                    </a:cubicBezTo>
                    <a:cubicBezTo>
                      <a:pt x="0" y="12700"/>
                      <a:pt x="13335" y="0"/>
                      <a:pt x="29210" y="0"/>
                    </a:cubicBezTo>
                    <a:cubicBezTo>
                      <a:pt x="45720" y="0"/>
                      <a:pt x="58420" y="13335"/>
                      <a:pt x="58420" y="29210"/>
                    </a:cubicBezTo>
                    <a:cubicBezTo>
                      <a:pt x="59055" y="45085"/>
                      <a:pt x="45720"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655" y="26670"/>
                      <a:pt x="31750" y="24765"/>
                      <a:pt x="29210" y="24765"/>
                    </a:cubicBezTo>
                    <a:close/>
                  </a:path>
                </a:pathLst>
              </a:custGeom>
              <a:grpFill/>
              <a:ln w="6350" cap="flat">
                <a:noFill/>
                <a:prstDash val="solid"/>
                <a:miter/>
              </a:ln>
            </p:spPr>
            <p:txBody>
              <a:bodyPr rtlCol="0" anchor="ctr"/>
              <a:lstStyle/>
              <a:p>
                <a:endParaRPr lang="en-US"/>
              </a:p>
            </p:txBody>
          </p:sp>
        </p:grpSp>
        <p:grpSp>
          <p:nvGrpSpPr>
            <p:cNvPr id="190" name="Graphic 336">
              <a:extLst>
                <a:ext uri="{FF2B5EF4-FFF2-40B4-BE49-F238E27FC236}">
                  <a16:creationId xmlns:a16="http://schemas.microsoft.com/office/drawing/2014/main" id="{AE6792EB-561C-9840-90EC-C8D69EC95471}"/>
                </a:ext>
              </a:extLst>
            </p:cNvPr>
            <p:cNvGrpSpPr/>
            <p:nvPr/>
          </p:nvGrpSpPr>
          <p:grpSpPr>
            <a:xfrm>
              <a:off x="23091140" y="1357630"/>
              <a:ext cx="58419" cy="58419"/>
              <a:chOff x="23091140" y="1357630"/>
              <a:chExt cx="58419" cy="58419"/>
            </a:xfrm>
            <a:grpFill/>
          </p:grpSpPr>
          <p:sp>
            <p:nvSpPr>
              <p:cNvPr id="201" name="Freeform 200">
                <a:extLst>
                  <a:ext uri="{FF2B5EF4-FFF2-40B4-BE49-F238E27FC236}">
                    <a16:creationId xmlns:a16="http://schemas.microsoft.com/office/drawing/2014/main" id="{44A615A2-7C0B-5545-8BEC-6A701D53261E}"/>
                  </a:ext>
                </a:extLst>
              </p:cNvPr>
              <p:cNvSpPr/>
              <p:nvPr/>
            </p:nvSpPr>
            <p:spPr>
              <a:xfrm>
                <a:off x="23103840" y="1370293"/>
                <a:ext cx="33019" cy="33056"/>
              </a:xfrm>
              <a:custGeom>
                <a:avLst/>
                <a:gdLst>
                  <a:gd name="connsiteX0" fmla="*/ 33020 w 33019"/>
                  <a:gd name="connsiteY0" fmla="*/ 16547 h 33056"/>
                  <a:gd name="connsiteX1" fmla="*/ 16510 w 33019"/>
                  <a:gd name="connsiteY1" fmla="*/ 33057 h 33056"/>
                  <a:gd name="connsiteX2" fmla="*/ 0 w 33019"/>
                  <a:gd name="connsiteY2" fmla="*/ 16547 h 33056"/>
                  <a:gd name="connsiteX3" fmla="*/ 16510 w 33019"/>
                  <a:gd name="connsiteY3" fmla="*/ 37 h 33056"/>
                  <a:gd name="connsiteX4" fmla="*/ 33020 w 33019"/>
                  <a:gd name="connsiteY4" fmla="*/ 16547 h 33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56">
                    <a:moveTo>
                      <a:pt x="33020" y="16547"/>
                    </a:moveTo>
                    <a:cubicBezTo>
                      <a:pt x="33020" y="26072"/>
                      <a:pt x="25400" y="33057"/>
                      <a:pt x="16510" y="33057"/>
                    </a:cubicBezTo>
                    <a:cubicBezTo>
                      <a:pt x="7620" y="33057"/>
                      <a:pt x="0" y="25437"/>
                      <a:pt x="0" y="16547"/>
                    </a:cubicBezTo>
                    <a:cubicBezTo>
                      <a:pt x="0" y="7022"/>
                      <a:pt x="7620" y="37"/>
                      <a:pt x="16510" y="37"/>
                    </a:cubicBezTo>
                    <a:cubicBezTo>
                      <a:pt x="25400" y="-598"/>
                      <a:pt x="33020" y="7022"/>
                      <a:pt x="33020" y="16547"/>
                    </a:cubicBezTo>
                    <a:close/>
                  </a:path>
                </a:pathLst>
              </a:custGeom>
              <a:grpFill/>
              <a:ln w="6350" cap="flat">
                <a:noFill/>
                <a:prstDash val="solid"/>
                <a:miter/>
              </a:ln>
            </p:spPr>
            <p:txBody>
              <a:bodyPr rtlCol="0" anchor="ctr"/>
              <a:lstStyle/>
              <a:p>
                <a:endParaRPr lang="en-US"/>
              </a:p>
            </p:txBody>
          </p:sp>
          <p:sp>
            <p:nvSpPr>
              <p:cNvPr id="202" name="Freeform 201">
                <a:extLst>
                  <a:ext uri="{FF2B5EF4-FFF2-40B4-BE49-F238E27FC236}">
                    <a16:creationId xmlns:a16="http://schemas.microsoft.com/office/drawing/2014/main" id="{83E6BB12-B35A-2247-B596-3C7886F743DF}"/>
                  </a:ext>
                </a:extLst>
              </p:cNvPr>
              <p:cNvSpPr/>
              <p:nvPr/>
            </p:nvSpPr>
            <p:spPr>
              <a:xfrm>
                <a:off x="23091140" y="1357630"/>
                <a:ext cx="58419" cy="58419"/>
              </a:xfrm>
              <a:custGeom>
                <a:avLst/>
                <a:gdLst>
                  <a:gd name="connsiteX0" fmla="*/ 29210 w 58419"/>
                  <a:gd name="connsiteY0" fmla="*/ 58420 h 58419"/>
                  <a:gd name="connsiteX1" fmla="*/ 0 w 58419"/>
                  <a:gd name="connsiteY1" fmla="*/ 29210 h 58419"/>
                  <a:gd name="connsiteX2" fmla="*/ 29210 w 58419"/>
                  <a:gd name="connsiteY2" fmla="*/ 0 h 58419"/>
                  <a:gd name="connsiteX3" fmla="*/ 58420 w 58419"/>
                  <a:gd name="connsiteY3" fmla="*/ 29210 h 58419"/>
                  <a:gd name="connsiteX4" fmla="*/ 29210 w 58419"/>
                  <a:gd name="connsiteY4" fmla="*/ 58420 h 58419"/>
                  <a:gd name="connsiteX5" fmla="*/ 29210 w 58419"/>
                  <a:gd name="connsiteY5" fmla="*/ 24765 h 58419"/>
                  <a:gd name="connsiteX6" fmla="*/ 25400 w 58419"/>
                  <a:gd name="connsiteY6" fmla="*/ 28575 h 58419"/>
                  <a:gd name="connsiteX7" fmla="*/ 29210 w 58419"/>
                  <a:gd name="connsiteY7" fmla="*/ 32385 h 58419"/>
                  <a:gd name="connsiteX8" fmla="*/ 33020 w 58419"/>
                  <a:gd name="connsiteY8" fmla="*/ 28575 h 58419"/>
                  <a:gd name="connsiteX9" fmla="*/ 29210 w 58419"/>
                  <a:gd name="connsiteY9" fmla="*/ 2476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19">
                    <a:moveTo>
                      <a:pt x="29210" y="58420"/>
                    </a:moveTo>
                    <a:cubicBezTo>
                      <a:pt x="12700" y="58420"/>
                      <a:pt x="0" y="45085"/>
                      <a:pt x="0" y="29210"/>
                    </a:cubicBezTo>
                    <a:cubicBezTo>
                      <a:pt x="0" y="12700"/>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p>
            </p:txBody>
          </p:sp>
        </p:grpSp>
        <p:grpSp>
          <p:nvGrpSpPr>
            <p:cNvPr id="191" name="Graphic 336">
              <a:extLst>
                <a:ext uri="{FF2B5EF4-FFF2-40B4-BE49-F238E27FC236}">
                  <a16:creationId xmlns:a16="http://schemas.microsoft.com/office/drawing/2014/main" id="{DC809168-4C9F-6748-9386-DF296231075B}"/>
                </a:ext>
              </a:extLst>
            </p:cNvPr>
            <p:cNvGrpSpPr/>
            <p:nvPr/>
          </p:nvGrpSpPr>
          <p:grpSpPr>
            <a:xfrm>
              <a:off x="22678390" y="1199514"/>
              <a:ext cx="58441" cy="58420"/>
              <a:chOff x="22678390" y="1199514"/>
              <a:chExt cx="58441" cy="58420"/>
            </a:xfrm>
            <a:grpFill/>
          </p:grpSpPr>
          <p:sp>
            <p:nvSpPr>
              <p:cNvPr id="199" name="Freeform 198">
                <a:extLst>
                  <a:ext uri="{FF2B5EF4-FFF2-40B4-BE49-F238E27FC236}">
                    <a16:creationId xmlns:a16="http://schemas.microsoft.com/office/drawing/2014/main" id="{5423A5AF-4681-594F-9D4B-363D9AF92D52}"/>
                  </a:ext>
                </a:extLst>
              </p:cNvPr>
              <p:cNvSpPr/>
              <p:nvPr/>
            </p:nvSpPr>
            <p:spPr>
              <a:xfrm>
                <a:off x="22691724" y="121158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200" name="Freeform 199">
                <a:extLst>
                  <a:ext uri="{FF2B5EF4-FFF2-40B4-BE49-F238E27FC236}">
                    <a16:creationId xmlns:a16="http://schemas.microsoft.com/office/drawing/2014/main" id="{9AFF27B9-AA6A-A64A-989A-5C371B9D3AD6}"/>
                  </a:ext>
                </a:extLst>
              </p:cNvPr>
              <p:cNvSpPr/>
              <p:nvPr/>
            </p:nvSpPr>
            <p:spPr>
              <a:xfrm>
                <a:off x="22678390" y="1199514"/>
                <a:ext cx="58441" cy="58420"/>
              </a:xfrm>
              <a:custGeom>
                <a:avLst/>
                <a:gdLst>
                  <a:gd name="connsiteX0" fmla="*/ 29210 w 58441"/>
                  <a:gd name="connsiteY0" fmla="*/ 58420 h 58420"/>
                  <a:gd name="connsiteX1" fmla="*/ 0 w 58441"/>
                  <a:gd name="connsiteY1" fmla="*/ 29210 h 58420"/>
                  <a:gd name="connsiteX2" fmla="*/ 29210 w 58441"/>
                  <a:gd name="connsiteY2" fmla="*/ 0 h 58420"/>
                  <a:gd name="connsiteX3" fmla="*/ 58420 w 58441"/>
                  <a:gd name="connsiteY3" fmla="*/ 29210 h 58420"/>
                  <a:gd name="connsiteX4" fmla="*/ 29210 w 58441"/>
                  <a:gd name="connsiteY4" fmla="*/ 58420 h 58420"/>
                  <a:gd name="connsiteX5" fmla="*/ 29210 w 58441"/>
                  <a:gd name="connsiteY5" fmla="*/ 24765 h 58420"/>
                  <a:gd name="connsiteX6" fmla="*/ 25400 w 58441"/>
                  <a:gd name="connsiteY6" fmla="*/ 28575 h 58420"/>
                  <a:gd name="connsiteX7" fmla="*/ 29210 w 58441"/>
                  <a:gd name="connsiteY7" fmla="*/ 32385 h 58420"/>
                  <a:gd name="connsiteX8" fmla="*/ 33020 w 58441"/>
                  <a:gd name="connsiteY8" fmla="*/ 28575 h 58420"/>
                  <a:gd name="connsiteX9" fmla="*/ 29210 w 58441"/>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20">
                    <a:moveTo>
                      <a:pt x="29210" y="58420"/>
                    </a:moveTo>
                    <a:cubicBezTo>
                      <a:pt x="12700" y="58420"/>
                      <a:pt x="0" y="45085"/>
                      <a:pt x="0" y="29210"/>
                    </a:cubicBezTo>
                    <a:cubicBezTo>
                      <a:pt x="0" y="12700"/>
                      <a:pt x="13335" y="0"/>
                      <a:pt x="29210" y="0"/>
                    </a:cubicBezTo>
                    <a:cubicBezTo>
                      <a:pt x="45720" y="0"/>
                      <a:pt x="58420" y="13335"/>
                      <a:pt x="58420" y="29210"/>
                    </a:cubicBezTo>
                    <a:cubicBezTo>
                      <a:pt x="59055" y="45085"/>
                      <a:pt x="45720"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750" y="24765"/>
                      <a:pt x="29210" y="24765"/>
                    </a:cubicBezTo>
                    <a:close/>
                  </a:path>
                </a:pathLst>
              </a:custGeom>
              <a:grpFill/>
              <a:ln w="6350" cap="flat">
                <a:noFill/>
                <a:prstDash val="solid"/>
                <a:miter/>
              </a:ln>
            </p:spPr>
            <p:txBody>
              <a:bodyPr rtlCol="0" anchor="ctr"/>
              <a:lstStyle/>
              <a:p>
                <a:endParaRPr lang="en-US"/>
              </a:p>
            </p:txBody>
          </p:sp>
        </p:grpSp>
        <p:grpSp>
          <p:nvGrpSpPr>
            <p:cNvPr id="192" name="Graphic 336">
              <a:extLst>
                <a:ext uri="{FF2B5EF4-FFF2-40B4-BE49-F238E27FC236}">
                  <a16:creationId xmlns:a16="http://schemas.microsoft.com/office/drawing/2014/main" id="{8AD23DF3-3210-8A41-B1FC-30897D875ACB}"/>
                </a:ext>
              </a:extLst>
            </p:cNvPr>
            <p:cNvGrpSpPr/>
            <p:nvPr/>
          </p:nvGrpSpPr>
          <p:grpSpPr>
            <a:xfrm>
              <a:off x="22678390" y="1004569"/>
              <a:ext cx="58441" cy="58419"/>
              <a:chOff x="22678390" y="1004569"/>
              <a:chExt cx="58441" cy="58419"/>
            </a:xfrm>
            <a:grpFill/>
          </p:grpSpPr>
          <p:sp>
            <p:nvSpPr>
              <p:cNvPr id="197" name="Freeform 196">
                <a:extLst>
                  <a:ext uri="{FF2B5EF4-FFF2-40B4-BE49-F238E27FC236}">
                    <a16:creationId xmlns:a16="http://schemas.microsoft.com/office/drawing/2014/main" id="{D27D9FE0-2C04-6640-9E41-727DC3CBD699}"/>
                  </a:ext>
                </a:extLst>
              </p:cNvPr>
              <p:cNvSpPr/>
              <p:nvPr/>
            </p:nvSpPr>
            <p:spPr>
              <a:xfrm>
                <a:off x="22691724" y="1017269"/>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198" name="Freeform 197">
                <a:extLst>
                  <a:ext uri="{FF2B5EF4-FFF2-40B4-BE49-F238E27FC236}">
                    <a16:creationId xmlns:a16="http://schemas.microsoft.com/office/drawing/2014/main" id="{B22A669C-D673-8047-910D-9FC44619F17D}"/>
                  </a:ext>
                </a:extLst>
              </p:cNvPr>
              <p:cNvSpPr/>
              <p:nvPr/>
            </p:nvSpPr>
            <p:spPr>
              <a:xfrm>
                <a:off x="22678390" y="1004569"/>
                <a:ext cx="58441" cy="58419"/>
              </a:xfrm>
              <a:custGeom>
                <a:avLst/>
                <a:gdLst>
                  <a:gd name="connsiteX0" fmla="*/ 29210 w 58441"/>
                  <a:gd name="connsiteY0" fmla="*/ 58420 h 58419"/>
                  <a:gd name="connsiteX1" fmla="*/ 0 w 58441"/>
                  <a:gd name="connsiteY1" fmla="*/ 29210 h 58419"/>
                  <a:gd name="connsiteX2" fmla="*/ 29210 w 58441"/>
                  <a:gd name="connsiteY2" fmla="*/ 0 h 58419"/>
                  <a:gd name="connsiteX3" fmla="*/ 58420 w 58441"/>
                  <a:gd name="connsiteY3" fmla="*/ 29210 h 58419"/>
                  <a:gd name="connsiteX4" fmla="*/ 29210 w 58441"/>
                  <a:gd name="connsiteY4" fmla="*/ 58420 h 58419"/>
                  <a:gd name="connsiteX5" fmla="*/ 29210 w 58441"/>
                  <a:gd name="connsiteY5" fmla="*/ 25400 h 58419"/>
                  <a:gd name="connsiteX6" fmla="*/ 25400 w 58441"/>
                  <a:gd name="connsiteY6" fmla="*/ 29210 h 58419"/>
                  <a:gd name="connsiteX7" fmla="*/ 29210 w 58441"/>
                  <a:gd name="connsiteY7" fmla="*/ 33020 h 58419"/>
                  <a:gd name="connsiteX8" fmla="*/ 33020 w 58441"/>
                  <a:gd name="connsiteY8" fmla="*/ 29210 h 58419"/>
                  <a:gd name="connsiteX9" fmla="*/ 29210 w 58441"/>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19">
                    <a:moveTo>
                      <a:pt x="29210" y="58420"/>
                    </a:moveTo>
                    <a:cubicBezTo>
                      <a:pt x="12700" y="58420"/>
                      <a:pt x="0" y="45085"/>
                      <a:pt x="0" y="29210"/>
                    </a:cubicBezTo>
                    <a:cubicBezTo>
                      <a:pt x="0" y="12700"/>
                      <a:pt x="13335" y="0"/>
                      <a:pt x="29210" y="0"/>
                    </a:cubicBezTo>
                    <a:cubicBezTo>
                      <a:pt x="45720" y="0"/>
                      <a:pt x="58420" y="13335"/>
                      <a:pt x="58420" y="29210"/>
                    </a:cubicBezTo>
                    <a:cubicBezTo>
                      <a:pt x="59055" y="45720"/>
                      <a:pt x="45720" y="58420"/>
                      <a:pt x="29210" y="58420"/>
                    </a:cubicBezTo>
                    <a:close/>
                    <a:moveTo>
                      <a:pt x="29210" y="25400"/>
                    </a:moveTo>
                    <a:cubicBezTo>
                      <a:pt x="27305" y="25400"/>
                      <a:pt x="25400" y="27305"/>
                      <a:pt x="25400" y="29210"/>
                    </a:cubicBezTo>
                    <a:cubicBezTo>
                      <a:pt x="25400" y="31115"/>
                      <a:pt x="27305" y="33020"/>
                      <a:pt x="29210" y="33020"/>
                    </a:cubicBezTo>
                    <a:cubicBezTo>
                      <a:pt x="31750" y="33020"/>
                      <a:pt x="33020" y="31115"/>
                      <a:pt x="33020" y="29210"/>
                    </a:cubicBezTo>
                    <a:cubicBezTo>
                      <a:pt x="33020" y="27305"/>
                      <a:pt x="31750" y="25400"/>
                      <a:pt x="29210" y="25400"/>
                    </a:cubicBezTo>
                    <a:close/>
                  </a:path>
                </a:pathLst>
              </a:custGeom>
              <a:grpFill/>
              <a:ln w="6350" cap="flat">
                <a:noFill/>
                <a:prstDash val="solid"/>
                <a:miter/>
              </a:ln>
            </p:spPr>
            <p:txBody>
              <a:bodyPr rtlCol="0" anchor="ctr"/>
              <a:lstStyle/>
              <a:p>
                <a:endParaRPr lang="en-US"/>
              </a:p>
            </p:txBody>
          </p:sp>
        </p:grpSp>
        <p:grpSp>
          <p:nvGrpSpPr>
            <p:cNvPr id="193" name="Graphic 336">
              <a:extLst>
                <a:ext uri="{FF2B5EF4-FFF2-40B4-BE49-F238E27FC236}">
                  <a16:creationId xmlns:a16="http://schemas.microsoft.com/office/drawing/2014/main" id="{8E715385-5F5F-8E42-92EB-9C2C51EBC14D}"/>
                </a:ext>
              </a:extLst>
            </p:cNvPr>
            <p:cNvGrpSpPr/>
            <p:nvPr/>
          </p:nvGrpSpPr>
          <p:grpSpPr>
            <a:xfrm>
              <a:off x="22814280" y="805815"/>
              <a:ext cx="58441" cy="58420"/>
              <a:chOff x="22814280" y="805815"/>
              <a:chExt cx="58441" cy="58420"/>
            </a:xfrm>
            <a:grpFill/>
          </p:grpSpPr>
          <p:sp>
            <p:nvSpPr>
              <p:cNvPr id="195" name="Freeform 194">
                <a:extLst>
                  <a:ext uri="{FF2B5EF4-FFF2-40B4-BE49-F238E27FC236}">
                    <a16:creationId xmlns:a16="http://schemas.microsoft.com/office/drawing/2014/main" id="{4068F53E-F3BA-D54F-A117-3AB3AD3F50B9}"/>
                  </a:ext>
                </a:extLst>
              </p:cNvPr>
              <p:cNvSpPr/>
              <p:nvPr/>
            </p:nvSpPr>
            <p:spPr>
              <a:xfrm>
                <a:off x="22827615" y="818514"/>
                <a:ext cx="33019" cy="33020"/>
              </a:xfrm>
              <a:custGeom>
                <a:avLst/>
                <a:gdLst>
                  <a:gd name="connsiteX0" fmla="*/ 33020 w 33019"/>
                  <a:gd name="connsiteY0" fmla="*/ 16510 h 33020"/>
                  <a:gd name="connsiteX1" fmla="*/ 16510 w 33019"/>
                  <a:gd name="connsiteY1" fmla="*/ 33020 h 33020"/>
                  <a:gd name="connsiteX2" fmla="*/ 0 w 33019"/>
                  <a:gd name="connsiteY2" fmla="*/ 16510 h 33020"/>
                  <a:gd name="connsiteX3" fmla="*/ 16510 w 33019"/>
                  <a:gd name="connsiteY3" fmla="*/ 0 h 33020"/>
                  <a:gd name="connsiteX4" fmla="*/ 33020 w 33019"/>
                  <a:gd name="connsiteY4" fmla="*/ 16510 h 3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20">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196" name="Freeform 195">
                <a:extLst>
                  <a:ext uri="{FF2B5EF4-FFF2-40B4-BE49-F238E27FC236}">
                    <a16:creationId xmlns:a16="http://schemas.microsoft.com/office/drawing/2014/main" id="{247BE407-C27C-F341-AD29-982BDCB0B057}"/>
                  </a:ext>
                </a:extLst>
              </p:cNvPr>
              <p:cNvSpPr/>
              <p:nvPr/>
            </p:nvSpPr>
            <p:spPr>
              <a:xfrm>
                <a:off x="22814280" y="805815"/>
                <a:ext cx="58441" cy="58420"/>
              </a:xfrm>
              <a:custGeom>
                <a:avLst/>
                <a:gdLst>
                  <a:gd name="connsiteX0" fmla="*/ 29210 w 58441"/>
                  <a:gd name="connsiteY0" fmla="*/ 58420 h 58420"/>
                  <a:gd name="connsiteX1" fmla="*/ 0 w 58441"/>
                  <a:gd name="connsiteY1" fmla="*/ 29210 h 58420"/>
                  <a:gd name="connsiteX2" fmla="*/ 29210 w 58441"/>
                  <a:gd name="connsiteY2" fmla="*/ 0 h 58420"/>
                  <a:gd name="connsiteX3" fmla="*/ 58420 w 58441"/>
                  <a:gd name="connsiteY3" fmla="*/ 29210 h 58420"/>
                  <a:gd name="connsiteX4" fmla="*/ 29210 w 58441"/>
                  <a:gd name="connsiteY4" fmla="*/ 58420 h 58420"/>
                  <a:gd name="connsiteX5" fmla="*/ 29210 w 58441"/>
                  <a:gd name="connsiteY5" fmla="*/ 25400 h 58420"/>
                  <a:gd name="connsiteX6" fmla="*/ 25400 w 58441"/>
                  <a:gd name="connsiteY6" fmla="*/ 29210 h 58420"/>
                  <a:gd name="connsiteX7" fmla="*/ 29210 w 58441"/>
                  <a:gd name="connsiteY7" fmla="*/ 33020 h 58420"/>
                  <a:gd name="connsiteX8" fmla="*/ 33020 w 58441"/>
                  <a:gd name="connsiteY8" fmla="*/ 29210 h 58420"/>
                  <a:gd name="connsiteX9" fmla="*/ 29210 w 58441"/>
                  <a:gd name="connsiteY9" fmla="*/ 25400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20">
                    <a:moveTo>
                      <a:pt x="29210" y="58420"/>
                    </a:moveTo>
                    <a:cubicBezTo>
                      <a:pt x="12700" y="58420"/>
                      <a:pt x="0" y="45085"/>
                      <a:pt x="0" y="29210"/>
                    </a:cubicBezTo>
                    <a:cubicBezTo>
                      <a:pt x="0" y="12700"/>
                      <a:pt x="13335" y="0"/>
                      <a:pt x="29210" y="0"/>
                    </a:cubicBezTo>
                    <a:cubicBezTo>
                      <a:pt x="45720" y="0"/>
                      <a:pt x="58420" y="13335"/>
                      <a:pt x="58420" y="29210"/>
                    </a:cubicBezTo>
                    <a:cubicBezTo>
                      <a:pt x="59055" y="45720"/>
                      <a:pt x="45720" y="58420"/>
                      <a:pt x="29210" y="58420"/>
                    </a:cubicBezTo>
                    <a:close/>
                    <a:moveTo>
                      <a:pt x="29210" y="25400"/>
                    </a:moveTo>
                    <a:cubicBezTo>
                      <a:pt x="27305" y="25400"/>
                      <a:pt x="25400" y="27305"/>
                      <a:pt x="25400" y="29210"/>
                    </a:cubicBezTo>
                    <a:cubicBezTo>
                      <a:pt x="25400" y="31115"/>
                      <a:pt x="27305" y="33020"/>
                      <a:pt x="29210" y="33020"/>
                    </a:cubicBezTo>
                    <a:cubicBezTo>
                      <a:pt x="31750" y="33020"/>
                      <a:pt x="33020" y="31115"/>
                      <a:pt x="33020" y="29210"/>
                    </a:cubicBezTo>
                    <a:cubicBezTo>
                      <a:pt x="33020" y="27305"/>
                      <a:pt x="31750" y="25400"/>
                      <a:pt x="29210" y="25400"/>
                    </a:cubicBezTo>
                    <a:close/>
                  </a:path>
                </a:pathLst>
              </a:custGeom>
              <a:grpFill/>
              <a:ln w="6350" cap="flat">
                <a:noFill/>
                <a:prstDash val="solid"/>
                <a:miter/>
              </a:ln>
            </p:spPr>
            <p:txBody>
              <a:bodyPr rtlCol="0" anchor="ctr"/>
              <a:lstStyle/>
              <a:p>
                <a:endParaRPr lang="en-US"/>
              </a:p>
            </p:txBody>
          </p:sp>
        </p:grpSp>
        <p:sp>
          <p:nvSpPr>
            <p:cNvPr id="194" name="Freeform 193">
              <a:extLst>
                <a:ext uri="{FF2B5EF4-FFF2-40B4-BE49-F238E27FC236}">
                  <a16:creationId xmlns:a16="http://schemas.microsoft.com/office/drawing/2014/main" id="{BCCC6277-15FD-0B48-9429-B0B68216A6FA}"/>
                </a:ext>
              </a:extLst>
            </p:cNvPr>
            <p:cNvSpPr/>
            <p:nvPr/>
          </p:nvSpPr>
          <p:spPr>
            <a:xfrm>
              <a:off x="22832059" y="829944"/>
              <a:ext cx="526451" cy="563244"/>
            </a:xfrm>
            <a:custGeom>
              <a:avLst/>
              <a:gdLst>
                <a:gd name="connsiteX0" fmla="*/ 299086 w 526451"/>
                <a:gd name="connsiteY0" fmla="*/ 563245 h 563244"/>
                <a:gd name="connsiteX1" fmla="*/ 277495 w 526451"/>
                <a:gd name="connsiteY1" fmla="*/ 549275 h 563244"/>
                <a:gd name="connsiteX2" fmla="*/ 455930 w 526451"/>
                <a:gd name="connsiteY2" fmla="*/ 269875 h 563244"/>
                <a:gd name="connsiteX3" fmla="*/ 296545 w 526451"/>
                <a:gd name="connsiteY3" fmla="*/ 407670 h 563244"/>
                <a:gd name="connsiteX4" fmla="*/ 279400 w 526451"/>
                <a:gd name="connsiteY4" fmla="*/ 407035 h 563244"/>
                <a:gd name="connsiteX5" fmla="*/ 83186 w 526451"/>
                <a:gd name="connsiteY5" fmla="*/ 212725 h 563244"/>
                <a:gd name="connsiteX6" fmla="*/ 80645 w 526451"/>
                <a:gd name="connsiteY6" fmla="*/ 208280 h 563244"/>
                <a:gd name="connsiteX7" fmla="*/ 0 w 526451"/>
                <a:gd name="connsiteY7" fmla="*/ 9525 h 563244"/>
                <a:gd name="connsiteX8" fmla="*/ 23495 w 526451"/>
                <a:gd name="connsiteY8" fmla="*/ 0 h 563244"/>
                <a:gd name="connsiteX9" fmla="*/ 102870 w 526451"/>
                <a:gd name="connsiteY9" fmla="*/ 196215 h 563244"/>
                <a:gd name="connsiteX10" fmla="*/ 288925 w 526451"/>
                <a:gd name="connsiteY10" fmla="*/ 380365 h 563244"/>
                <a:gd name="connsiteX11" fmla="*/ 505461 w 526451"/>
                <a:gd name="connsiteY11" fmla="*/ 193675 h 563244"/>
                <a:gd name="connsiteX12" fmla="*/ 521970 w 526451"/>
                <a:gd name="connsiteY12" fmla="*/ 193675 h 563244"/>
                <a:gd name="connsiteX13" fmla="*/ 524511 w 526451"/>
                <a:gd name="connsiteY13" fmla="*/ 210185 h 563244"/>
                <a:gd name="connsiteX14" fmla="*/ 299086 w 526451"/>
                <a:gd name="connsiteY14" fmla="*/ 563245 h 56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6451" h="563244">
                  <a:moveTo>
                    <a:pt x="299086" y="563245"/>
                  </a:moveTo>
                  <a:lnTo>
                    <a:pt x="277495" y="549275"/>
                  </a:lnTo>
                  <a:lnTo>
                    <a:pt x="455930" y="269875"/>
                  </a:lnTo>
                  <a:lnTo>
                    <a:pt x="296545" y="407670"/>
                  </a:lnTo>
                  <a:cubicBezTo>
                    <a:pt x="291465" y="412115"/>
                    <a:pt x="283845" y="411480"/>
                    <a:pt x="279400" y="407035"/>
                  </a:cubicBezTo>
                  <a:lnTo>
                    <a:pt x="83186" y="212725"/>
                  </a:lnTo>
                  <a:cubicBezTo>
                    <a:pt x="81915" y="211455"/>
                    <a:pt x="81280" y="210185"/>
                    <a:pt x="80645" y="208280"/>
                  </a:cubicBezTo>
                  <a:lnTo>
                    <a:pt x="0" y="9525"/>
                  </a:lnTo>
                  <a:lnTo>
                    <a:pt x="23495" y="0"/>
                  </a:lnTo>
                  <a:lnTo>
                    <a:pt x="102870" y="196215"/>
                  </a:lnTo>
                  <a:lnTo>
                    <a:pt x="288925" y="380365"/>
                  </a:lnTo>
                  <a:lnTo>
                    <a:pt x="505461" y="193675"/>
                  </a:lnTo>
                  <a:cubicBezTo>
                    <a:pt x="510540" y="189865"/>
                    <a:pt x="517525" y="189865"/>
                    <a:pt x="521970" y="193675"/>
                  </a:cubicBezTo>
                  <a:cubicBezTo>
                    <a:pt x="527050" y="197485"/>
                    <a:pt x="527686" y="205105"/>
                    <a:pt x="524511" y="210185"/>
                  </a:cubicBezTo>
                  <a:lnTo>
                    <a:pt x="299086" y="563245"/>
                  </a:lnTo>
                  <a:close/>
                </a:path>
              </a:pathLst>
            </a:custGeom>
            <a:grpFill/>
            <a:ln w="6350" cap="flat">
              <a:noFill/>
              <a:prstDash val="solid"/>
              <a:miter/>
            </a:ln>
          </p:spPr>
          <p:txBody>
            <a:bodyPr rtlCol="0" anchor="ctr"/>
            <a:lstStyle/>
            <a:p>
              <a:endParaRPr lang="en-US"/>
            </a:p>
          </p:txBody>
        </p:sp>
      </p:grpSp>
      <p:sp>
        <p:nvSpPr>
          <p:cNvPr id="242" name="Arc 241">
            <a:extLst>
              <a:ext uri="{FF2B5EF4-FFF2-40B4-BE49-F238E27FC236}">
                <a16:creationId xmlns:a16="http://schemas.microsoft.com/office/drawing/2014/main" id="{50D82579-306E-8B41-ABF8-BB818A4B174E}"/>
              </a:ext>
            </a:extLst>
          </p:cNvPr>
          <p:cNvSpPr/>
          <p:nvPr/>
        </p:nvSpPr>
        <p:spPr>
          <a:xfrm flipV="1">
            <a:off x="5033280" y="2812798"/>
            <a:ext cx="2196000" cy="2196000"/>
          </a:xfrm>
          <a:prstGeom prst="arc">
            <a:avLst>
              <a:gd name="adj1" fmla="val 21518868"/>
              <a:gd name="adj2" fmla="val 5284678"/>
            </a:avLst>
          </a:prstGeom>
          <a:ln w="12700">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20090974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03459-8933-044D-A51E-52089820D7D7}"/>
              </a:ext>
            </a:extLst>
          </p:cNvPr>
          <p:cNvSpPr>
            <a:spLocks noGrp="1"/>
          </p:cNvSpPr>
          <p:nvPr>
            <p:ph type="title"/>
          </p:nvPr>
        </p:nvSpPr>
        <p:spPr/>
        <p:txBody>
          <a:bodyPr/>
          <a:lstStyle/>
          <a:p>
            <a:r>
              <a:rPr lang="en-GB"/>
              <a:t>Ongoing Process 2</a:t>
            </a:r>
          </a:p>
        </p:txBody>
      </p:sp>
      <p:sp>
        <p:nvSpPr>
          <p:cNvPr id="243" name="Text Placeholder 242">
            <a:extLst>
              <a:ext uri="{FF2B5EF4-FFF2-40B4-BE49-F238E27FC236}">
                <a16:creationId xmlns:a16="http://schemas.microsoft.com/office/drawing/2014/main" id="{E93A8576-93B6-3A4D-BC1E-7ADDD1DEF423}"/>
              </a:ext>
            </a:extLst>
          </p:cNvPr>
          <p:cNvSpPr>
            <a:spLocks noGrp="1"/>
          </p:cNvSpPr>
          <p:nvPr>
            <p:ph type="body" sz="quarter" idx="10"/>
          </p:nvPr>
        </p:nvSpPr>
        <p:spPr>
          <a:xfrm>
            <a:off x="533399" y="1219201"/>
            <a:ext cx="6048127" cy="618868"/>
          </a:xfrm>
        </p:spPr>
        <p:txBody>
          <a:bodyPr>
            <a:normAutofit/>
          </a:bodyPr>
          <a:lstStyle/>
          <a:p>
            <a:pPr marL="0" indent="0">
              <a:buNone/>
            </a:pPr>
            <a:r>
              <a:rPr lang="en-GB" sz="1200"/>
              <a:t>[High-level description of the process]</a:t>
            </a:r>
          </a:p>
        </p:txBody>
      </p:sp>
      <p:sp>
        <p:nvSpPr>
          <p:cNvPr id="3" name="Rectangle 2">
            <a:extLst>
              <a:ext uri="{FF2B5EF4-FFF2-40B4-BE49-F238E27FC236}">
                <a16:creationId xmlns:a16="http://schemas.microsoft.com/office/drawing/2014/main" id="{183CB90F-393D-334A-A86F-FE6B3147561F}"/>
              </a:ext>
            </a:extLst>
          </p:cNvPr>
          <p:cNvSpPr/>
          <p:nvPr/>
        </p:nvSpPr>
        <p:spPr>
          <a:xfrm>
            <a:off x="6126161" y="2235583"/>
            <a:ext cx="2651364" cy="307777"/>
          </a:xfrm>
          <a:prstGeom prst="rect">
            <a:avLst/>
          </a:prstGeom>
          <a:noFill/>
        </p:spPr>
        <p:txBody>
          <a:bodyPr wrap="square">
            <a:spAutoFit/>
          </a:bodyPr>
          <a:lstStyle/>
          <a:p>
            <a:pPr algn="r"/>
            <a:r>
              <a:rPr lang="en-GB" sz="1400" b="1">
                <a:solidFill>
                  <a:schemeClr val="accent1"/>
                </a:solidFill>
              </a:rPr>
              <a:t>[STEP 3]</a:t>
            </a:r>
          </a:p>
        </p:txBody>
      </p:sp>
      <p:sp>
        <p:nvSpPr>
          <p:cNvPr id="4" name="Teardrop 3">
            <a:extLst>
              <a:ext uri="{FF2B5EF4-FFF2-40B4-BE49-F238E27FC236}">
                <a16:creationId xmlns:a16="http://schemas.microsoft.com/office/drawing/2014/main" id="{B6327D8B-1FE6-604B-BEB1-40BDB44CF397}"/>
              </a:ext>
            </a:extLst>
          </p:cNvPr>
          <p:cNvSpPr/>
          <p:nvPr/>
        </p:nvSpPr>
        <p:spPr>
          <a:xfrm rot="2700000">
            <a:off x="3474402" y="2816953"/>
            <a:ext cx="2196790" cy="2196790"/>
          </a:xfrm>
          <a:prstGeom prst="teardrop">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ardrop 4">
            <a:extLst>
              <a:ext uri="{FF2B5EF4-FFF2-40B4-BE49-F238E27FC236}">
                <a16:creationId xmlns:a16="http://schemas.microsoft.com/office/drawing/2014/main" id="{1CC3CDB3-431F-0647-AC6C-0A4B64217543}"/>
              </a:ext>
            </a:extLst>
          </p:cNvPr>
          <p:cNvSpPr/>
          <p:nvPr/>
        </p:nvSpPr>
        <p:spPr>
          <a:xfrm rot="13500000">
            <a:off x="6581132" y="2816954"/>
            <a:ext cx="2196790" cy="2196790"/>
          </a:xfrm>
          <a:prstGeom prst="teardrop">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Arc 5">
            <a:extLst>
              <a:ext uri="{FF2B5EF4-FFF2-40B4-BE49-F238E27FC236}">
                <a16:creationId xmlns:a16="http://schemas.microsoft.com/office/drawing/2014/main" id="{25FE1B10-D356-234C-8C89-AA4CA85D0B3F}"/>
              </a:ext>
            </a:extLst>
          </p:cNvPr>
          <p:cNvSpPr/>
          <p:nvPr/>
        </p:nvSpPr>
        <p:spPr>
          <a:xfrm>
            <a:off x="2408931" y="3379771"/>
            <a:ext cx="1071154" cy="1071154"/>
          </a:xfrm>
          <a:prstGeom prst="arc">
            <a:avLst>
              <a:gd name="adj1" fmla="val 5"/>
              <a:gd name="adj2" fmla="val 19892917"/>
            </a:avLst>
          </a:prstGeom>
          <a:ln w="12700">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Arc 6">
            <a:extLst>
              <a:ext uri="{FF2B5EF4-FFF2-40B4-BE49-F238E27FC236}">
                <a16:creationId xmlns:a16="http://schemas.microsoft.com/office/drawing/2014/main" id="{0653DC86-AD9C-FD40-984C-981276CA9C7C}"/>
              </a:ext>
            </a:extLst>
          </p:cNvPr>
          <p:cNvSpPr/>
          <p:nvPr/>
        </p:nvSpPr>
        <p:spPr>
          <a:xfrm>
            <a:off x="3474797" y="2817349"/>
            <a:ext cx="2196000" cy="2196000"/>
          </a:xfrm>
          <a:prstGeom prst="arc">
            <a:avLst>
              <a:gd name="adj1" fmla="val 5226250"/>
              <a:gd name="adj2" fmla="val 16216623"/>
            </a:avLst>
          </a:prstGeom>
          <a:ln w="12700">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Arc 7">
            <a:extLst>
              <a:ext uri="{FF2B5EF4-FFF2-40B4-BE49-F238E27FC236}">
                <a16:creationId xmlns:a16="http://schemas.microsoft.com/office/drawing/2014/main" id="{174DBBFA-ED9E-354C-A8C3-111CCFE66487}"/>
              </a:ext>
            </a:extLst>
          </p:cNvPr>
          <p:cNvSpPr/>
          <p:nvPr/>
        </p:nvSpPr>
        <p:spPr>
          <a:xfrm flipH="1" flipV="1">
            <a:off x="3474797" y="2817349"/>
            <a:ext cx="2196000" cy="2196000"/>
          </a:xfrm>
          <a:prstGeom prst="arc">
            <a:avLst>
              <a:gd name="adj1" fmla="val 5226250"/>
              <a:gd name="adj2" fmla="val 7554066"/>
            </a:avLst>
          </a:prstGeom>
          <a:ln w="12700">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Arc 8">
            <a:extLst>
              <a:ext uri="{FF2B5EF4-FFF2-40B4-BE49-F238E27FC236}">
                <a16:creationId xmlns:a16="http://schemas.microsoft.com/office/drawing/2014/main" id="{D36783B9-8EF1-AB4A-9B18-210691956BFD}"/>
              </a:ext>
            </a:extLst>
          </p:cNvPr>
          <p:cNvSpPr/>
          <p:nvPr/>
        </p:nvSpPr>
        <p:spPr>
          <a:xfrm flipH="1">
            <a:off x="6581527" y="2817349"/>
            <a:ext cx="2196000" cy="2196000"/>
          </a:xfrm>
          <a:prstGeom prst="arc">
            <a:avLst>
              <a:gd name="adj1" fmla="val 5226250"/>
              <a:gd name="adj2" fmla="val 16216623"/>
            </a:avLst>
          </a:prstGeom>
          <a:ln w="12700">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Arc 9">
            <a:extLst>
              <a:ext uri="{FF2B5EF4-FFF2-40B4-BE49-F238E27FC236}">
                <a16:creationId xmlns:a16="http://schemas.microsoft.com/office/drawing/2014/main" id="{FF7F305E-2AF8-1947-B220-3894C7936D80}"/>
              </a:ext>
            </a:extLst>
          </p:cNvPr>
          <p:cNvSpPr/>
          <p:nvPr/>
        </p:nvSpPr>
        <p:spPr>
          <a:xfrm flipV="1">
            <a:off x="6581527" y="2817349"/>
            <a:ext cx="2196000" cy="2196000"/>
          </a:xfrm>
          <a:prstGeom prst="arc">
            <a:avLst>
              <a:gd name="adj1" fmla="val 5226250"/>
              <a:gd name="adj2" fmla="val 7554066"/>
            </a:avLst>
          </a:prstGeom>
          <a:ln w="12700">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 name="Rectangle 10">
            <a:extLst>
              <a:ext uri="{FF2B5EF4-FFF2-40B4-BE49-F238E27FC236}">
                <a16:creationId xmlns:a16="http://schemas.microsoft.com/office/drawing/2014/main" id="{D7848A65-DBC8-8F43-A8E8-58171C696405}"/>
              </a:ext>
            </a:extLst>
          </p:cNvPr>
          <p:cNvSpPr/>
          <p:nvPr/>
        </p:nvSpPr>
        <p:spPr>
          <a:xfrm>
            <a:off x="3474797" y="5328477"/>
            <a:ext cx="1948726" cy="307777"/>
          </a:xfrm>
          <a:prstGeom prst="rect">
            <a:avLst/>
          </a:prstGeom>
          <a:noFill/>
        </p:spPr>
        <p:txBody>
          <a:bodyPr wrap="square">
            <a:spAutoFit/>
          </a:bodyPr>
          <a:lstStyle/>
          <a:p>
            <a:r>
              <a:rPr lang="en-GB" sz="1400" b="1">
                <a:solidFill>
                  <a:schemeClr val="accent1"/>
                </a:solidFill>
              </a:rPr>
              <a:t>[STEP 2]</a:t>
            </a:r>
          </a:p>
        </p:txBody>
      </p:sp>
      <p:sp>
        <p:nvSpPr>
          <p:cNvPr id="12" name="Rectangle 11">
            <a:extLst>
              <a:ext uri="{FF2B5EF4-FFF2-40B4-BE49-F238E27FC236}">
                <a16:creationId xmlns:a16="http://schemas.microsoft.com/office/drawing/2014/main" id="{9DD5855B-DB87-3041-B300-9D9C187FF48E}"/>
              </a:ext>
            </a:extLst>
          </p:cNvPr>
          <p:cNvSpPr/>
          <p:nvPr/>
        </p:nvSpPr>
        <p:spPr>
          <a:xfrm>
            <a:off x="6828799" y="5326247"/>
            <a:ext cx="1948726" cy="307777"/>
          </a:xfrm>
          <a:prstGeom prst="rect">
            <a:avLst/>
          </a:prstGeom>
          <a:noFill/>
        </p:spPr>
        <p:txBody>
          <a:bodyPr wrap="square">
            <a:spAutoFit/>
          </a:bodyPr>
          <a:lstStyle/>
          <a:p>
            <a:pPr algn="r"/>
            <a:r>
              <a:rPr lang="en-GB" sz="1400" b="1">
                <a:solidFill>
                  <a:schemeClr val="accent1"/>
                </a:solidFill>
              </a:rPr>
              <a:t>[STEP 4]</a:t>
            </a:r>
          </a:p>
        </p:txBody>
      </p:sp>
      <p:sp>
        <p:nvSpPr>
          <p:cNvPr id="13" name="Rectangle 12">
            <a:extLst>
              <a:ext uri="{FF2B5EF4-FFF2-40B4-BE49-F238E27FC236}">
                <a16:creationId xmlns:a16="http://schemas.microsoft.com/office/drawing/2014/main" id="{E0562CAD-5DC9-2343-87D6-9806D82EFFEB}"/>
              </a:ext>
            </a:extLst>
          </p:cNvPr>
          <p:cNvSpPr/>
          <p:nvPr/>
        </p:nvSpPr>
        <p:spPr>
          <a:xfrm>
            <a:off x="533400" y="3761459"/>
            <a:ext cx="1715356" cy="307777"/>
          </a:xfrm>
          <a:prstGeom prst="rect">
            <a:avLst/>
          </a:prstGeom>
          <a:noFill/>
        </p:spPr>
        <p:txBody>
          <a:bodyPr wrap="square">
            <a:spAutoFit/>
          </a:bodyPr>
          <a:lstStyle/>
          <a:p>
            <a:pPr algn="r"/>
            <a:r>
              <a:rPr lang="en-GB" sz="1400" b="1">
                <a:solidFill>
                  <a:schemeClr val="accent1"/>
                </a:solidFill>
              </a:rPr>
              <a:t>[EXTRA STEP]</a:t>
            </a:r>
          </a:p>
        </p:txBody>
      </p:sp>
      <p:sp>
        <p:nvSpPr>
          <p:cNvPr id="14" name="Arc 13">
            <a:extLst>
              <a:ext uri="{FF2B5EF4-FFF2-40B4-BE49-F238E27FC236}">
                <a16:creationId xmlns:a16="http://schemas.microsoft.com/office/drawing/2014/main" id="{8DED4D2C-D774-434F-935F-D71B4485C465}"/>
              </a:ext>
            </a:extLst>
          </p:cNvPr>
          <p:cNvSpPr/>
          <p:nvPr/>
        </p:nvSpPr>
        <p:spPr>
          <a:xfrm flipH="1">
            <a:off x="6581527" y="2815116"/>
            <a:ext cx="2196000" cy="2196000"/>
          </a:xfrm>
          <a:prstGeom prst="arc">
            <a:avLst>
              <a:gd name="adj1" fmla="val 18650568"/>
              <a:gd name="adj2" fmla="val 3030502"/>
            </a:avLst>
          </a:prstGeom>
          <a:ln w="12700">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Arc 14">
            <a:extLst>
              <a:ext uri="{FF2B5EF4-FFF2-40B4-BE49-F238E27FC236}">
                <a16:creationId xmlns:a16="http://schemas.microsoft.com/office/drawing/2014/main" id="{77B297CF-34B1-3B43-88E8-1AA2F74EDDB6}"/>
              </a:ext>
            </a:extLst>
          </p:cNvPr>
          <p:cNvSpPr/>
          <p:nvPr/>
        </p:nvSpPr>
        <p:spPr>
          <a:xfrm flipH="1">
            <a:off x="6581527" y="2812883"/>
            <a:ext cx="2196000" cy="2196000"/>
          </a:xfrm>
          <a:prstGeom prst="arc">
            <a:avLst>
              <a:gd name="adj1" fmla="val 21422563"/>
              <a:gd name="adj2" fmla="val 3030502"/>
            </a:avLst>
          </a:prstGeom>
          <a:ln w="12700">
            <a:solidFill>
              <a:schemeClr val="accent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6" name="Rectangle 15">
            <a:extLst>
              <a:ext uri="{FF2B5EF4-FFF2-40B4-BE49-F238E27FC236}">
                <a16:creationId xmlns:a16="http://schemas.microsoft.com/office/drawing/2014/main" id="{D8AD87B7-064C-024A-BEBF-4A761C584296}"/>
              </a:ext>
            </a:extLst>
          </p:cNvPr>
          <p:cNvSpPr/>
          <p:nvPr/>
        </p:nvSpPr>
        <p:spPr>
          <a:xfrm>
            <a:off x="3869665" y="3453683"/>
            <a:ext cx="1406264" cy="307777"/>
          </a:xfrm>
          <a:prstGeom prst="rect">
            <a:avLst/>
          </a:prstGeom>
          <a:noFill/>
        </p:spPr>
        <p:txBody>
          <a:bodyPr wrap="square">
            <a:spAutoFit/>
          </a:bodyPr>
          <a:lstStyle/>
          <a:p>
            <a:pPr algn="ctr"/>
            <a:r>
              <a:rPr lang="en-GB" sz="1400" b="1">
                <a:solidFill>
                  <a:schemeClr val="accent1"/>
                </a:solidFill>
              </a:rPr>
              <a:t>[TITLE]</a:t>
            </a:r>
          </a:p>
        </p:txBody>
      </p:sp>
      <p:sp>
        <p:nvSpPr>
          <p:cNvPr id="17" name="Rectangle 16">
            <a:extLst>
              <a:ext uri="{FF2B5EF4-FFF2-40B4-BE49-F238E27FC236}">
                <a16:creationId xmlns:a16="http://schemas.microsoft.com/office/drawing/2014/main" id="{01B7112F-8422-DF46-8579-FCD4CE27555E}"/>
              </a:ext>
            </a:extLst>
          </p:cNvPr>
          <p:cNvSpPr/>
          <p:nvPr/>
        </p:nvSpPr>
        <p:spPr>
          <a:xfrm>
            <a:off x="7007894" y="3453682"/>
            <a:ext cx="1406264" cy="307777"/>
          </a:xfrm>
          <a:prstGeom prst="rect">
            <a:avLst/>
          </a:prstGeom>
          <a:noFill/>
        </p:spPr>
        <p:txBody>
          <a:bodyPr wrap="square">
            <a:spAutoFit/>
          </a:bodyPr>
          <a:lstStyle/>
          <a:p>
            <a:pPr algn="ctr"/>
            <a:r>
              <a:rPr lang="en-GB" sz="1400" b="1">
                <a:solidFill>
                  <a:schemeClr val="accent1"/>
                </a:solidFill>
              </a:rPr>
              <a:t>[TITLE]</a:t>
            </a:r>
          </a:p>
        </p:txBody>
      </p:sp>
      <p:sp>
        <p:nvSpPr>
          <p:cNvPr id="18" name="Rectangle 17">
            <a:extLst>
              <a:ext uri="{FF2B5EF4-FFF2-40B4-BE49-F238E27FC236}">
                <a16:creationId xmlns:a16="http://schemas.microsoft.com/office/drawing/2014/main" id="{CCA4A9DD-FBBB-224B-8DB8-CF76F89A6306}"/>
              </a:ext>
            </a:extLst>
          </p:cNvPr>
          <p:cNvSpPr/>
          <p:nvPr/>
        </p:nvSpPr>
        <p:spPr>
          <a:xfrm>
            <a:off x="3749798" y="3761459"/>
            <a:ext cx="1645996" cy="307777"/>
          </a:xfrm>
          <a:prstGeom prst="rect">
            <a:avLst/>
          </a:prstGeom>
          <a:noFill/>
        </p:spPr>
        <p:txBody>
          <a:bodyPr wrap="square">
            <a:spAutoFit/>
          </a:bodyPr>
          <a:lstStyle/>
          <a:p>
            <a:pPr algn="ctr"/>
            <a:r>
              <a:rPr lang="en-GB" sz="1400">
                <a:solidFill>
                  <a:schemeClr val="tx2"/>
                </a:solidFill>
              </a:rPr>
              <a:t>[Sub-title]</a:t>
            </a:r>
          </a:p>
        </p:txBody>
      </p:sp>
      <p:sp>
        <p:nvSpPr>
          <p:cNvPr id="19" name="Rectangle 18">
            <a:extLst>
              <a:ext uri="{FF2B5EF4-FFF2-40B4-BE49-F238E27FC236}">
                <a16:creationId xmlns:a16="http://schemas.microsoft.com/office/drawing/2014/main" id="{C7F1CCAB-286A-614A-A787-E74322DC2274}"/>
              </a:ext>
            </a:extLst>
          </p:cNvPr>
          <p:cNvSpPr/>
          <p:nvPr/>
        </p:nvSpPr>
        <p:spPr>
          <a:xfrm>
            <a:off x="6803936" y="3761459"/>
            <a:ext cx="1814179" cy="307777"/>
          </a:xfrm>
          <a:prstGeom prst="rect">
            <a:avLst/>
          </a:prstGeom>
          <a:noFill/>
        </p:spPr>
        <p:txBody>
          <a:bodyPr wrap="square">
            <a:spAutoFit/>
          </a:bodyPr>
          <a:lstStyle/>
          <a:p>
            <a:pPr algn="ctr"/>
            <a:r>
              <a:rPr lang="en-GB" sz="1400">
                <a:solidFill>
                  <a:schemeClr val="tx2"/>
                </a:solidFill>
              </a:rPr>
              <a:t>[Sub-title]</a:t>
            </a:r>
          </a:p>
        </p:txBody>
      </p:sp>
      <p:sp>
        <p:nvSpPr>
          <p:cNvPr id="20" name="Rectangle 19">
            <a:extLst>
              <a:ext uri="{FF2B5EF4-FFF2-40B4-BE49-F238E27FC236}">
                <a16:creationId xmlns:a16="http://schemas.microsoft.com/office/drawing/2014/main" id="{CE88C5D4-C2EC-054E-8F63-A12DB86EF211}"/>
              </a:ext>
            </a:extLst>
          </p:cNvPr>
          <p:cNvSpPr/>
          <p:nvPr/>
        </p:nvSpPr>
        <p:spPr>
          <a:xfrm>
            <a:off x="3474797" y="2237813"/>
            <a:ext cx="2651364" cy="307777"/>
          </a:xfrm>
          <a:prstGeom prst="rect">
            <a:avLst/>
          </a:prstGeom>
          <a:noFill/>
        </p:spPr>
        <p:txBody>
          <a:bodyPr wrap="square">
            <a:spAutoFit/>
          </a:bodyPr>
          <a:lstStyle/>
          <a:p>
            <a:r>
              <a:rPr lang="en-GB" sz="1400" b="1">
                <a:solidFill>
                  <a:schemeClr val="accent1"/>
                </a:solidFill>
              </a:rPr>
              <a:t>[STEP 1]</a:t>
            </a:r>
          </a:p>
        </p:txBody>
      </p:sp>
      <p:grpSp>
        <p:nvGrpSpPr>
          <p:cNvPr id="21" name="Group 20">
            <a:extLst>
              <a:ext uri="{FF2B5EF4-FFF2-40B4-BE49-F238E27FC236}">
                <a16:creationId xmlns:a16="http://schemas.microsoft.com/office/drawing/2014/main" id="{54F8251D-401D-864C-BE80-7E0063E28919}"/>
              </a:ext>
            </a:extLst>
          </p:cNvPr>
          <p:cNvGrpSpPr>
            <a:grpSpLocks noChangeAspect="1"/>
          </p:cNvGrpSpPr>
          <p:nvPr/>
        </p:nvGrpSpPr>
        <p:grpSpPr>
          <a:xfrm>
            <a:off x="3150463" y="2199475"/>
            <a:ext cx="209010" cy="348110"/>
            <a:chOff x="13788390" y="419734"/>
            <a:chExt cx="552449" cy="920115"/>
          </a:xfrm>
          <a:solidFill>
            <a:schemeClr val="accent1"/>
          </a:solidFill>
        </p:grpSpPr>
        <p:sp>
          <p:nvSpPr>
            <p:cNvPr id="22" name="Freeform 21">
              <a:extLst>
                <a:ext uri="{FF2B5EF4-FFF2-40B4-BE49-F238E27FC236}">
                  <a16:creationId xmlns:a16="http://schemas.microsoft.com/office/drawing/2014/main" id="{1AFAF696-C537-554F-B93F-CC7D072B08C9}"/>
                </a:ext>
              </a:extLst>
            </p:cNvPr>
            <p:cNvSpPr/>
            <p:nvPr/>
          </p:nvSpPr>
          <p:spPr>
            <a:xfrm>
              <a:off x="13805769" y="435609"/>
              <a:ext cx="518560" cy="887729"/>
            </a:xfrm>
            <a:custGeom>
              <a:avLst/>
              <a:gdLst>
                <a:gd name="connsiteX0" fmla="*/ 505861 w 518560"/>
                <a:gd name="connsiteY0" fmla="*/ 887730 h 887729"/>
                <a:gd name="connsiteX1" fmla="*/ 283611 w 518560"/>
                <a:gd name="connsiteY1" fmla="*/ 887730 h 887729"/>
                <a:gd name="connsiteX2" fmla="*/ 270911 w 518560"/>
                <a:gd name="connsiteY2" fmla="*/ 875030 h 887729"/>
                <a:gd name="connsiteX3" fmla="*/ 270911 w 518560"/>
                <a:gd name="connsiteY3" fmla="*/ 328295 h 887729"/>
                <a:gd name="connsiteX4" fmla="*/ 147721 w 518560"/>
                <a:gd name="connsiteY4" fmla="*/ 452120 h 887729"/>
                <a:gd name="connsiteX5" fmla="*/ 138831 w 518560"/>
                <a:gd name="connsiteY5" fmla="*/ 455930 h 887729"/>
                <a:gd name="connsiteX6" fmla="*/ 129941 w 518560"/>
                <a:gd name="connsiteY6" fmla="*/ 452120 h 887729"/>
                <a:gd name="connsiteX7" fmla="*/ 3576 w 518560"/>
                <a:gd name="connsiteY7" fmla="*/ 318770 h 887729"/>
                <a:gd name="connsiteX8" fmla="*/ 3576 w 518560"/>
                <a:gd name="connsiteY8" fmla="*/ 300990 h 887729"/>
                <a:gd name="connsiteX9" fmla="*/ 304566 w 518560"/>
                <a:gd name="connsiteY9" fmla="*/ 3810 h 887729"/>
                <a:gd name="connsiteX10" fmla="*/ 313456 w 518560"/>
                <a:gd name="connsiteY10" fmla="*/ 0 h 887729"/>
                <a:gd name="connsiteX11" fmla="*/ 505861 w 518560"/>
                <a:gd name="connsiteY11" fmla="*/ 0 h 887729"/>
                <a:gd name="connsiteX12" fmla="*/ 518561 w 518560"/>
                <a:gd name="connsiteY12" fmla="*/ 12700 h 887729"/>
                <a:gd name="connsiteX13" fmla="*/ 518561 w 518560"/>
                <a:gd name="connsiteY13" fmla="*/ 874395 h 887729"/>
                <a:gd name="connsiteX14" fmla="*/ 505861 w 518560"/>
                <a:gd name="connsiteY14" fmla="*/ 887730 h 887729"/>
                <a:gd name="connsiteX15" fmla="*/ 296311 w 518560"/>
                <a:gd name="connsiteY15" fmla="*/ 862330 h 887729"/>
                <a:gd name="connsiteX16" fmla="*/ 493161 w 518560"/>
                <a:gd name="connsiteY16" fmla="*/ 862330 h 887729"/>
                <a:gd name="connsiteX17" fmla="*/ 493161 w 518560"/>
                <a:gd name="connsiteY17" fmla="*/ 25400 h 887729"/>
                <a:gd name="connsiteX18" fmla="*/ 318536 w 518560"/>
                <a:gd name="connsiteY18" fmla="*/ 25400 h 887729"/>
                <a:gd name="connsiteX19" fmla="*/ 29611 w 518560"/>
                <a:gd name="connsiteY19" fmla="*/ 310515 h 887729"/>
                <a:gd name="connsiteX20" fmla="*/ 138196 w 518560"/>
                <a:gd name="connsiteY20" fmla="*/ 425450 h 887729"/>
                <a:gd name="connsiteX21" fmla="*/ 274086 w 518560"/>
                <a:gd name="connsiteY21" fmla="*/ 288290 h 887729"/>
                <a:gd name="connsiteX22" fmla="*/ 288056 w 518560"/>
                <a:gd name="connsiteY22" fmla="*/ 285750 h 887729"/>
                <a:gd name="connsiteX23" fmla="*/ 295676 w 518560"/>
                <a:gd name="connsiteY23" fmla="*/ 297180 h 887729"/>
                <a:gd name="connsiteX24" fmla="*/ 295676 w 518560"/>
                <a:gd name="connsiteY24" fmla="*/ 862330 h 88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8560" h="887729">
                  <a:moveTo>
                    <a:pt x="505861" y="887730"/>
                  </a:moveTo>
                  <a:lnTo>
                    <a:pt x="283611" y="887730"/>
                  </a:lnTo>
                  <a:cubicBezTo>
                    <a:pt x="276626" y="887730"/>
                    <a:pt x="270911" y="882015"/>
                    <a:pt x="270911" y="875030"/>
                  </a:cubicBezTo>
                  <a:lnTo>
                    <a:pt x="270911" y="328295"/>
                  </a:lnTo>
                  <a:lnTo>
                    <a:pt x="147721" y="452120"/>
                  </a:lnTo>
                  <a:cubicBezTo>
                    <a:pt x="145181" y="454660"/>
                    <a:pt x="142006" y="455930"/>
                    <a:pt x="138831" y="455930"/>
                  </a:cubicBezTo>
                  <a:cubicBezTo>
                    <a:pt x="135656" y="455930"/>
                    <a:pt x="131846" y="454660"/>
                    <a:pt x="129941" y="452120"/>
                  </a:cubicBezTo>
                  <a:lnTo>
                    <a:pt x="3576" y="318770"/>
                  </a:lnTo>
                  <a:cubicBezTo>
                    <a:pt x="-1504" y="313690"/>
                    <a:pt x="-869" y="306070"/>
                    <a:pt x="3576" y="300990"/>
                  </a:cubicBezTo>
                  <a:lnTo>
                    <a:pt x="304566" y="3810"/>
                  </a:lnTo>
                  <a:cubicBezTo>
                    <a:pt x="307106" y="1270"/>
                    <a:pt x="310281" y="0"/>
                    <a:pt x="313456" y="0"/>
                  </a:cubicBezTo>
                  <a:lnTo>
                    <a:pt x="505861" y="0"/>
                  </a:lnTo>
                  <a:cubicBezTo>
                    <a:pt x="512846" y="0"/>
                    <a:pt x="518561" y="5715"/>
                    <a:pt x="518561" y="12700"/>
                  </a:cubicBezTo>
                  <a:lnTo>
                    <a:pt x="518561" y="874395"/>
                  </a:lnTo>
                  <a:cubicBezTo>
                    <a:pt x="518561" y="882015"/>
                    <a:pt x="512846" y="887730"/>
                    <a:pt x="505861" y="887730"/>
                  </a:cubicBezTo>
                  <a:close/>
                  <a:moveTo>
                    <a:pt x="296311" y="862330"/>
                  </a:moveTo>
                  <a:lnTo>
                    <a:pt x="493161" y="862330"/>
                  </a:lnTo>
                  <a:lnTo>
                    <a:pt x="493161" y="25400"/>
                  </a:lnTo>
                  <a:lnTo>
                    <a:pt x="318536" y="25400"/>
                  </a:lnTo>
                  <a:lnTo>
                    <a:pt x="29611" y="310515"/>
                  </a:lnTo>
                  <a:lnTo>
                    <a:pt x="138196" y="425450"/>
                  </a:lnTo>
                  <a:lnTo>
                    <a:pt x="274086" y="288290"/>
                  </a:lnTo>
                  <a:cubicBezTo>
                    <a:pt x="277896" y="284480"/>
                    <a:pt x="282976" y="283845"/>
                    <a:pt x="288056" y="285750"/>
                  </a:cubicBezTo>
                  <a:cubicBezTo>
                    <a:pt x="292501" y="287655"/>
                    <a:pt x="295676" y="292100"/>
                    <a:pt x="295676" y="297180"/>
                  </a:cubicBezTo>
                  <a:lnTo>
                    <a:pt x="295676" y="862330"/>
                  </a:lnTo>
                  <a:close/>
                </a:path>
              </a:pathLst>
            </a:custGeom>
            <a:grpFill/>
            <a:ln w="6350" cap="flat">
              <a:noFill/>
              <a:prstDash val="solid"/>
              <a:miter/>
            </a:ln>
          </p:spPr>
          <p:txBody>
            <a:bodyPr rtlCol="0" anchor="ctr"/>
            <a:lstStyle/>
            <a:p>
              <a:endParaRPr lang="en-US"/>
            </a:p>
          </p:txBody>
        </p:sp>
        <p:grpSp>
          <p:nvGrpSpPr>
            <p:cNvPr id="23" name="Graphic 336">
              <a:extLst>
                <a:ext uri="{FF2B5EF4-FFF2-40B4-BE49-F238E27FC236}">
                  <a16:creationId xmlns:a16="http://schemas.microsoft.com/office/drawing/2014/main" id="{D08DB19B-F0C4-9044-AEB1-85C2211813C3}"/>
                </a:ext>
              </a:extLst>
            </p:cNvPr>
            <p:cNvGrpSpPr/>
            <p:nvPr/>
          </p:nvGrpSpPr>
          <p:grpSpPr>
            <a:xfrm>
              <a:off x="14282419" y="419734"/>
              <a:ext cx="58420" cy="58420"/>
              <a:chOff x="14282419" y="419734"/>
              <a:chExt cx="58420" cy="58420"/>
            </a:xfrm>
            <a:grpFill/>
          </p:grpSpPr>
          <p:sp>
            <p:nvSpPr>
              <p:cNvPr id="46" name="Freeform 45">
                <a:extLst>
                  <a:ext uri="{FF2B5EF4-FFF2-40B4-BE49-F238E27FC236}">
                    <a16:creationId xmlns:a16="http://schemas.microsoft.com/office/drawing/2014/main" id="{23BEFF63-931F-B444-B7A9-6FA443612F85}"/>
                  </a:ext>
                </a:extLst>
              </p:cNvPr>
              <p:cNvSpPr/>
              <p:nvPr/>
            </p:nvSpPr>
            <p:spPr>
              <a:xfrm>
                <a:off x="14295119" y="43180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6035"/>
                      <a:pt x="25400" y="33020"/>
                      <a:pt x="16510" y="33020"/>
                    </a:cubicBezTo>
                    <a:cubicBezTo>
                      <a:pt x="6985" y="33020"/>
                      <a:pt x="0" y="25400"/>
                      <a:pt x="0" y="16510"/>
                    </a:cubicBezTo>
                    <a:cubicBezTo>
                      <a:pt x="0" y="7620"/>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11626E22-492F-B444-B024-31D66BDC03FA}"/>
                  </a:ext>
                </a:extLst>
              </p:cNvPr>
              <p:cNvSpPr/>
              <p:nvPr/>
            </p:nvSpPr>
            <p:spPr>
              <a:xfrm>
                <a:off x="14282419" y="419734"/>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4765 h 58420"/>
                  <a:gd name="connsiteX6" fmla="*/ 25400 w 58420"/>
                  <a:gd name="connsiteY6" fmla="*/ 28575 h 58420"/>
                  <a:gd name="connsiteX7" fmla="*/ 29210 w 58420"/>
                  <a:gd name="connsiteY7" fmla="*/ 32385 h 58420"/>
                  <a:gd name="connsiteX8" fmla="*/ 33020 w 58420"/>
                  <a:gd name="connsiteY8" fmla="*/ 28575 h 58420"/>
                  <a:gd name="connsiteX9" fmla="*/ 29210 w 58420"/>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2700" y="58420"/>
                      <a:pt x="0" y="45085"/>
                      <a:pt x="0" y="29210"/>
                    </a:cubicBezTo>
                    <a:cubicBezTo>
                      <a:pt x="0" y="13335"/>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p>
            </p:txBody>
          </p:sp>
        </p:grpSp>
        <p:grpSp>
          <p:nvGrpSpPr>
            <p:cNvPr id="24" name="Graphic 336">
              <a:extLst>
                <a:ext uri="{FF2B5EF4-FFF2-40B4-BE49-F238E27FC236}">
                  <a16:creationId xmlns:a16="http://schemas.microsoft.com/office/drawing/2014/main" id="{DE842155-6B93-2B49-8B55-ACA1CA90ED61}"/>
                </a:ext>
              </a:extLst>
            </p:cNvPr>
            <p:cNvGrpSpPr/>
            <p:nvPr/>
          </p:nvGrpSpPr>
          <p:grpSpPr>
            <a:xfrm>
              <a:off x="14282419" y="987425"/>
              <a:ext cx="58420" cy="58419"/>
              <a:chOff x="14282419" y="987425"/>
              <a:chExt cx="58420" cy="58419"/>
            </a:xfrm>
            <a:grpFill/>
          </p:grpSpPr>
          <p:sp>
            <p:nvSpPr>
              <p:cNvPr id="44" name="Freeform 43">
                <a:extLst>
                  <a:ext uri="{FF2B5EF4-FFF2-40B4-BE49-F238E27FC236}">
                    <a16:creationId xmlns:a16="http://schemas.microsoft.com/office/drawing/2014/main" id="{EC418DAA-84AB-8D46-803D-5B704CDDFEE6}"/>
                  </a:ext>
                </a:extLst>
              </p:cNvPr>
              <p:cNvSpPr/>
              <p:nvPr/>
            </p:nvSpPr>
            <p:spPr>
              <a:xfrm>
                <a:off x="14295119" y="1000087"/>
                <a:ext cx="33020" cy="33056"/>
              </a:xfrm>
              <a:custGeom>
                <a:avLst/>
                <a:gdLst>
                  <a:gd name="connsiteX0" fmla="*/ 33020 w 33020"/>
                  <a:gd name="connsiteY0" fmla="*/ 16547 h 33056"/>
                  <a:gd name="connsiteX1" fmla="*/ 16510 w 33020"/>
                  <a:gd name="connsiteY1" fmla="*/ 33057 h 33056"/>
                  <a:gd name="connsiteX2" fmla="*/ 0 w 33020"/>
                  <a:gd name="connsiteY2" fmla="*/ 16547 h 33056"/>
                  <a:gd name="connsiteX3" fmla="*/ 16510 w 33020"/>
                  <a:gd name="connsiteY3" fmla="*/ 37 h 33056"/>
                  <a:gd name="connsiteX4" fmla="*/ 33020 w 33020"/>
                  <a:gd name="connsiteY4" fmla="*/ 16547 h 33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56">
                    <a:moveTo>
                      <a:pt x="33020" y="16547"/>
                    </a:moveTo>
                    <a:cubicBezTo>
                      <a:pt x="33020" y="26072"/>
                      <a:pt x="25400" y="33057"/>
                      <a:pt x="16510" y="33057"/>
                    </a:cubicBezTo>
                    <a:cubicBezTo>
                      <a:pt x="6985" y="33057"/>
                      <a:pt x="0" y="25437"/>
                      <a:pt x="0" y="16547"/>
                    </a:cubicBezTo>
                    <a:cubicBezTo>
                      <a:pt x="0" y="7022"/>
                      <a:pt x="7620" y="37"/>
                      <a:pt x="16510" y="37"/>
                    </a:cubicBezTo>
                    <a:cubicBezTo>
                      <a:pt x="25400" y="-598"/>
                      <a:pt x="33020" y="7022"/>
                      <a:pt x="33020" y="16547"/>
                    </a:cubicBezTo>
                    <a:close/>
                  </a:path>
                </a:pathLst>
              </a:custGeom>
              <a:grpFill/>
              <a:ln w="6350"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783FCB30-C7CC-824A-9E62-F1A4C2D6C1DC}"/>
                  </a:ext>
                </a:extLst>
              </p:cNvPr>
              <p:cNvSpPr/>
              <p:nvPr/>
            </p:nvSpPr>
            <p:spPr>
              <a:xfrm>
                <a:off x="14282419" y="987425"/>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4765 h 58419"/>
                  <a:gd name="connsiteX6" fmla="*/ 25400 w 58420"/>
                  <a:gd name="connsiteY6" fmla="*/ 28575 h 58419"/>
                  <a:gd name="connsiteX7" fmla="*/ 29210 w 58420"/>
                  <a:gd name="connsiteY7" fmla="*/ 32385 h 58419"/>
                  <a:gd name="connsiteX8" fmla="*/ 33020 w 58420"/>
                  <a:gd name="connsiteY8" fmla="*/ 28575 h 58419"/>
                  <a:gd name="connsiteX9" fmla="*/ 29210 w 58420"/>
                  <a:gd name="connsiteY9" fmla="*/ 2476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2700" y="58420"/>
                      <a:pt x="0" y="45085"/>
                      <a:pt x="0" y="29210"/>
                    </a:cubicBezTo>
                    <a:cubicBezTo>
                      <a:pt x="0" y="12700"/>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p>
            </p:txBody>
          </p:sp>
        </p:grpSp>
        <p:grpSp>
          <p:nvGrpSpPr>
            <p:cNvPr id="25" name="Graphic 336">
              <a:extLst>
                <a:ext uri="{FF2B5EF4-FFF2-40B4-BE49-F238E27FC236}">
                  <a16:creationId xmlns:a16="http://schemas.microsoft.com/office/drawing/2014/main" id="{257FBD38-42DD-5444-B35A-2862920C74E2}"/>
                </a:ext>
              </a:extLst>
            </p:cNvPr>
            <p:cNvGrpSpPr/>
            <p:nvPr/>
          </p:nvGrpSpPr>
          <p:grpSpPr>
            <a:xfrm>
              <a:off x="14282419" y="1281430"/>
              <a:ext cx="58420" cy="58419"/>
              <a:chOff x="14282419" y="1281430"/>
              <a:chExt cx="58420" cy="58419"/>
            </a:xfrm>
            <a:grpFill/>
          </p:grpSpPr>
          <p:sp>
            <p:nvSpPr>
              <p:cNvPr id="42" name="Freeform 41">
                <a:extLst>
                  <a:ext uri="{FF2B5EF4-FFF2-40B4-BE49-F238E27FC236}">
                    <a16:creationId xmlns:a16="http://schemas.microsoft.com/office/drawing/2014/main" id="{62F62C34-ED05-114F-A9DF-5B67F1BE235D}"/>
                  </a:ext>
                </a:extLst>
              </p:cNvPr>
              <p:cNvSpPr/>
              <p:nvPr/>
            </p:nvSpPr>
            <p:spPr>
              <a:xfrm>
                <a:off x="14295119" y="1294093"/>
                <a:ext cx="33020" cy="33056"/>
              </a:xfrm>
              <a:custGeom>
                <a:avLst/>
                <a:gdLst>
                  <a:gd name="connsiteX0" fmla="*/ 33020 w 33020"/>
                  <a:gd name="connsiteY0" fmla="*/ 16547 h 33056"/>
                  <a:gd name="connsiteX1" fmla="*/ 16510 w 33020"/>
                  <a:gd name="connsiteY1" fmla="*/ 33057 h 33056"/>
                  <a:gd name="connsiteX2" fmla="*/ 0 w 33020"/>
                  <a:gd name="connsiteY2" fmla="*/ 16547 h 33056"/>
                  <a:gd name="connsiteX3" fmla="*/ 16510 w 33020"/>
                  <a:gd name="connsiteY3" fmla="*/ 37 h 33056"/>
                  <a:gd name="connsiteX4" fmla="*/ 33020 w 33020"/>
                  <a:gd name="connsiteY4" fmla="*/ 16547 h 33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56">
                    <a:moveTo>
                      <a:pt x="33020" y="16547"/>
                    </a:moveTo>
                    <a:cubicBezTo>
                      <a:pt x="33020" y="26072"/>
                      <a:pt x="25400" y="33057"/>
                      <a:pt x="16510" y="33057"/>
                    </a:cubicBezTo>
                    <a:cubicBezTo>
                      <a:pt x="6985" y="33057"/>
                      <a:pt x="0" y="25437"/>
                      <a:pt x="0" y="16547"/>
                    </a:cubicBezTo>
                    <a:cubicBezTo>
                      <a:pt x="0" y="7022"/>
                      <a:pt x="7620" y="37"/>
                      <a:pt x="16510" y="37"/>
                    </a:cubicBezTo>
                    <a:cubicBezTo>
                      <a:pt x="25400" y="-598"/>
                      <a:pt x="33020" y="7022"/>
                      <a:pt x="33020" y="16547"/>
                    </a:cubicBezTo>
                    <a:close/>
                  </a:path>
                </a:pathLst>
              </a:custGeom>
              <a:grpFill/>
              <a:ln w="6350"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36FAD5D9-1BEA-FC4C-9BA0-58C79ACEBE0B}"/>
                  </a:ext>
                </a:extLst>
              </p:cNvPr>
              <p:cNvSpPr/>
              <p:nvPr/>
            </p:nvSpPr>
            <p:spPr>
              <a:xfrm>
                <a:off x="14282419" y="128143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4765 h 58419"/>
                  <a:gd name="connsiteX6" fmla="*/ 25400 w 58420"/>
                  <a:gd name="connsiteY6" fmla="*/ 28575 h 58419"/>
                  <a:gd name="connsiteX7" fmla="*/ 29210 w 58420"/>
                  <a:gd name="connsiteY7" fmla="*/ 32385 h 58419"/>
                  <a:gd name="connsiteX8" fmla="*/ 33020 w 58420"/>
                  <a:gd name="connsiteY8" fmla="*/ 28575 h 58419"/>
                  <a:gd name="connsiteX9" fmla="*/ 29210 w 58420"/>
                  <a:gd name="connsiteY9" fmla="*/ 2476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2700" y="58420"/>
                      <a:pt x="0" y="45085"/>
                      <a:pt x="0" y="29210"/>
                    </a:cubicBezTo>
                    <a:cubicBezTo>
                      <a:pt x="0" y="12700"/>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p>
            </p:txBody>
          </p:sp>
        </p:grpSp>
        <p:grpSp>
          <p:nvGrpSpPr>
            <p:cNvPr id="26" name="Graphic 336">
              <a:extLst>
                <a:ext uri="{FF2B5EF4-FFF2-40B4-BE49-F238E27FC236}">
                  <a16:creationId xmlns:a16="http://schemas.microsoft.com/office/drawing/2014/main" id="{24183832-E36F-2941-8073-D271E613F92F}"/>
                </a:ext>
              </a:extLst>
            </p:cNvPr>
            <p:cNvGrpSpPr/>
            <p:nvPr/>
          </p:nvGrpSpPr>
          <p:grpSpPr>
            <a:xfrm>
              <a:off x="14058900" y="1281430"/>
              <a:ext cx="58441" cy="58419"/>
              <a:chOff x="14058900" y="1281430"/>
              <a:chExt cx="58441" cy="58419"/>
            </a:xfrm>
            <a:grpFill/>
          </p:grpSpPr>
          <p:sp>
            <p:nvSpPr>
              <p:cNvPr id="40" name="Freeform 39">
                <a:extLst>
                  <a:ext uri="{FF2B5EF4-FFF2-40B4-BE49-F238E27FC236}">
                    <a16:creationId xmlns:a16="http://schemas.microsoft.com/office/drawing/2014/main" id="{336C4BE2-277C-8245-A886-FAC7157B74AD}"/>
                  </a:ext>
                </a:extLst>
              </p:cNvPr>
              <p:cNvSpPr/>
              <p:nvPr/>
            </p:nvSpPr>
            <p:spPr>
              <a:xfrm>
                <a:off x="14072234" y="1294093"/>
                <a:ext cx="33019" cy="33056"/>
              </a:xfrm>
              <a:custGeom>
                <a:avLst/>
                <a:gdLst>
                  <a:gd name="connsiteX0" fmla="*/ 33020 w 33019"/>
                  <a:gd name="connsiteY0" fmla="*/ 16547 h 33056"/>
                  <a:gd name="connsiteX1" fmla="*/ 16510 w 33019"/>
                  <a:gd name="connsiteY1" fmla="*/ 33057 h 33056"/>
                  <a:gd name="connsiteX2" fmla="*/ 0 w 33019"/>
                  <a:gd name="connsiteY2" fmla="*/ 16547 h 33056"/>
                  <a:gd name="connsiteX3" fmla="*/ 16510 w 33019"/>
                  <a:gd name="connsiteY3" fmla="*/ 37 h 33056"/>
                  <a:gd name="connsiteX4" fmla="*/ 33020 w 33019"/>
                  <a:gd name="connsiteY4" fmla="*/ 16547 h 33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56">
                    <a:moveTo>
                      <a:pt x="33020" y="16547"/>
                    </a:moveTo>
                    <a:cubicBezTo>
                      <a:pt x="33020" y="26072"/>
                      <a:pt x="25400" y="33057"/>
                      <a:pt x="16510" y="33057"/>
                    </a:cubicBezTo>
                    <a:cubicBezTo>
                      <a:pt x="6985" y="33057"/>
                      <a:pt x="0" y="25437"/>
                      <a:pt x="0" y="16547"/>
                    </a:cubicBezTo>
                    <a:cubicBezTo>
                      <a:pt x="0" y="7022"/>
                      <a:pt x="7620" y="37"/>
                      <a:pt x="16510" y="37"/>
                    </a:cubicBezTo>
                    <a:cubicBezTo>
                      <a:pt x="25400" y="-598"/>
                      <a:pt x="33020" y="7022"/>
                      <a:pt x="33020" y="16547"/>
                    </a:cubicBezTo>
                    <a:close/>
                  </a:path>
                </a:pathLst>
              </a:custGeom>
              <a:grpFill/>
              <a:ln w="6350"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95D1CC98-85A5-7D4D-8AEF-B25D2DE3E2CA}"/>
                  </a:ext>
                </a:extLst>
              </p:cNvPr>
              <p:cNvSpPr/>
              <p:nvPr/>
            </p:nvSpPr>
            <p:spPr>
              <a:xfrm>
                <a:off x="14058900" y="1281430"/>
                <a:ext cx="58441" cy="58419"/>
              </a:xfrm>
              <a:custGeom>
                <a:avLst/>
                <a:gdLst>
                  <a:gd name="connsiteX0" fmla="*/ 29210 w 58441"/>
                  <a:gd name="connsiteY0" fmla="*/ 58420 h 58419"/>
                  <a:gd name="connsiteX1" fmla="*/ 0 w 58441"/>
                  <a:gd name="connsiteY1" fmla="*/ 29210 h 58419"/>
                  <a:gd name="connsiteX2" fmla="*/ 29210 w 58441"/>
                  <a:gd name="connsiteY2" fmla="*/ 0 h 58419"/>
                  <a:gd name="connsiteX3" fmla="*/ 58420 w 58441"/>
                  <a:gd name="connsiteY3" fmla="*/ 29210 h 58419"/>
                  <a:gd name="connsiteX4" fmla="*/ 29210 w 58441"/>
                  <a:gd name="connsiteY4" fmla="*/ 58420 h 58419"/>
                  <a:gd name="connsiteX5" fmla="*/ 29210 w 58441"/>
                  <a:gd name="connsiteY5" fmla="*/ 24765 h 58419"/>
                  <a:gd name="connsiteX6" fmla="*/ 25400 w 58441"/>
                  <a:gd name="connsiteY6" fmla="*/ 28575 h 58419"/>
                  <a:gd name="connsiteX7" fmla="*/ 29210 w 58441"/>
                  <a:gd name="connsiteY7" fmla="*/ 32385 h 58419"/>
                  <a:gd name="connsiteX8" fmla="*/ 33020 w 58441"/>
                  <a:gd name="connsiteY8" fmla="*/ 28575 h 58419"/>
                  <a:gd name="connsiteX9" fmla="*/ 29210 w 58441"/>
                  <a:gd name="connsiteY9" fmla="*/ 2476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19">
                    <a:moveTo>
                      <a:pt x="29210" y="58420"/>
                    </a:moveTo>
                    <a:cubicBezTo>
                      <a:pt x="12700" y="58420"/>
                      <a:pt x="0" y="45085"/>
                      <a:pt x="0" y="29210"/>
                    </a:cubicBezTo>
                    <a:cubicBezTo>
                      <a:pt x="0" y="12700"/>
                      <a:pt x="13335" y="0"/>
                      <a:pt x="29210" y="0"/>
                    </a:cubicBezTo>
                    <a:cubicBezTo>
                      <a:pt x="45720" y="0"/>
                      <a:pt x="58420" y="13335"/>
                      <a:pt x="58420" y="29210"/>
                    </a:cubicBezTo>
                    <a:cubicBezTo>
                      <a:pt x="59055" y="45085"/>
                      <a:pt x="45720"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655" y="26670"/>
                      <a:pt x="31750" y="24765"/>
                      <a:pt x="29210" y="24765"/>
                    </a:cubicBezTo>
                    <a:close/>
                  </a:path>
                </a:pathLst>
              </a:custGeom>
              <a:grpFill/>
              <a:ln w="6350" cap="flat">
                <a:noFill/>
                <a:prstDash val="solid"/>
                <a:miter/>
              </a:ln>
            </p:spPr>
            <p:txBody>
              <a:bodyPr rtlCol="0" anchor="ctr"/>
              <a:lstStyle/>
              <a:p>
                <a:endParaRPr lang="en-US"/>
              </a:p>
            </p:txBody>
          </p:sp>
        </p:grpSp>
        <p:grpSp>
          <p:nvGrpSpPr>
            <p:cNvPr id="27" name="Graphic 336">
              <a:extLst>
                <a:ext uri="{FF2B5EF4-FFF2-40B4-BE49-F238E27FC236}">
                  <a16:creationId xmlns:a16="http://schemas.microsoft.com/office/drawing/2014/main" id="{976B59DF-44A1-1744-8374-D4874AD7CB3F}"/>
                </a:ext>
              </a:extLst>
            </p:cNvPr>
            <p:cNvGrpSpPr/>
            <p:nvPr/>
          </p:nvGrpSpPr>
          <p:grpSpPr>
            <a:xfrm>
              <a:off x="14058900" y="705484"/>
              <a:ext cx="58441" cy="58420"/>
              <a:chOff x="14058900" y="705484"/>
              <a:chExt cx="58441" cy="58420"/>
            </a:xfrm>
            <a:grpFill/>
          </p:grpSpPr>
          <p:sp>
            <p:nvSpPr>
              <p:cNvPr id="38" name="Freeform 37">
                <a:extLst>
                  <a:ext uri="{FF2B5EF4-FFF2-40B4-BE49-F238E27FC236}">
                    <a16:creationId xmlns:a16="http://schemas.microsoft.com/office/drawing/2014/main" id="{1331B61A-8608-374C-A1CD-802A11240F36}"/>
                  </a:ext>
                </a:extLst>
              </p:cNvPr>
              <p:cNvSpPr/>
              <p:nvPr/>
            </p:nvSpPr>
            <p:spPr>
              <a:xfrm>
                <a:off x="14072234" y="718147"/>
                <a:ext cx="33019" cy="33057"/>
              </a:xfrm>
              <a:custGeom>
                <a:avLst/>
                <a:gdLst>
                  <a:gd name="connsiteX0" fmla="*/ 33020 w 33019"/>
                  <a:gd name="connsiteY0" fmla="*/ 16547 h 33057"/>
                  <a:gd name="connsiteX1" fmla="*/ 16510 w 33019"/>
                  <a:gd name="connsiteY1" fmla="*/ 33057 h 33057"/>
                  <a:gd name="connsiteX2" fmla="*/ 0 w 33019"/>
                  <a:gd name="connsiteY2" fmla="*/ 16547 h 33057"/>
                  <a:gd name="connsiteX3" fmla="*/ 16510 w 33019"/>
                  <a:gd name="connsiteY3" fmla="*/ 37 h 33057"/>
                  <a:gd name="connsiteX4" fmla="*/ 33020 w 33019"/>
                  <a:gd name="connsiteY4" fmla="*/ 16547 h 33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57">
                    <a:moveTo>
                      <a:pt x="33020" y="16547"/>
                    </a:moveTo>
                    <a:cubicBezTo>
                      <a:pt x="33020" y="26072"/>
                      <a:pt x="25400" y="33057"/>
                      <a:pt x="16510" y="33057"/>
                    </a:cubicBezTo>
                    <a:cubicBezTo>
                      <a:pt x="6985" y="33057"/>
                      <a:pt x="0" y="25437"/>
                      <a:pt x="0" y="16547"/>
                    </a:cubicBezTo>
                    <a:cubicBezTo>
                      <a:pt x="0" y="7022"/>
                      <a:pt x="7620" y="37"/>
                      <a:pt x="16510" y="37"/>
                    </a:cubicBezTo>
                    <a:cubicBezTo>
                      <a:pt x="25400" y="-598"/>
                      <a:pt x="33020" y="7022"/>
                      <a:pt x="33020" y="16547"/>
                    </a:cubicBezTo>
                    <a:close/>
                  </a:path>
                </a:pathLst>
              </a:custGeom>
              <a:grpFill/>
              <a:ln w="6350"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F0275B88-E9F9-DA46-8BC5-408B8C086662}"/>
                  </a:ext>
                </a:extLst>
              </p:cNvPr>
              <p:cNvSpPr/>
              <p:nvPr/>
            </p:nvSpPr>
            <p:spPr>
              <a:xfrm>
                <a:off x="14058900" y="705484"/>
                <a:ext cx="58441" cy="58420"/>
              </a:xfrm>
              <a:custGeom>
                <a:avLst/>
                <a:gdLst>
                  <a:gd name="connsiteX0" fmla="*/ 29210 w 58441"/>
                  <a:gd name="connsiteY0" fmla="*/ 58420 h 58420"/>
                  <a:gd name="connsiteX1" fmla="*/ 0 w 58441"/>
                  <a:gd name="connsiteY1" fmla="*/ 29210 h 58420"/>
                  <a:gd name="connsiteX2" fmla="*/ 29210 w 58441"/>
                  <a:gd name="connsiteY2" fmla="*/ 0 h 58420"/>
                  <a:gd name="connsiteX3" fmla="*/ 58420 w 58441"/>
                  <a:gd name="connsiteY3" fmla="*/ 29210 h 58420"/>
                  <a:gd name="connsiteX4" fmla="*/ 29210 w 58441"/>
                  <a:gd name="connsiteY4" fmla="*/ 58420 h 58420"/>
                  <a:gd name="connsiteX5" fmla="*/ 29210 w 58441"/>
                  <a:gd name="connsiteY5" fmla="*/ 24765 h 58420"/>
                  <a:gd name="connsiteX6" fmla="*/ 25400 w 58441"/>
                  <a:gd name="connsiteY6" fmla="*/ 28575 h 58420"/>
                  <a:gd name="connsiteX7" fmla="*/ 29210 w 58441"/>
                  <a:gd name="connsiteY7" fmla="*/ 32385 h 58420"/>
                  <a:gd name="connsiteX8" fmla="*/ 33020 w 58441"/>
                  <a:gd name="connsiteY8" fmla="*/ 28575 h 58420"/>
                  <a:gd name="connsiteX9" fmla="*/ 29210 w 58441"/>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20">
                    <a:moveTo>
                      <a:pt x="29210" y="58420"/>
                    </a:moveTo>
                    <a:cubicBezTo>
                      <a:pt x="12700" y="58420"/>
                      <a:pt x="0" y="45085"/>
                      <a:pt x="0" y="29210"/>
                    </a:cubicBezTo>
                    <a:cubicBezTo>
                      <a:pt x="0" y="12700"/>
                      <a:pt x="13335" y="0"/>
                      <a:pt x="29210" y="0"/>
                    </a:cubicBezTo>
                    <a:cubicBezTo>
                      <a:pt x="45720" y="0"/>
                      <a:pt x="58420" y="13335"/>
                      <a:pt x="58420" y="29210"/>
                    </a:cubicBezTo>
                    <a:cubicBezTo>
                      <a:pt x="59055" y="45085"/>
                      <a:pt x="45720"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020" y="26670"/>
                      <a:pt x="31750" y="24765"/>
                      <a:pt x="29210" y="24765"/>
                    </a:cubicBezTo>
                    <a:close/>
                  </a:path>
                </a:pathLst>
              </a:custGeom>
              <a:grpFill/>
              <a:ln w="6350" cap="flat">
                <a:noFill/>
                <a:prstDash val="solid"/>
                <a:miter/>
              </a:ln>
            </p:spPr>
            <p:txBody>
              <a:bodyPr rtlCol="0" anchor="ctr"/>
              <a:lstStyle/>
              <a:p>
                <a:endParaRPr lang="en-US"/>
              </a:p>
            </p:txBody>
          </p:sp>
        </p:grpSp>
        <p:grpSp>
          <p:nvGrpSpPr>
            <p:cNvPr id="28" name="Graphic 336">
              <a:extLst>
                <a:ext uri="{FF2B5EF4-FFF2-40B4-BE49-F238E27FC236}">
                  <a16:creationId xmlns:a16="http://schemas.microsoft.com/office/drawing/2014/main" id="{4CDF52F4-8723-4F4C-B6EC-4F217B8192F0}"/>
                </a:ext>
              </a:extLst>
            </p:cNvPr>
            <p:cNvGrpSpPr/>
            <p:nvPr/>
          </p:nvGrpSpPr>
          <p:grpSpPr>
            <a:xfrm>
              <a:off x="13915390" y="850264"/>
              <a:ext cx="58419" cy="58420"/>
              <a:chOff x="13915390" y="850264"/>
              <a:chExt cx="58419" cy="58420"/>
            </a:xfrm>
            <a:grpFill/>
          </p:grpSpPr>
          <p:sp>
            <p:nvSpPr>
              <p:cNvPr id="36" name="Freeform 35">
                <a:extLst>
                  <a:ext uri="{FF2B5EF4-FFF2-40B4-BE49-F238E27FC236}">
                    <a16:creationId xmlns:a16="http://schemas.microsoft.com/office/drawing/2014/main" id="{A9ED030B-7998-EA4A-B048-3DBED1ED9BC0}"/>
                  </a:ext>
                </a:extLst>
              </p:cNvPr>
              <p:cNvSpPr/>
              <p:nvPr/>
            </p:nvSpPr>
            <p:spPr>
              <a:xfrm>
                <a:off x="13928090" y="862964"/>
                <a:ext cx="33019" cy="33020"/>
              </a:xfrm>
              <a:custGeom>
                <a:avLst/>
                <a:gdLst>
                  <a:gd name="connsiteX0" fmla="*/ 33020 w 33019"/>
                  <a:gd name="connsiteY0" fmla="*/ 16510 h 33020"/>
                  <a:gd name="connsiteX1" fmla="*/ 16510 w 33019"/>
                  <a:gd name="connsiteY1" fmla="*/ 33020 h 33020"/>
                  <a:gd name="connsiteX2" fmla="*/ 0 w 33019"/>
                  <a:gd name="connsiteY2" fmla="*/ 16510 h 33020"/>
                  <a:gd name="connsiteX3" fmla="*/ 16510 w 33019"/>
                  <a:gd name="connsiteY3" fmla="*/ 0 h 33020"/>
                  <a:gd name="connsiteX4" fmla="*/ 33020 w 33019"/>
                  <a:gd name="connsiteY4" fmla="*/ 16510 h 3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20">
                    <a:moveTo>
                      <a:pt x="33020" y="16510"/>
                    </a:moveTo>
                    <a:cubicBezTo>
                      <a:pt x="33020" y="26035"/>
                      <a:pt x="25400" y="33020"/>
                      <a:pt x="16510" y="33020"/>
                    </a:cubicBezTo>
                    <a:cubicBezTo>
                      <a:pt x="6985" y="33020"/>
                      <a:pt x="0" y="25400"/>
                      <a:pt x="0" y="16510"/>
                    </a:cubicBezTo>
                    <a:cubicBezTo>
                      <a:pt x="0" y="6985"/>
                      <a:pt x="7620" y="0"/>
                      <a:pt x="16510" y="0"/>
                    </a:cubicBezTo>
                    <a:cubicBezTo>
                      <a:pt x="26035" y="0"/>
                      <a:pt x="33020" y="6985"/>
                      <a:pt x="33020" y="16510"/>
                    </a:cubicBezTo>
                    <a:close/>
                  </a:path>
                </a:pathLst>
              </a:custGeom>
              <a:grpFill/>
              <a:ln w="6350"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D445BBF3-F33B-D94D-B1B8-7BB4E45D000E}"/>
                  </a:ext>
                </a:extLst>
              </p:cNvPr>
              <p:cNvSpPr/>
              <p:nvPr/>
            </p:nvSpPr>
            <p:spPr>
              <a:xfrm>
                <a:off x="13915390" y="850264"/>
                <a:ext cx="58419" cy="58420"/>
              </a:xfrm>
              <a:custGeom>
                <a:avLst/>
                <a:gdLst>
                  <a:gd name="connsiteX0" fmla="*/ 29210 w 58419"/>
                  <a:gd name="connsiteY0" fmla="*/ 58420 h 58420"/>
                  <a:gd name="connsiteX1" fmla="*/ 0 w 58419"/>
                  <a:gd name="connsiteY1" fmla="*/ 29210 h 58420"/>
                  <a:gd name="connsiteX2" fmla="*/ 29210 w 58419"/>
                  <a:gd name="connsiteY2" fmla="*/ 0 h 58420"/>
                  <a:gd name="connsiteX3" fmla="*/ 58420 w 58419"/>
                  <a:gd name="connsiteY3" fmla="*/ 29210 h 58420"/>
                  <a:gd name="connsiteX4" fmla="*/ 29210 w 58419"/>
                  <a:gd name="connsiteY4" fmla="*/ 58420 h 58420"/>
                  <a:gd name="connsiteX5" fmla="*/ 29210 w 58419"/>
                  <a:gd name="connsiteY5" fmla="*/ 25400 h 58420"/>
                  <a:gd name="connsiteX6" fmla="*/ 25400 w 58419"/>
                  <a:gd name="connsiteY6" fmla="*/ 29210 h 58420"/>
                  <a:gd name="connsiteX7" fmla="*/ 29210 w 58419"/>
                  <a:gd name="connsiteY7" fmla="*/ 33020 h 58420"/>
                  <a:gd name="connsiteX8" fmla="*/ 33020 w 58419"/>
                  <a:gd name="connsiteY8" fmla="*/ 29210 h 58420"/>
                  <a:gd name="connsiteX9" fmla="*/ 29210 w 58419"/>
                  <a:gd name="connsiteY9" fmla="*/ 25400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20">
                    <a:moveTo>
                      <a:pt x="29210" y="58420"/>
                    </a:moveTo>
                    <a:cubicBezTo>
                      <a:pt x="12700" y="58420"/>
                      <a:pt x="0" y="45085"/>
                      <a:pt x="0" y="29210"/>
                    </a:cubicBezTo>
                    <a:cubicBezTo>
                      <a:pt x="0" y="12700"/>
                      <a:pt x="13335" y="0"/>
                      <a:pt x="29210" y="0"/>
                    </a:cubicBezTo>
                    <a:cubicBezTo>
                      <a:pt x="45720" y="0"/>
                      <a:pt x="58420" y="13335"/>
                      <a:pt x="58420" y="29210"/>
                    </a:cubicBezTo>
                    <a:cubicBezTo>
                      <a:pt x="58420" y="45720"/>
                      <a:pt x="45720"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750" y="25400"/>
                      <a:pt x="29210" y="25400"/>
                    </a:cubicBezTo>
                    <a:close/>
                  </a:path>
                </a:pathLst>
              </a:custGeom>
              <a:grpFill/>
              <a:ln w="6350" cap="flat">
                <a:noFill/>
                <a:prstDash val="solid"/>
                <a:miter/>
              </a:ln>
            </p:spPr>
            <p:txBody>
              <a:bodyPr rtlCol="0" anchor="ctr"/>
              <a:lstStyle/>
              <a:p>
                <a:endParaRPr lang="en-US"/>
              </a:p>
            </p:txBody>
          </p:sp>
        </p:grpSp>
        <p:grpSp>
          <p:nvGrpSpPr>
            <p:cNvPr id="29" name="Graphic 336">
              <a:extLst>
                <a:ext uri="{FF2B5EF4-FFF2-40B4-BE49-F238E27FC236}">
                  <a16:creationId xmlns:a16="http://schemas.microsoft.com/office/drawing/2014/main" id="{C30C87EE-8249-D641-BB79-AA4DAC399A66}"/>
                </a:ext>
              </a:extLst>
            </p:cNvPr>
            <p:cNvGrpSpPr/>
            <p:nvPr/>
          </p:nvGrpSpPr>
          <p:grpSpPr>
            <a:xfrm>
              <a:off x="13788390" y="716280"/>
              <a:ext cx="58441" cy="58419"/>
              <a:chOff x="13788390" y="716280"/>
              <a:chExt cx="58441" cy="58419"/>
            </a:xfrm>
            <a:grpFill/>
          </p:grpSpPr>
          <p:sp>
            <p:nvSpPr>
              <p:cNvPr id="34" name="Freeform 33">
                <a:extLst>
                  <a:ext uri="{FF2B5EF4-FFF2-40B4-BE49-F238E27FC236}">
                    <a16:creationId xmlns:a16="http://schemas.microsoft.com/office/drawing/2014/main" id="{56B5A216-C01C-4E40-813F-39B4ABC27D0F}"/>
                  </a:ext>
                </a:extLst>
              </p:cNvPr>
              <p:cNvSpPr/>
              <p:nvPr/>
            </p:nvSpPr>
            <p:spPr>
              <a:xfrm>
                <a:off x="13801725" y="72898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6985" y="33020"/>
                      <a:pt x="0" y="25400"/>
                      <a:pt x="0" y="16510"/>
                    </a:cubicBezTo>
                    <a:cubicBezTo>
                      <a:pt x="0" y="6985"/>
                      <a:pt x="7620" y="0"/>
                      <a:pt x="16510" y="0"/>
                    </a:cubicBezTo>
                    <a:cubicBezTo>
                      <a:pt x="25400" y="0"/>
                      <a:pt x="33020" y="6985"/>
                      <a:pt x="33020" y="16510"/>
                    </a:cubicBezTo>
                    <a:close/>
                  </a:path>
                </a:pathLst>
              </a:custGeom>
              <a:grpFill/>
              <a:ln w="6350"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B6A24642-B520-7041-B848-EC145FFE624E}"/>
                  </a:ext>
                </a:extLst>
              </p:cNvPr>
              <p:cNvSpPr/>
              <p:nvPr/>
            </p:nvSpPr>
            <p:spPr>
              <a:xfrm>
                <a:off x="13788390" y="716280"/>
                <a:ext cx="58441" cy="58419"/>
              </a:xfrm>
              <a:custGeom>
                <a:avLst/>
                <a:gdLst>
                  <a:gd name="connsiteX0" fmla="*/ 29210 w 58441"/>
                  <a:gd name="connsiteY0" fmla="*/ 58420 h 58419"/>
                  <a:gd name="connsiteX1" fmla="*/ 0 w 58441"/>
                  <a:gd name="connsiteY1" fmla="*/ 29210 h 58419"/>
                  <a:gd name="connsiteX2" fmla="*/ 29210 w 58441"/>
                  <a:gd name="connsiteY2" fmla="*/ 0 h 58419"/>
                  <a:gd name="connsiteX3" fmla="*/ 58420 w 58441"/>
                  <a:gd name="connsiteY3" fmla="*/ 29210 h 58419"/>
                  <a:gd name="connsiteX4" fmla="*/ 29210 w 58441"/>
                  <a:gd name="connsiteY4" fmla="*/ 58420 h 58419"/>
                  <a:gd name="connsiteX5" fmla="*/ 29210 w 58441"/>
                  <a:gd name="connsiteY5" fmla="*/ 25400 h 58419"/>
                  <a:gd name="connsiteX6" fmla="*/ 25400 w 58441"/>
                  <a:gd name="connsiteY6" fmla="*/ 29210 h 58419"/>
                  <a:gd name="connsiteX7" fmla="*/ 29210 w 58441"/>
                  <a:gd name="connsiteY7" fmla="*/ 33020 h 58419"/>
                  <a:gd name="connsiteX8" fmla="*/ 33020 w 58441"/>
                  <a:gd name="connsiteY8" fmla="*/ 29210 h 58419"/>
                  <a:gd name="connsiteX9" fmla="*/ 29210 w 58441"/>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19">
                    <a:moveTo>
                      <a:pt x="29210" y="58420"/>
                    </a:moveTo>
                    <a:cubicBezTo>
                      <a:pt x="12700" y="58420"/>
                      <a:pt x="0" y="45085"/>
                      <a:pt x="0" y="29210"/>
                    </a:cubicBezTo>
                    <a:cubicBezTo>
                      <a:pt x="0" y="12700"/>
                      <a:pt x="13335" y="0"/>
                      <a:pt x="29210" y="0"/>
                    </a:cubicBezTo>
                    <a:cubicBezTo>
                      <a:pt x="45720" y="0"/>
                      <a:pt x="58420" y="13335"/>
                      <a:pt x="58420" y="29210"/>
                    </a:cubicBezTo>
                    <a:cubicBezTo>
                      <a:pt x="59055" y="45720"/>
                      <a:pt x="45720"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655" y="27305"/>
                      <a:pt x="31750" y="25400"/>
                      <a:pt x="29210" y="25400"/>
                    </a:cubicBezTo>
                    <a:close/>
                  </a:path>
                </a:pathLst>
              </a:custGeom>
              <a:grpFill/>
              <a:ln w="6350" cap="flat">
                <a:noFill/>
                <a:prstDash val="solid"/>
                <a:miter/>
              </a:ln>
            </p:spPr>
            <p:txBody>
              <a:bodyPr rtlCol="0" anchor="ctr"/>
              <a:lstStyle/>
              <a:p>
                <a:endParaRPr lang="en-US"/>
              </a:p>
            </p:txBody>
          </p:sp>
        </p:grpSp>
        <p:grpSp>
          <p:nvGrpSpPr>
            <p:cNvPr id="30" name="Graphic 336">
              <a:extLst>
                <a:ext uri="{FF2B5EF4-FFF2-40B4-BE49-F238E27FC236}">
                  <a16:creationId xmlns:a16="http://schemas.microsoft.com/office/drawing/2014/main" id="{6485C66C-6527-214C-BEB3-43906C2BEBAA}"/>
                </a:ext>
              </a:extLst>
            </p:cNvPr>
            <p:cNvGrpSpPr/>
            <p:nvPr/>
          </p:nvGrpSpPr>
          <p:grpSpPr>
            <a:xfrm>
              <a:off x="14088745" y="419734"/>
              <a:ext cx="58419" cy="58420"/>
              <a:chOff x="14088745" y="419734"/>
              <a:chExt cx="58419" cy="58420"/>
            </a:xfrm>
            <a:grpFill/>
          </p:grpSpPr>
          <p:sp>
            <p:nvSpPr>
              <p:cNvPr id="32" name="Freeform 31">
                <a:extLst>
                  <a:ext uri="{FF2B5EF4-FFF2-40B4-BE49-F238E27FC236}">
                    <a16:creationId xmlns:a16="http://schemas.microsoft.com/office/drawing/2014/main" id="{7523EABD-B021-D24F-9BFD-6CE8F24CE567}"/>
                  </a:ext>
                </a:extLst>
              </p:cNvPr>
              <p:cNvSpPr/>
              <p:nvPr/>
            </p:nvSpPr>
            <p:spPr>
              <a:xfrm>
                <a:off x="14101445" y="43180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6985" y="33020"/>
                      <a:pt x="0" y="25400"/>
                      <a:pt x="0" y="16510"/>
                    </a:cubicBezTo>
                    <a:cubicBezTo>
                      <a:pt x="0" y="7620"/>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B1B8873A-49DD-AC46-BC77-1DF31DD71324}"/>
                  </a:ext>
                </a:extLst>
              </p:cNvPr>
              <p:cNvSpPr/>
              <p:nvPr/>
            </p:nvSpPr>
            <p:spPr>
              <a:xfrm>
                <a:off x="14088745" y="419734"/>
                <a:ext cx="58419" cy="58420"/>
              </a:xfrm>
              <a:custGeom>
                <a:avLst/>
                <a:gdLst>
                  <a:gd name="connsiteX0" fmla="*/ 29210 w 58419"/>
                  <a:gd name="connsiteY0" fmla="*/ 58420 h 58420"/>
                  <a:gd name="connsiteX1" fmla="*/ 0 w 58419"/>
                  <a:gd name="connsiteY1" fmla="*/ 29210 h 58420"/>
                  <a:gd name="connsiteX2" fmla="*/ 29210 w 58419"/>
                  <a:gd name="connsiteY2" fmla="*/ 0 h 58420"/>
                  <a:gd name="connsiteX3" fmla="*/ 58420 w 58419"/>
                  <a:gd name="connsiteY3" fmla="*/ 29210 h 58420"/>
                  <a:gd name="connsiteX4" fmla="*/ 29210 w 58419"/>
                  <a:gd name="connsiteY4" fmla="*/ 58420 h 58420"/>
                  <a:gd name="connsiteX5" fmla="*/ 29210 w 58419"/>
                  <a:gd name="connsiteY5" fmla="*/ 24765 h 58420"/>
                  <a:gd name="connsiteX6" fmla="*/ 25400 w 58419"/>
                  <a:gd name="connsiteY6" fmla="*/ 28575 h 58420"/>
                  <a:gd name="connsiteX7" fmla="*/ 29210 w 58419"/>
                  <a:gd name="connsiteY7" fmla="*/ 32385 h 58420"/>
                  <a:gd name="connsiteX8" fmla="*/ 33020 w 58419"/>
                  <a:gd name="connsiteY8" fmla="*/ 28575 h 58420"/>
                  <a:gd name="connsiteX9" fmla="*/ 29210 w 58419"/>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20">
                    <a:moveTo>
                      <a:pt x="29210" y="58420"/>
                    </a:moveTo>
                    <a:cubicBezTo>
                      <a:pt x="12700" y="58420"/>
                      <a:pt x="0" y="45085"/>
                      <a:pt x="0" y="29210"/>
                    </a:cubicBezTo>
                    <a:cubicBezTo>
                      <a:pt x="0" y="13335"/>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p>
            </p:txBody>
          </p:sp>
        </p:grpSp>
        <p:sp>
          <p:nvSpPr>
            <p:cNvPr id="31" name="Freeform 30">
              <a:extLst>
                <a:ext uri="{FF2B5EF4-FFF2-40B4-BE49-F238E27FC236}">
                  <a16:creationId xmlns:a16="http://schemas.microsoft.com/office/drawing/2014/main" id="{01A21171-DFF4-3846-9239-6B5EEE8EC05C}"/>
                </a:ext>
              </a:extLst>
            </p:cNvPr>
            <p:cNvSpPr/>
            <p:nvPr/>
          </p:nvSpPr>
          <p:spPr>
            <a:xfrm>
              <a:off x="14077950" y="726440"/>
              <a:ext cx="245427" cy="591820"/>
            </a:xfrm>
            <a:custGeom>
              <a:avLst/>
              <a:gdLst>
                <a:gd name="connsiteX0" fmla="*/ 20320 w 245427"/>
                <a:gd name="connsiteY0" fmla="*/ 591820 h 591820"/>
                <a:gd name="connsiteX1" fmla="*/ 0 w 245427"/>
                <a:gd name="connsiteY1" fmla="*/ 576580 h 591820"/>
                <a:gd name="connsiteX2" fmla="*/ 217170 w 245427"/>
                <a:gd name="connsiteY2" fmla="*/ 290195 h 591820"/>
                <a:gd name="connsiteX3" fmla="*/ 0 w 245427"/>
                <a:gd name="connsiteY3" fmla="*/ 15875 h 591820"/>
                <a:gd name="connsiteX4" fmla="*/ 19685 w 245427"/>
                <a:gd name="connsiteY4" fmla="*/ 0 h 591820"/>
                <a:gd name="connsiteX5" fmla="*/ 242570 w 245427"/>
                <a:gd name="connsiteY5" fmla="*/ 281940 h 591820"/>
                <a:gd name="connsiteX6" fmla="*/ 242570 w 245427"/>
                <a:gd name="connsiteY6" fmla="*/ 297815 h 591820"/>
                <a:gd name="connsiteX7" fmla="*/ 20320 w 245427"/>
                <a:gd name="connsiteY7" fmla="*/ 591820 h 591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427" h="591820">
                  <a:moveTo>
                    <a:pt x="20320" y="591820"/>
                  </a:moveTo>
                  <a:lnTo>
                    <a:pt x="0" y="576580"/>
                  </a:lnTo>
                  <a:lnTo>
                    <a:pt x="217170" y="290195"/>
                  </a:lnTo>
                  <a:lnTo>
                    <a:pt x="0" y="15875"/>
                  </a:lnTo>
                  <a:lnTo>
                    <a:pt x="19685" y="0"/>
                  </a:lnTo>
                  <a:lnTo>
                    <a:pt x="242570" y="281940"/>
                  </a:lnTo>
                  <a:cubicBezTo>
                    <a:pt x="246380" y="286385"/>
                    <a:pt x="246380" y="292735"/>
                    <a:pt x="242570" y="297815"/>
                  </a:cubicBezTo>
                  <a:lnTo>
                    <a:pt x="20320" y="591820"/>
                  </a:lnTo>
                  <a:close/>
                </a:path>
              </a:pathLst>
            </a:custGeom>
            <a:grpFill/>
            <a:ln w="6350" cap="flat">
              <a:noFill/>
              <a:prstDash val="solid"/>
              <a:miter/>
            </a:ln>
          </p:spPr>
          <p:txBody>
            <a:bodyPr rtlCol="0" anchor="ctr"/>
            <a:lstStyle/>
            <a:p>
              <a:endParaRPr lang="en-US"/>
            </a:p>
          </p:txBody>
        </p:sp>
      </p:grpSp>
      <p:grpSp>
        <p:nvGrpSpPr>
          <p:cNvPr id="48" name="Group 47">
            <a:extLst>
              <a:ext uri="{FF2B5EF4-FFF2-40B4-BE49-F238E27FC236}">
                <a16:creationId xmlns:a16="http://schemas.microsoft.com/office/drawing/2014/main" id="{F6BCD604-FE9B-204B-BEB7-8E4BB4441AFC}"/>
              </a:ext>
            </a:extLst>
          </p:cNvPr>
          <p:cNvGrpSpPr>
            <a:grpSpLocks noChangeAspect="1"/>
          </p:cNvGrpSpPr>
          <p:nvPr/>
        </p:nvGrpSpPr>
        <p:grpSpPr>
          <a:xfrm>
            <a:off x="3124049" y="5290208"/>
            <a:ext cx="286368" cy="348591"/>
            <a:chOff x="16620490" y="450215"/>
            <a:chExt cx="756920" cy="921384"/>
          </a:xfrm>
          <a:solidFill>
            <a:schemeClr val="accent1"/>
          </a:solidFill>
        </p:grpSpPr>
        <p:sp>
          <p:nvSpPr>
            <p:cNvPr id="49" name="Freeform 48">
              <a:extLst>
                <a:ext uri="{FF2B5EF4-FFF2-40B4-BE49-F238E27FC236}">
                  <a16:creationId xmlns:a16="http://schemas.microsoft.com/office/drawing/2014/main" id="{3A730F0B-3509-DE45-95A8-5E48A3C55FE3}"/>
                </a:ext>
              </a:extLst>
            </p:cNvPr>
            <p:cNvSpPr/>
            <p:nvPr/>
          </p:nvSpPr>
          <p:spPr>
            <a:xfrm>
              <a:off x="16636770" y="467518"/>
              <a:ext cx="722859" cy="887571"/>
            </a:xfrm>
            <a:custGeom>
              <a:avLst/>
              <a:gdLst>
                <a:gd name="connsiteX0" fmla="*/ 708889 w 722859"/>
                <a:gd name="connsiteY0" fmla="*/ 887571 h 887571"/>
                <a:gd name="connsiteX1" fmla="*/ 40869 w 722859"/>
                <a:gd name="connsiteY1" fmla="*/ 887571 h 887571"/>
                <a:gd name="connsiteX2" fmla="*/ 28169 w 722859"/>
                <a:gd name="connsiteY2" fmla="*/ 874871 h 887571"/>
                <a:gd name="connsiteX3" fmla="*/ 28169 w 722859"/>
                <a:gd name="connsiteY3" fmla="*/ 689451 h 887571"/>
                <a:gd name="connsiteX4" fmla="*/ 33249 w 722859"/>
                <a:gd name="connsiteY4" fmla="*/ 679291 h 887571"/>
                <a:gd name="connsiteX5" fmla="*/ 263119 w 722859"/>
                <a:gd name="connsiteY5" fmla="*/ 509746 h 887571"/>
                <a:gd name="connsiteX6" fmla="*/ 447904 w 722859"/>
                <a:gd name="connsiteY6" fmla="*/ 350996 h 887571"/>
                <a:gd name="connsiteX7" fmla="*/ 456159 w 722859"/>
                <a:gd name="connsiteY7" fmla="*/ 251301 h 887571"/>
                <a:gd name="connsiteX8" fmla="*/ 301854 w 722859"/>
                <a:gd name="connsiteY8" fmla="*/ 219551 h 887571"/>
                <a:gd name="connsiteX9" fmla="*/ 139929 w 722859"/>
                <a:gd name="connsiteY9" fmla="*/ 309721 h 887571"/>
                <a:gd name="connsiteX10" fmla="*/ 124054 w 722859"/>
                <a:gd name="connsiteY10" fmla="*/ 306546 h 887571"/>
                <a:gd name="connsiteX11" fmla="*/ 2769 w 722859"/>
                <a:gd name="connsiteY11" fmla="*/ 162401 h 887571"/>
                <a:gd name="connsiteX12" fmla="*/ 229 w 722859"/>
                <a:gd name="connsiteY12" fmla="*/ 152241 h 887571"/>
                <a:gd name="connsiteX13" fmla="*/ 5944 w 722859"/>
                <a:gd name="connsiteY13" fmla="*/ 143351 h 887571"/>
                <a:gd name="connsiteX14" fmla="*/ 166599 w 722859"/>
                <a:gd name="connsiteY14" fmla="*/ 46831 h 887571"/>
                <a:gd name="connsiteX15" fmla="*/ 170409 w 722859"/>
                <a:gd name="connsiteY15" fmla="*/ 45561 h 887571"/>
                <a:gd name="connsiteX16" fmla="*/ 355194 w 722859"/>
                <a:gd name="connsiteY16" fmla="*/ 476 h 887571"/>
                <a:gd name="connsiteX17" fmla="*/ 362179 w 722859"/>
                <a:gd name="connsiteY17" fmla="*/ 476 h 887571"/>
                <a:gd name="connsiteX18" fmla="*/ 612369 w 722859"/>
                <a:gd name="connsiteY18" fmla="*/ 80486 h 887571"/>
                <a:gd name="connsiteX19" fmla="*/ 619989 w 722859"/>
                <a:gd name="connsiteY19" fmla="*/ 86836 h 887571"/>
                <a:gd name="connsiteX20" fmla="*/ 714604 w 722859"/>
                <a:gd name="connsiteY20" fmla="*/ 264636 h 887571"/>
                <a:gd name="connsiteX21" fmla="*/ 715239 w 722859"/>
                <a:gd name="connsiteY21" fmla="*/ 275431 h 887571"/>
                <a:gd name="connsiteX22" fmla="*/ 620624 w 722859"/>
                <a:gd name="connsiteY22" fmla="*/ 509746 h 887571"/>
                <a:gd name="connsiteX23" fmla="*/ 617449 w 722859"/>
                <a:gd name="connsiteY23" fmla="*/ 514826 h 887571"/>
                <a:gd name="connsiteX24" fmla="*/ 422504 w 722859"/>
                <a:gd name="connsiteY24" fmla="*/ 671671 h 887571"/>
                <a:gd name="connsiteX25" fmla="*/ 710159 w 722859"/>
                <a:gd name="connsiteY25" fmla="*/ 671671 h 887571"/>
                <a:gd name="connsiteX26" fmla="*/ 722859 w 722859"/>
                <a:gd name="connsiteY26" fmla="*/ 684371 h 887571"/>
                <a:gd name="connsiteX27" fmla="*/ 722859 w 722859"/>
                <a:gd name="connsiteY27" fmla="*/ 875506 h 887571"/>
                <a:gd name="connsiteX28" fmla="*/ 708889 w 722859"/>
                <a:gd name="connsiteY28" fmla="*/ 887571 h 887571"/>
                <a:gd name="connsiteX29" fmla="*/ 53569 w 722859"/>
                <a:gd name="connsiteY29" fmla="*/ 862171 h 887571"/>
                <a:gd name="connsiteX30" fmla="*/ 696189 w 722859"/>
                <a:gd name="connsiteY30" fmla="*/ 862171 h 887571"/>
                <a:gd name="connsiteX31" fmla="*/ 696189 w 722859"/>
                <a:gd name="connsiteY31" fmla="*/ 696436 h 887571"/>
                <a:gd name="connsiteX32" fmla="*/ 380594 w 722859"/>
                <a:gd name="connsiteY32" fmla="*/ 696436 h 887571"/>
                <a:gd name="connsiteX33" fmla="*/ 368529 w 722859"/>
                <a:gd name="connsiteY33" fmla="*/ 687546 h 887571"/>
                <a:gd name="connsiteX34" fmla="*/ 373609 w 722859"/>
                <a:gd name="connsiteY34" fmla="*/ 673576 h 887571"/>
                <a:gd name="connsiteX35" fmla="*/ 597129 w 722859"/>
                <a:gd name="connsiteY35" fmla="*/ 497046 h 887571"/>
                <a:gd name="connsiteX36" fmla="*/ 688569 w 722859"/>
                <a:gd name="connsiteY36" fmla="*/ 270986 h 887571"/>
                <a:gd name="connsiteX37" fmla="*/ 599669 w 722859"/>
                <a:gd name="connsiteY37" fmla="*/ 103346 h 887571"/>
                <a:gd name="connsiteX38" fmla="*/ 357734 w 722859"/>
                <a:gd name="connsiteY38" fmla="*/ 25876 h 887571"/>
                <a:gd name="connsiteX39" fmla="*/ 178029 w 722859"/>
                <a:gd name="connsiteY39" fmla="*/ 69691 h 887571"/>
                <a:gd name="connsiteX40" fmla="*/ 31979 w 722859"/>
                <a:gd name="connsiteY40" fmla="*/ 157321 h 887571"/>
                <a:gd name="connsiteX41" fmla="*/ 137389 w 722859"/>
                <a:gd name="connsiteY41" fmla="*/ 283051 h 887571"/>
                <a:gd name="connsiteX42" fmla="*/ 294234 w 722859"/>
                <a:gd name="connsiteY42" fmla="*/ 195421 h 887571"/>
                <a:gd name="connsiteX43" fmla="*/ 303124 w 722859"/>
                <a:gd name="connsiteY43" fmla="*/ 194151 h 887571"/>
                <a:gd name="connsiteX44" fmla="*/ 472669 w 722859"/>
                <a:gd name="connsiteY44" fmla="*/ 229076 h 887571"/>
                <a:gd name="connsiteX45" fmla="*/ 482829 w 722859"/>
                <a:gd name="connsiteY45" fmla="*/ 242411 h 887571"/>
                <a:gd name="connsiteX46" fmla="*/ 472669 w 722859"/>
                <a:gd name="connsiteY46" fmla="*/ 358616 h 887571"/>
                <a:gd name="connsiteX47" fmla="*/ 468224 w 722859"/>
                <a:gd name="connsiteY47" fmla="*/ 366871 h 887571"/>
                <a:gd name="connsiteX48" fmla="*/ 278994 w 722859"/>
                <a:gd name="connsiteY48" fmla="*/ 529431 h 887571"/>
                <a:gd name="connsiteX49" fmla="*/ 278359 w 722859"/>
                <a:gd name="connsiteY49" fmla="*/ 530066 h 887571"/>
                <a:gd name="connsiteX50" fmla="*/ 52934 w 722859"/>
                <a:gd name="connsiteY50" fmla="*/ 696436 h 887571"/>
                <a:gd name="connsiteX51" fmla="*/ 52934 w 722859"/>
                <a:gd name="connsiteY51" fmla="*/ 862171 h 88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22859" h="887571">
                  <a:moveTo>
                    <a:pt x="708889" y="887571"/>
                  </a:moveTo>
                  <a:lnTo>
                    <a:pt x="40869" y="887571"/>
                  </a:lnTo>
                  <a:cubicBezTo>
                    <a:pt x="33884" y="887571"/>
                    <a:pt x="28169" y="881856"/>
                    <a:pt x="28169" y="874871"/>
                  </a:cubicBezTo>
                  <a:lnTo>
                    <a:pt x="28169" y="689451"/>
                  </a:lnTo>
                  <a:cubicBezTo>
                    <a:pt x="28169" y="685641"/>
                    <a:pt x="30074" y="681831"/>
                    <a:pt x="33249" y="679291"/>
                  </a:cubicBezTo>
                  <a:cubicBezTo>
                    <a:pt x="117069" y="618331"/>
                    <a:pt x="255499" y="515461"/>
                    <a:pt x="263119" y="509746"/>
                  </a:cubicBezTo>
                  <a:lnTo>
                    <a:pt x="447904" y="350996"/>
                  </a:lnTo>
                  <a:lnTo>
                    <a:pt x="456159" y="251301"/>
                  </a:lnTo>
                  <a:lnTo>
                    <a:pt x="301854" y="219551"/>
                  </a:lnTo>
                  <a:lnTo>
                    <a:pt x="139929" y="309721"/>
                  </a:lnTo>
                  <a:cubicBezTo>
                    <a:pt x="134849" y="312896"/>
                    <a:pt x="127864" y="311626"/>
                    <a:pt x="124054" y="306546"/>
                  </a:cubicBezTo>
                  <a:lnTo>
                    <a:pt x="2769" y="162401"/>
                  </a:lnTo>
                  <a:cubicBezTo>
                    <a:pt x="229" y="159861"/>
                    <a:pt x="-406" y="156051"/>
                    <a:pt x="229" y="152241"/>
                  </a:cubicBezTo>
                  <a:cubicBezTo>
                    <a:pt x="864" y="148431"/>
                    <a:pt x="2769" y="145256"/>
                    <a:pt x="5944" y="143351"/>
                  </a:cubicBezTo>
                  <a:lnTo>
                    <a:pt x="166599" y="46831"/>
                  </a:lnTo>
                  <a:cubicBezTo>
                    <a:pt x="167869" y="46196"/>
                    <a:pt x="169139" y="45561"/>
                    <a:pt x="170409" y="45561"/>
                  </a:cubicBezTo>
                  <a:lnTo>
                    <a:pt x="355194" y="476"/>
                  </a:lnTo>
                  <a:cubicBezTo>
                    <a:pt x="357734" y="-159"/>
                    <a:pt x="359639" y="-159"/>
                    <a:pt x="362179" y="476"/>
                  </a:cubicBezTo>
                  <a:lnTo>
                    <a:pt x="612369" y="80486"/>
                  </a:lnTo>
                  <a:cubicBezTo>
                    <a:pt x="615544" y="81756"/>
                    <a:pt x="618084" y="83661"/>
                    <a:pt x="619989" y="86836"/>
                  </a:cubicBezTo>
                  <a:lnTo>
                    <a:pt x="714604" y="264636"/>
                  </a:lnTo>
                  <a:cubicBezTo>
                    <a:pt x="716509" y="267811"/>
                    <a:pt x="716509" y="271621"/>
                    <a:pt x="715239" y="275431"/>
                  </a:cubicBezTo>
                  <a:lnTo>
                    <a:pt x="620624" y="509746"/>
                  </a:lnTo>
                  <a:cubicBezTo>
                    <a:pt x="619989" y="511651"/>
                    <a:pt x="618719" y="513556"/>
                    <a:pt x="617449" y="514826"/>
                  </a:cubicBezTo>
                  <a:cubicBezTo>
                    <a:pt x="612369" y="519271"/>
                    <a:pt x="505689" y="611981"/>
                    <a:pt x="422504" y="671671"/>
                  </a:cubicBezTo>
                  <a:lnTo>
                    <a:pt x="710159" y="671671"/>
                  </a:lnTo>
                  <a:cubicBezTo>
                    <a:pt x="717144" y="671671"/>
                    <a:pt x="722859" y="677386"/>
                    <a:pt x="722859" y="684371"/>
                  </a:cubicBezTo>
                  <a:lnTo>
                    <a:pt x="722859" y="875506"/>
                  </a:lnTo>
                  <a:cubicBezTo>
                    <a:pt x="721589" y="881856"/>
                    <a:pt x="715874" y="887571"/>
                    <a:pt x="708889" y="887571"/>
                  </a:cubicBezTo>
                  <a:close/>
                  <a:moveTo>
                    <a:pt x="53569" y="862171"/>
                  </a:moveTo>
                  <a:lnTo>
                    <a:pt x="696189" y="862171"/>
                  </a:lnTo>
                  <a:lnTo>
                    <a:pt x="696189" y="696436"/>
                  </a:lnTo>
                  <a:lnTo>
                    <a:pt x="380594" y="696436"/>
                  </a:lnTo>
                  <a:cubicBezTo>
                    <a:pt x="374879" y="696436"/>
                    <a:pt x="369799" y="692626"/>
                    <a:pt x="368529" y="687546"/>
                  </a:cubicBezTo>
                  <a:cubicBezTo>
                    <a:pt x="367259" y="682466"/>
                    <a:pt x="369164" y="676116"/>
                    <a:pt x="373609" y="673576"/>
                  </a:cubicBezTo>
                  <a:cubicBezTo>
                    <a:pt x="451079" y="624046"/>
                    <a:pt x="578714" y="513556"/>
                    <a:pt x="597129" y="497046"/>
                  </a:cubicBezTo>
                  <a:lnTo>
                    <a:pt x="688569" y="270986"/>
                  </a:lnTo>
                  <a:lnTo>
                    <a:pt x="599669" y="103346"/>
                  </a:lnTo>
                  <a:lnTo>
                    <a:pt x="357734" y="25876"/>
                  </a:lnTo>
                  <a:lnTo>
                    <a:pt x="178029" y="69691"/>
                  </a:lnTo>
                  <a:lnTo>
                    <a:pt x="31979" y="157321"/>
                  </a:lnTo>
                  <a:lnTo>
                    <a:pt x="137389" y="283051"/>
                  </a:lnTo>
                  <a:lnTo>
                    <a:pt x="294234" y="195421"/>
                  </a:lnTo>
                  <a:cubicBezTo>
                    <a:pt x="296774" y="194151"/>
                    <a:pt x="299949" y="193516"/>
                    <a:pt x="303124" y="194151"/>
                  </a:cubicBezTo>
                  <a:lnTo>
                    <a:pt x="472669" y="229076"/>
                  </a:lnTo>
                  <a:cubicBezTo>
                    <a:pt x="479019" y="230346"/>
                    <a:pt x="483464" y="236061"/>
                    <a:pt x="482829" y="242411"/>
                  </a:cubicBezTo>
                  <a:lnTo>
                    <a:pt x="472669" y="358616"/>
                  </a:lnTo>
                  <a:cubicBezTo>
                    <a:pt x="472669" y="361791"/>
                    <a:pt x="470764" y="364966"/>
                    <a:pt x="468224" y="366871"/>
                  </a:cubicBezTo>
                  <a:lnTo>
                    <a:pt x="278994" y="529431"/>
                  </a:lnTo>
                  <a:cubicBezTo>
                    <a:pt x="278994" y="529431"/>
                    <a:pt x="278359" y="530066"/>
                    <a:pt x="278359" y="530066"/>
                  </a:cubicBezTo>
                  <a:cubicBezTo>
                    <a:pt x="277089" y="531336"/>
                    <a:pt x="139929" y="633571"/>
                    <a:pt x="52934" y="696436"/>
                  </a:cubicBezTo>
                  <a:lnTo>
                    <a:pt x="52934" y="862171"/>
                  </a:lnTo>
                  <a:close/>
                </a:path>
              </a:pathLst>
            </a:custGeom>
            <a:grpFill/>
            <a:ln w="6350" cap="flat">
              <a:noFill/>
              <a:prstDash val="solid"/>
              <a:miter/>
            </a:ln>
          </p:spPr>
          <p:txBody>
            <a:bodyPr rtlCol="0" anchor="ctr"/>
            <a:lstStyle/>
            <a:p>
              <a:endParaRPr lang="en-US"/>
            </a:p>
          </p:txBody>
        </p:sp>
        <p:grpSp>
          <p:nvGrpSpPr>
            <p:cNvPr id="50" name="Graphic 336">
              <a:extLst>
                <a:ext uri="{FF2B5EF4-FFF2-40B4-BE49-F238E27FC236}">
                  <a16:creationId xmlns:a16="http://schemas.microsoft.com/office/drawing/2014/main" id="{BECE9AB3-DBF4-F846-BB9A-2510BDDE12F1}"/>
                </a:ext>
              </a:extLst>
            </p:cNvPr>
            <p:cNvGrpSpPr/>
            <p:nvPr/>
          </p:nvGrpSpPr>
          <p:grpSpPr>
            <a:xfrm>
              <a:off x="17318990" y="1313180"/>
              <a:ext cx="58420" cy="58419"/>
              <a:chOff x="17318990" y="1313180"/>
              <a:chExt cx="58420" cy="58419"/>
            </a:xfrm>
            <a:grpFill/>
          </p:grpSpPr>
          <p:sp>
            <p:nvSpPr>
              <p:cNvPr id="97" name="Freeform 96">
                <a:extLst>
                  <a:ext uri="{FF2B5EF4-FFF2-40B4-BE49-F238E27FC236}">
                    <a16:creationId xmlns:a16="http://schemas.microsoft.com/office/drawing/2014/main" id="{BA930DC7-9669-3A45-BBE9-5E0AC1606B3C}"/>
                  </a:ext>
                </a:extLst>
              </p:cNvPr>
              <p:cNvSpPr/>
              <p:nvPr/>
            </p:nvSpPr>
            <p:spPr>
              <a:xfrm>
                <a:off x="17331690" y="132588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6035" y="635"/>
                      <a:pt x="33020" y="7620"/>
                      <a:pt x="33020" y="16510"/>
                    </a:cubicBezTo>
                    <a:close/>
                  </a:path>
                </a:pathLst>
              </a:custGeom>
              <a:grpFill/>
              <a:ln w="6350"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D755E5AE-E5B5-5544-BAF3-EA4267287E85}"/>
                  </a:ext>
                </a:extLst>
              </p:cNvPr>
              <p:cNvSpPr/>
              <p:nvPr/>
            </p:nvSpPr>
            <p:spPr>
              <a:xfrm>
                <a:off x="17318990" y="131318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115" y="26035"/>
                      <a:pt x="29210" y="26035"/>
                    </a:cubicBezTo>
                    <a:close/>
                  </a:path>
                </a:pathLst>
              </a:custGeom>
              <a:grpFill/>
              <a:ln w="6350" cap="flat">
                <a:noFill/>
                <a:prstDash val="solid"/>
                <a:miter/>
              </a:ln>
            </p:spPr>
            <p:txBody>
              <a:bodyPr rtlCol="0" anchor="ctr"/>
              <a:lstStyle/>
              <a:p>
                <a:endParaRPr lang="en-US"/>
              </a:p>
            </p:txBody>
          </p:sp>
        </p:grpSp>
        <p:grpSp>
          <p:nvGrpSpPr>
            <p:cNvPr id="51" name="Graphic 336">
              <a:extLst>
                <a:ext uri="{FF2B5EF4-FFF2-40B4-BE49-F238E27FC236}">
                  <a16:creationId xmlns:a16="http://schemas.microsoft.com/office/drawing/2014/main" id="{7EDF2A18-5E1C-C846-BF7B-BA42E8793FE0}"/>
                </a:ext>
              </a:extLst>
            </p:cNvPr>
            <p:cNvGrpSpPr/>
            <p:nvPr/>
          </p:nvGrpSpPr>
          <p:grpSpPr>
            <a:xfrm>
              <a:off x="16649699" y="1313180"/>
              <a:ext cx="58420" cy="58419"/>
              <a:chOff x="16649699" y="1313180"/>
              <a:chExt cx="58420" cy="58419"/>
            </a:xfrm>
            <a:grpFill/>
          </p:grpSpPr>
          <p:sp>
            <p:nvSpPr>
              <p:cNvPr id="95" name="Freeform 94">
                <a:extLst>
                  <a:ext uri="{FF2B5EF4-FFF2-40B4-BE49-F238E27FC236}">
                    <a16:creationId xmlns:a16="http://schemas.microsoft.com/office/drawing/2014/main" id="{993AB38E-0439-0840-93B1-6D85E36363EE}"/>
                  </a:ext>
                </a:extLst>
              </p:cNvPr>
              <p:cNvSpPr/>
              <p:nvPr/>
            </p:nvSpPr>
            <p:spPr>
              <a:xfrm>
                <a:off x="16661765" y="132588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6035" y="635"/>
                      <a:pt x="33020" y="7620"/>
                      <a:pt x="33020" y="16510"/>
                    </a:cubicBezTo>
                    <a:close/>
                  </a:path>
                </a:pathLst>
              </a:custGeom>
              <a:grpFill/>
              <a:ln w="6350"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5D8DD12C-7F1E-EC41-A146-0E7B5F6FD52E}"/>
                  </a:ext>
                </a:extLst>
              </p:cNvPr>
              <p:cNvSpPr/>
              <p:nvPr/>
            </p:nvSpPr>
            <p:spPr>
              <a:xfrm>
                <a:off x="16649699" y="131318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115" y="26035"/>
                      <a:pt x="29210" y="26035"/>
                    </a:cubicBezTo>
                    <a:close/>
                  </a:path>
                </a:pathLst>
              </a:custGeom>
              <a:grpFill/>
              <a:ln w="6350" cap="flat">
                <a:noFill/>
                <a:prstDash val="solid"/>
                <a:miter/>
              </a:ln>
            </p:spPr>
            <p:txBody>
              <a:bodyPr rtlCol="0" anchor="ctr"/>
              <a:lstStyle/>
              <a:p>
                <a:endParaRPr lang="en-US"/>
              </a:p>
            </p:txBody>
          </p:sp>
        </p:grpSp>
        <p:grpSp>
          <p:nvGrpSpPr>
            <p:cNvPr id="52" name="Graphic 336">
              <a:extLst>
                <a:ext uri="{FF2B5EF4-FFF2-40B4-BE49-F238E27FC236}">
                  <a16:creationId xmlns:a16="http://schemas.microsoft.com/office/drawing/2014/main" id="{137DF6CC-FA88-EC45-A26E-443B32A537AF}"/>
                </a:ext>
              </a:extLst>
            </p:cNvPr>
            <p:cNvGrpSpPr/>
            <p:nvPr/>
          </p:nvGrpSpPr>
          <p:grpSpPr>
            <a:xfrm>
              <a:off x="17318990" y="1123314"/>
              <a:ext cx="58420" cy="58420"/>
              <a:chOff x="17318990" y="1123314"/>
              <a:chExt cx="58420" cy="58420"/>
            </a:xfrm>
            <a:grpFill/>
          </p:grpSpPr>
          <p:sp>
            <p:nvSpPr>
              <p:cNvPr id="93" name="Freeform 92">
                <a:extLst>
                  <a:ext uri="{FF2B5EF4-FFF2-40B4-BE49-F238E27FC236}">
                    <a16:creationId xmlns:a16="http://schemas.microsoft.com/office/drawing/2014/main" id="{B1725382-F048-854F-9802-E325792060F7}"/>
                  </a:ext>
                </a:extLst>
              </p:cNvPr>
              <p:cNvSpPr/>
              <p:nvPr/>
            </p:nvSpPr>
            <p:spPr>
              <a:xfrm>
                <a:off x="17331690" y="1136014"/>
                <a:ext cx="33020" cy="33020"/>
              </a:xfrm>
              <a:custGeom>
                <a:avLst/>
                <a:gdLst>
                  <a:gd name="connsiteX0" fmla="*/ 33020 w 33020"/>
                  <a:gd name="connsiteY0" fmla="*/ 16510 h 33020"/>
                  <a:gd name="connsiteX1" fmla="*/ 16510 w 33020"/>
                  <a:gd name="connsiteY1" fmla="*/ 33020 h 33020"/>
                  <a:gd name="connsiteX2" fmla="*/ 0 w 33020"/>
                  <a:gd name="connsiteY2" fmla="*/ 16510 h 33020"/>
                  <a:gd name="connsiteX3" fmla="*/ 16510 w 33020"/>
                  <a:gd name="connsiteY3" fmla="*/ 0 h 33020"/>
                  <a:gd name="connsiteX4" fmla="*/ 33020 w 33020"/>
                  <a:gd name="connsiteY4" fmla="*/ 16510 h 3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20">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F564C342-48B8-EE47-A275-203A40143AB9}"/>
                  </a:ext>
                </a:extLst>
              </p:cNvPr>
              <p:cNvSpPr/>
              <p:nvPr/>
            </p:nvSpPr>
            <p:spPr>
              <a:xfrm>
                <a:off x="17318990" y="1123314"/>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5400 h 58420"/>
                  <a:gd name="connsiteX6" fmla="*/ 25400 w 58420"/>
                  <a:gd name="connsiteY6" fmla="*/ 29210 h 58420"/>
                  <a:gd name="connsiteX7" fmla="*/ 29210 w 58420"/>
                  <a:gd name="connsiteY7" fmla="*/ 33020 h 58420"/>
                  <a:gd name="connsiteX8" fmla="*/ 33020 w 58420"/>
                  <a:gd name="connsiteY8" fmla="*/ 29210 h 58420"/>
                  <a:gd name="connsiteX9" fmla="*/ 29210 w 58420"/>
                  <a:gd name="connsiteY9" fmla="*/ 25400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p>
            </p:txBody>
          </p:sp>
        </p:grpSp>
        <p:grpSp>
          <p:nvGrpSpPr>
            <p:cNvPr id="53" name="Graphic 336">
              <a:extLst>
                <a:ext uri="{FF2B5EF4-FFF2-40B4-BE49-F238E27FC236}">
                  <a16:creationId xmlns:a16="http://schemas.microsoft.com/office/drawing/2014/main" id="{A1D69C5E-C87D-FD47-B530-80AE444762AC}"/>
                </a:ext>
              </a:extLst>
            </p:cNvPr>
            <p:cNvGrpSpPr/>
            <p:nvPr/>
          </p:nvGrpSpPr>
          <p:grpSpPr>
            <a:xfrm>
              <a:off x="16988790" y="1123314"/>
              <a:ext cx="58420" cy="58420"/>
              <a:chOff x="16988790" y="1123314"/>
              <a:chExt cx="58420" cy="58420"/>
            </a:xfrm>
            <a:grpFill/>
          </p:grpSpPr>
          <p:sp>
            <p:nvSpPr>
              <p:cNvPr id="91" name="Freeform 90">
                <a:extLst>
                  <a:ext uri="{FF2B5EF4-FFF2-40B4-BE49-F238E27FC236}">
                    <a16:creationId xmlns:a16="http://schemas.microsoft.com/office/drawing/2014/main" id="{F7E63442-C049-B643-9F0F-D7601B2AA87C}"/>
                  </a:ext>
                </a:extLst>
              </p:cNvPr>
              <p:cNvSpPr/>
              <p:nvPr/>
            </p:nvSpPr>
            <p:spPr>
              <a:xfrm>
                <a:off x="17001490" y="1136014"/>
                <a:ext cx="33020" cy="33020"/>
              </a:xfrm>
              <a:custGeom>
                <a:avLst/>
                <a:gdLst>
                  <a:gd name="connsiteX0" fmla="*/ 33020 w 33020"/>
                  <a:gd name="connsiteY0" fmla="*/ 16510 h 33020"/>
                  <a:gd name="connsiteX1" fmla="*/ 16510 w 33020"/>
                  <a:gd name="connsiteY1" fmla="*/ 33020 h 33020"/>
                  <a:gd name="connsiteX2" fmla="*/ 0 w 33020"/>
                  <a:gd name="connsiteY2" fmla="*/ 16510 h 33020"/>
                  <a:gd name="connsiteX3" fmla="*/ 16510 w 33020"/>
                  <a:gd name="connsiteY3" fmla="*/ 0 h 33020"/>
                  <a:gd name="connsiteX4" fmla="*/ 33020 w 33020"/>
                  <a:gd name="connsiteY4" fmla="*/ 16510 h 3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20">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CC5F37DB-5C6A-EB4E-BAE0-9F40D2600F7D}"/>
                  </a:ext>
                </a:extLst>
              </p:cNvPr>
              <p:cNvSpPr/>
              <p:nvPr/>
            </p:nvSpPr>
            <p:spPr>
              <a:xfrm>
                <a:off x="16988790" y="1123314"/>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5400 h 58420"/>
                  <a:gd name="connsiteX6" fmla="*/ 25400 w 58420"/>
                  <a:gd name="connsiteY6" fmla="*/ 29210 h 58420"/>
                  <a:gd name="connsiteX7" fmla="*/ 29210 w 58420"/>
                  <a:gd name="connsiteY7" fmla="*/ 33020 h 58420"/>
                  <a:gd name="connsiteX8" fmla="*/ 33020 w 58420"/>
                  <a:gd name="connsiteY8" fmla="*/ 29210 h 58420"/>
                  <a:gd name="connsiteX9" fmla="*/ 29210 w 58420"/>
                  <a:gd name="connsiteY9" fmla="*/ 25400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720"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750" y="25400"/>
                      <a:pt x="29210" y="25400"/>
                    </a:cubicBezTo>
                    <a:close/>
                  </a:path>
                </a:pathLst>
              </a:custGeom>
              <a:grpFill/>
              <a:ln w="6350" cap="flat">
                <a:noFill/>
                <a:prstDash val="solid"/>
                <a:miter/>
              </a:ln>
            </p:spPr>
            <p:txBody>
              <a:bodyPr rtlCol="0" anchor="ctr"/>
              <a:lstStyle/>
              <a:p>
                <a:endParaRPr lang="en-US"/>
              </a:p>
            </p:txBody>
          </p:sp>
        </p:grpSp>
        <p:grpSp>
          <p:nvGrpSpPr>
            <p:cNvPr id="54" name="Graphic 336">
              <a:extLst>
                <a:ext uri="{FF2B5EF4-FFF2-40B4-BE49-F238E27FC236}">
                  <a16:creationId xmlns:a16="http://schemas.microsoft.com/office/drawing/2014/main" id="{C71D8DF6-2DC4-3C46-9939-47E54B31AF06}"/>
                </a:ext>
              </a:extLst>
            </p:cNvPr>
            <p:cNvGrpSpPr/>
            <p:nvPr/>
          </p:nvGrpSpPr>
          <p:grpSpPr>
            <a:xfrm>
              <a:off x="16649699" y="1127760"/>
              <a:ext cx="58420" cy="58419"/>
              <a:chOff x="16649699" y="1127760"/>
              <a:chExt cx="58420" cy="58419"/>
            </a:xfrm>
            <a:grpFill/>
          </p:grpSpPr>
          <p:sp>
            <p:nvSpPr>
              <p:cNvPr id="89" name="Freeform 88">
                <a:extLst>
                  <a:ext uri="{FF2B5EF4-FFF2-40B4-BE49-F238E27FC236}">
                    <a16:creationId xmlns:a16="http://schemas.microsoft.com/office/drawing/2014/main" id="{D30BAC83-C37C-7C4C-85D0-5C13155AB1E7}"/>
                  </a:ext>
                </a:extLst>
              </p:cNvPr>
              <p:cNvSpPr/>
              <p:nvPr/>
            </p:nvSpPr>
            <p:spPr>
              <a:xfrm>
                <a:off x="16661765" y="114046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80E67FDE-F412-4E4D-8509-7EBC7AD63DEA}"/>
                  </a:ext>
                </a:extLst>
              </p:cNvPr>
              <p:cNvSpPr/>
              <p:nvPr/>
            </p:nvSpPr>
            <p:spPr>
              <a:xfrm>
                <a:off x="16649699" y="112776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5400 h 58419"/>
                  <a:gd name="connsiteX6" fmla="*/ 25400 w 58420"/>
                  <a:gd name="connsiteY6" fmla="*/ 29210 h 58419"/>
                  <a:gd name="connsiteX7" fmla="*/ 29210 w 58420"/>
                  <a:gd name="connsiteY7" fmla="*/ 33020 h 58419"/>
                  <a:gd name="connsiteX8" fmla="*/ 33020 w 58420"/>
                  <a:gd name="connsiteY8" fmla="*/ 29210 h 58419"/>
                  <a:gd name="connsiteX9" fmla="*/ 29210 w 58420"/>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p>
            </p:txBody>
          </p:sp>
        </p:grpSp>
        <p:grpSp>
          <p:nvGrpSpPr>
            <p:cNvPr id="55" name="Graphic 336">
              <a:extLst>
                <a:ext uri="{FF2B5EF4-FFF2-40B4-BE49-F238E27FC236}">
                  <a16:creationId xmlns:a16="http://schemas.microsoft.com/office/drawing/2014/main" id="{5E7A3E17-3FAF-9A4C-909F-06B7FB266A33}"/>
                </a:ext>
              </a:extLst>
            </p:cNvPr>
            <p:cNvGrpSpPr/>
            <p:nvPr/>
          </p:nvGrpSpPr>
          <p:grpSpPr>
            <a:xfrm>
              <a:off x="16742410" y="737234"/>
              <a:ext cx="58420" cy="58420"/>
              <a:chOff x="16742410" y="737234"/>
              <a:chExt cx="58420" cy="58420"/>
            </a:xfrm>
            <a:grpFill/>
          </p:grpSpPr>
          <p:sp>
            <p:nvSpPr>
              <p:cNvPr id="87" name="Freeform 86">
                <a:extLst>
                  <a:ext uri="{FF2B5EF4-FFF2-40B4-BE49-F238E27FC236}">
                    <a16:creationId xmlns:a16="http://schemas.microsoft.com/office/drawing/2014/main" id="{7562B285-6EFC-8D4A-80C4-EDCE38C91766}"/>
                  </a:ext>
                </a:extLst>
              </p:cNvPr>
              <p:cNvSpPr/>
              <p:nvPr/>
            </p:nvSpPr>
            <p:spPr>
              <a:xfrm>
                <a:off x="16755110" y="749934"/>
                <a:ext cx="33020" cy="33020"/>
              </a:xfrm>
              <a:custGeom>
                <a:avLst/>
                <a:gdLst>
                  <a:gd name="connsiteX0" fmla="*/ 33020 w 33020"/>
                  <a:gd name="connsiteY0" fmla="*/ 16510 h 33020"/>
                  <a:gd name="connsiteX1" fmla="*/ 16510 w 33020"/>
                  <a:gd name="connsiteY1" fmla="*/ 33020 h 33020"/>
                  <a:gd name="connsiteX2" fmla="*/ 0 w 33020"/>
                  <a:gd name="connsiteY2" fmla="*/ 16510 h 33020"/>
                  <a:gd name="connsiteX3" fmla="*/ 16510 w 33020"/>
                  <a:gd name="connsiteY3" fmla="*/ 0 h 33020"/>
                  <a:gd name="connsiteX4" fmla="*/ 33020 w 33020"/>
                  <a:gd name="connsiteY4" fmla="*/ 16510 h 3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20">
                    <a:moveTo>
                      <a:pt x="33020" y="16510"/>
                    </a:moveTo>
                    <a:cubicBezTo>
                      <a:pt x="33020" y="25400"/>
                      <a:pt x="26035" y="33020"/>
                      <a:pt x="16510" y="33020"/>
                    </a:cubicBezTo>
                    <a:cubicBezTo>
                      <a:pt x="6985"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0B3B4B88-1B9B-6D40-934B-156A7355BC3F}"/>
                  </a:ext>
                </a:extLst>
              </p:cNvPr>
              <p:cNvSpPr/>
              <p:nvPr/>
            </p:nvSpPr>
            <p:spPr>
              <a:xfrm>
                <a:off x="16742410" y="737234"/>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5400 h 58420"/>
                  <a:gd name="connsiteX6" fmla="*/ 25400 w 58420"/>
                  <a:gd name="connsiteY6" fmla="*/ 29210 h 58420"/>
                  <a:gd name="connsiteX7" fmla="*/ 29210 w 58420"/>
                  <a:gd name="connsiteY7" fmla="*/ 33020 h 58420"/>
                  <a:gd name="connsiteX8" fmla="*/ 33020 w 58420"/>
                  <a:gd name="connsiteY8" fmla="*/ 29210 h 58420"/>
                  <a:gd name="connsiteX9" fmla="*/ 29210 w 58420"/>
                  <a:gd name="connsiteY9" fmla="*/ 25400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p>
            </p:txBody>
          </p:sp>
        </p:grpSp>
        <p:grpSp>
          <p:nvGrpSpPr>
            <p:cNvPr id="56" name="Graphic 336">
              <a:extLst>
                <a:ext uri="{FF2B5EF4-FFF2-40B4-BE49-F238E27FC236}">
                  <a16:creationId xmlns:a16="http://schemas.microsoft.com/office/drawing/2014/main" id="{830BAB8E-4246-F047-AD34-E1988BF22353}"/>
                </a:ext>
              </a:extLst>
            </p:cNvPr>
            <p:cNvGrpSpPr/>
            <p:nvPr/>
          </p:nvGrpSpPr>
          <p:grpSpPr>
            <a:xfrm>
              <a:off x="16620490" y="591819"/>
              <a:ext cx="58420" cy="58420"/>
              <a:chOff x="16620490" y="591819"/>
              <a:chExt cx="58420" cy="58420"/>
            </a:xfrm>
            <a:grpFill/>
          </p:grpSpPr>
          <p:sp>
            <p:nvSpPr>
              <p:cNvPr id="85" name="Freeform 84">
                <a:extLst>
                  <a:ext uri="{FF2B5EF4-FFF2-40B4-BE49-F238E27FC236}">
                    <a16:creationId xmlns:a16="http://schemas.microsoft.com/office/drawing/2014/main" id="{9E807790-06AE-BF49-BCE9-3692CEF9EBE8}"/>
                  </a:ext>
                </a:extLst>
              </p:cNvPr>
              <p:cNvSpPr/>
              <p:nvPr/>
            </p:nvSpPr>
            <p:spPr>
              <a:xfrm>
                <a:off x="16633190" y="605155"/>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7F7DDA8E-049A-654E-8597-390EFFA8C8C3}"/>
                  </a:ext>
                </a:extLst>
              </p:cNvPr>
              <p:cNvSpPr/>
              <p:nvPr/>
            </p:nvSpPr>
            <p:spPr>
              <a:xfrm>
                <a:off x="16620490" y="591819"/>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6035 h 58420"/>
                  <a:gd name="connsiteX6" fmla="*/ 25400 w 58420"/>
                  <a:gd name="connsiteY6" fmla="*/ 29845 h 58420"/>
                  <a:gd name="connsiteX7" fmla="*/ 29210 w 58420"/>
                  <a:gd name="connsiteY7" fmla="*/ 33655 h 58420"/>
                  <a:gd name="connsiteX8" fmla="*/ 33020 w 58420"/>
                  <a:gd name="connsiteY8" fmla="*/ 29845 h 58420"/>
                  <a:gd name="connsiteX9" fmla="*/ 29210 w 58420"/>
                  <a:gd name="connsiteY9" fmla="*/ 2603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115" y="26035"/>
                      <a:pt x="29210" y="26035"/>
                    </a:cubicBezTo>
                    <a:close/>
                  </a:path>
                </a:pathLst>
              </a:custGeom>
              <a:grpFill/>
              <a:ln w="6350" cap="flat">
                <a:noFill/>
                <a:prstDash val="solid"/>
                <a:miter/>
              </a:ln>
            </p:spPr>
            <p:txBody>
              <a:bodyPr rtlCol="0" anchor="ctr"/>
              <a:lstStyle/>
              <a:p>
                <a:endParaRPr lang="en-US"/>
              </a:p>
            </p:txBody>
          </p:sp>
        </p:grpSp>
        <p:grpSp>
          <p:nvGrpSpPr>
            <p:cNvPr id="57" name="Graphic 336">
              <a:extLst>
                <a:ext uri="{FF2B5EF4-FFF2-40B4-BE49-F238E27FC236}">
                  <a16:creationId xmlns:a16="http://schemas.microsoft.com/office/drawing/2014/main" id="{EF6271D6-609B-794A-928C-A879931A3738}"/>
                </a:ext>
              </a:extLst>
            </p:cNvPr>
            <p:cNvGrpSpPr/>
            <p:nvPr/>
          </p:nvGrpSpPr>
          <p:grpSpPr>
            <a:xfrm>
              <a:off x="16968469" y="450215"/>
              <a:ext cx="58420" cy="58419"/>
              <a:chOff x="16968469" y="450215"/>
              <a:chExt cx="58420" cy="58419"/>
            </a:xfrm>
            <a:grpFill/>
          </p:grpSpPr>
          <p:sp>
            <p:nvSpPr>
              <p:cNvPr id="83" name="Freeform 82">
                <a:extLst>
                  <a:ext uri="{FF2B5EF4-FFF2-40B4-BE49-F238E27FC236}">
                    <a16:creationId xmlns:a16="http://schemas.microsoft.com/office/drawing/2014/main" id="{1B4D6B0B-97DC-0746-A345-FC4AC25F3984}"/>
                  </a:ext>
                </a:extLst>
              </p:cNvPr>
              <p:cNvSpPr/>
              <p:nvPr/>
            </p:nvSpPr>
            <p:spPr>
              <a:xfrm>
                <a:off x="16980535" y="46355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D47C7888-25E9-7F47-BBDE-1173E08C780B}"/>
                  </a:ext>
                </a:extLst>
              </p:cNvPr>
              <p:cNvSpPr/>
              <p:nvPr/>
            </p:nvSpPr>
            <p:spPr>
              <a:xfrm>
                <a:off x="16968469" y="450215"/>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115" y="26035"/>
                      <a:pt x="29210" y="26035"/>
                    </a:cubicBezTo>
                    <a:close/>
                  </a:path>
                </a:pathLst>
              </a:custGeom>
              <a:grpFill/>
              <a:ln w="6350" cap="flat">
                <a:noFill/>
                <a:prstDash val="solid"/>
                <a:miter/>
              </a:ln>
            </p:spPr>
            <p:txBody>
              <a:bodyPr rtlCol="0" anchor="ctr"/>
              <a:lstStyle/>
              <a:p>
                <a:endParaRPr lang="en-US"/>
              </a:p>
            </p:txBody>
          </p:sp>
        </p:grpSp>
        <p:grpSp>
          <p:nvGrpSpPr>
            <p:cNvPr id="58" name="Graphic 336">
              <a:extLst>
                <a:ext uri="{FF2B5EF4-FFF2-40B4-BE49-F238E27FC236}">
                  <a16:creationId xmlns:a16="http://schemas.microsoft.com/office/drawing/2014/main" id="{EE4F0592-8A09-9044-9C7B-250C09FA53E8}"/>
                </a:ext>
              </a:extLst>
            </p:cNvPr>
            <p:cNvGrpSpPr/>
            <p:nvPr/>
          </p:nvGrpSpPr>
          <p:grpSpPr>
            <a:xfrm>
              <a:off x="16780510" y="495300"/>
              <a:ext cx="58420" cy="58419"/>
              <a:chOff x="16780510" y="495300"/>
              <a:chExt cx="58420" cy="58419"/>
            </a:xfrm>
            <a:grpFill/>
          </p:grpSpPr>
          <p:sp>
            <p:nvSpPr>
              <p:cNvPr id="81" name="Freeform 80">
                <a:extLst>
                  <a:ext uri="{FF2B5EF4-FFF2-40B4-BE49-F238E27FC236}">
                    <a16:creationId xmlns:a16="http://schemas.microsoft.com/office/drawing/2014/main" id="{451BB9CB-B578-2E4A-A741-92595AC83AF1}"/>
                  </a:ext>
                </a:extLst>
              </p:cNvPr>
              <p:cNvSpPr/>
              <p:nvPr/>
            </p:nvSpPr>
            <p:spPr>
              <a:xfrm>
                <a:off x="16793210" y="50800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5400" y="33020"/>
                      <a:pt x="16510" y="33020"/>
                    </a:cubicBezTo>
                    <a:cubicBezTo>
                      <a:pt x="7620" y="33020"/>
                      <a:pt x="0" y="25400"/>
                      <a:pt x="0" y="16510"/>
                    </a:cubicBezTo>
                    <a:cubicBezTo>
                      <a:pt x="0" y="7620"/>
                      <a:pt x="6985"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82" name="Freeform 81">
                <a:extLst>
                  <a:ext uri="{FF2B5EF4-FFF2-40B4-BE49-F238E27FC236}">
                    <a16:creationId xmlns:a16="http://schemas.microsoft.com/office/drawing/2014/main" id="{C149B07D-8F7D-7240-9914-4E167ABDE27D}"/>
                  </a:ext>
                </a:extLst>
              </p:cNvPr>
              <p:cNvSpPr/>
              <p:nvPr/>
            </p:nvSpPr>
            <p:spPr>
              <a:xfrm>
                <a:off x="16780510" y="49530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5400 h 58419"/>
                  <a:gd name="connsiteX6" fmla="*/ 25400 w 58420"/>
                  <a:gd name="connsiteY6" fmla="*/ 29210 h 58419"/>
                  <a:gd name="connsiteX7" fmla="*/ 29210 w 58420"/>
                  <a:gd name="connsiteY7" fmla="*/ 33020 h 58419"/>
                  <a:gd name="connsiteX8" fmla="*/ 33020 w 58420"/>
                  <a:gd name="connsiteY8" fmla="*/ 29210 h 58419"/>
                  <a:gd name="connsiteX9" fmla="*/ 29210 w 58420"/>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p>
            </p:txBody>
          </p:sp>
        </p:grpSp>
        <p:grpSp>
          <p:nvGrpSpPr>
            <p:cNvPr id="59" name="Graphic 336">
              <a:extLst>
                <a:ext uri="{FF2B5EF4-FFF2-40B4-BE49-F238E27FC236}">
                  <a16:creationId xmlns:a16="http://schemas.microsoft.com/office/drawing/2014/main" id="{3CE18ED7-5279-774B-96DB-7C3BBA493165}"/>
                </a:ext>
              </a:extLst>
            </p:cNvPr>
            <p:cNvGrpSpPr/>
            <p:nvPr/>
          </p:nvGrpSpPr>
          <p:grpSpPr>
            <a:xfrm>
              <a:off x="17215485" y="530859"/>
              <a:ext cx="58420" cy="58420"/>
              <a:chOff x="17215485" y="530859"/>
              <a:chExt cx="58420" cy="58420"/>
            </a:xfrm>
            <a:grpFill/>
          </p:grpSpPr>
          <p:sp>
            <p:nvSpPr>
              <p:cNvPr id="79" name="Freeform 78">
                <a:extLst>
                  <a:ext uri="{FF2B5EF4-FFF2-40B4-BE49-F238E27FC236}">
                    <a16:creationId xmlns:a16="http://schemas.microsoft.com/office/drawing/2014/main" id="{C17F02DC-D244-5B43-8BE1-4B80EAC04C49}"/>
                  </a:ext>
                </a:extLst>
              </p:cNvPr>
              <p:cNvSpPr/>
              <p:nvPr/>
            </p:nvSpPr>
            <p:spPr>
              <a:xfrm>
                <a:off x="17228185" y="543559"/>
                <a:ext cx="33020" cy="33020"/>
              </a:xfrm>
              <a:custGeom>
                <a:avLst/>
                <a:gdLst>
                  <a:gd name="connsiteX0" fmla="*/ 33020 w 33020"/>
                  <a:gd name="connsiteY0" fmla="*/ 16510 h 33020"/>
                  <a:gd name="connsiteX1" fmla="*/ 16510 w 33020"/>
                  <a:gd name="connsiteY1" fmla="*/ 33020 h 33020"/>
                  <a:gd name="connsiteX2" fmla="*/ 0 w 33020"/>
                  <a:gd name="connsiteY2" fmla="*/ 16510 h 33020"/>
                  <a:gd name="connsiteX3" fmla="*/ 16510 w 33020"/>
                  <a:gd name="connsiteY3" fmla="*/ 0 h 33020"/>
                  <a:gd name="connsiteX4" fmla="*/ 33020 w 33020"/>
                  <a:gd name="connsiteY4" fmla="*/ 16510 h 3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20">
                    <a:moveTo>
                      <a:pt x="33020" y="16510"/>
                    </a:moveTo>
                    <a:cubicBezTo>
                      <a:pt x="33020" y="25400"/>
                      <a:pt x="26035" y="33020"/>
                      <a:pt x="16510" y="33020"/>
                    </a:cubicBezTo>
                    <a:cubicBezTo>
                      <a:pt x="7620" y="33020"/>
                      <a:pt x="0" y="25400"/>
                      <a:pt x="0" y="16510"/>
                    </a:cubicBezTo>
                    <a:cubicBezTo>
                      <a:pt x="0" y="7620"/>
                      <a:pt x="6985" y="0"/>
                      <a:pt x="16510" y="0"/>
                    </a:cubicBezTo>
                    <a:cubicBezTo>
                      <a:pt x="26035" y="635"/>
                      <a:pt x="33020" y="7620"/>
                      <a:pt x="33020" y="16510"/>
                    </a:cubicBezTo>
                    <a:close/>
                  </a:path>
                </a:pathLst>
              </a:custGeom>
              <a:grpFill/>
              <a:ln w="6350"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ECA7D732-843E-2341-8E3D-19CF18135B3A}"/>
                  </a:ext>
                </a:extLst>
              </p:cNvPr>
              <p:cNvSpPr/>
              <p:nvPr/>
            </p:nvSpPr>
            <p:spPr>
              <a:xfrm>
                <a:off x="17215485" y="530859"/>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6035 h 58420"/>
                  <a:gd name="connsiteX6" fmla="*/ 25400 w 58420"/>
                  <a:gd name="connsiteY6" fmla="*/ 29845 h 58420"/>
                  <a:gd name="connsiteX7" fmla="*/ 29210 w 58420"/>
                  <a:gd name="connsiteY7" fmla="*/ 33655 h 58420"/>
                  <a:gd name="connsiteX8" fmla="*/ 33020 w 58420"/>
                  <a:gd name="connsiteY8" fmla="*/ 29845 h 58420"/>
                  <a:gd name="connsiteX9" fmla="*/ 29210 w 58420"/>
                  <a:gd name="connsiteY9" fmla="*/ 2603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720"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750" y="26035"/>
                      <a:pt x="29210" y="26035"/>
                    </a:cubicBezTo>
                    <a:close/>
                  </a:path>
                </a:pathLst>
              </a:custGeom>
              <a:grpFill/>
              <a:ln w="6350" cap="flat">
                <a:noFill/>
                <a:prstDash val="solid"/>
                <a:miter/>
              </a:ln>
            </p:spPr>
            <p:txBody>
              <a:bodyPr rtlCol="0" anchor="ctr"/>
              <a:lstStyle/>
              <a:p>
                <a:endParaRPr lang="en-US"/>
              </a:p>
            </p:txBody>
          </p:sp>
        </p:grpSp>
        <p:grpSp>
          <p:nvGrpSpPr>
            <p:cNvPr id="60" name="Graphic 336">
              <a:extLst>
                <a:ext uri="{FF2B5EF4-FFF2-40B4-BE49-F238E27FC236}">
                  <a16:creationId xmlns:a16="http://schemas.microsoft.com/office/drawing/2014/main" id="{B61D2005-7BAF-0346-B62B-4B123F4721C2}"/>
                </a:ext>
              </a:extLst>
            </p:cNvPr>
            <p:cNvGrpSpPr/>
            <p:nvPr/>
          </p:nvGrpSpPr>
          <p:grpSpPr>
            <a:xfrm>
              <a:off x="17309465" y="708025"/>
              <a:ext cx="58420" cy="58419"/>
              <a:chOff x="17309465" y="708025"/>
              <a:chExt cx="58420" cy="58419"/>
            </a:xfrm>
            <a:grpFill/>
          </p:grpSpPr>
          <p:sp>
            <p:nvSpPr>
              <p:cNvPr id="77" name="Freeform 76">
                <a:extLst>
                  <a:ext uri="{FF2B5EF4-FFF2-40B4-BE49-F238E27FC236}">
                    <a16:creationId xmlns:a16="http://schemas.microsoft.com/office/drawing/2014/main" id="{D741DC97-42C8-7648-97C7-CB595BFC74FD}"/>
                  </a:ext>
                </a:extLst>
              </p:cNvPr>
              <p:cNvSpPr/>
              <p:nvPr/>
            </p:nvSpPr>
            <p:spPr>
              <a:xfrm>
                <a:off x="17322165" y="720725"/>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5400" y="635"/>
                      <a:pt x="33020" y="7620"/>
                      <a:pt x="33020" y="16510"/>
                    </a:cubicBezTo>
                    <a:close/>
                  </a:path>
                </a:pathLst>
              </a:custGeom>
              <a:grpFill/>
              <a:ln w="6350" cap="flat">
                <a:noFill/>
                <a:prstDash val="solid"/>
                <a:miter/>
              </a:ln>
            </p:spPr>
            <p:txBody>
              <a:bodyPr rtlCol="0" anchor="ctr"/>
              <a:lstStyle/>
              <a:p>
                <a:endParaRPr lang="en-US"/>
              </a:p>
            </p:txBody>
          </p:sp>
          <p:sp>
            <p:nvSpPr>
              <p:cNvPr id="78" name="Freeform 77">
                <a:extLst>
                  <a:ext uri="{FF2B5EF4-FFF2-40B4-BE49-F238E27FC236}">
                    <a16:creationId xmlns:a16="http://schemas.microsoft.com/office/drawing/2014/main" id="{6A200F09-3225-6845-86E3-633222BEBB5F}"/>
                  </a:ext>
                </a:extLst>
              </p:cNvPr>
              <p:cNvSpPr/>
              <p:nvPr/>
            </p:nvSpPr>
            <p:spPr>
              <a:xfrm>
                <a:off x="17309465" y="708025"/>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3335"/>
                      <a:pt x="13335" y="0"/>
                      <a:pt x="29210" y="0"/>
                    </a:cubicBezTo>
                    <a:cubicBezTo>
                      <a:pt x="45085" y="0"/>
                      <a:pt x="58420" y="12700"/>
                      <a:pt x="58420" y="29210"/>
                    </a:cubicBezTo>
                    <a:cubicBezTo>
                      <a:pt x="58420"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305"/>
                      <a:pt x="31115" y="26035"/>
                      <a:pt x="29210" y="26035"/>
                    </a:cubicBezTo>
                    <a:close/>
                  </a:path>
                </a:pathLst>
              </a:custGeom>
              <a:grpFill/>
              <a:ln w="6350" cap="flat">
                <a:noFill/>
                <a:prstDash val="solid"/>
                <a:miter/>
              </a:ln>
            </p:spPr>
            <p:txBody>
              <a:bodyPr rtlCol="0" anchor="ctr"/>
              <a:lstStyle/>
              <a:p>
                <a:endParaRPr lang="en-US"/>
              </a:p>
            </p:txBody>
          </p:sp>
        </p:grpSp>
        <p:grpSp>
          <p:nvGrpSpPr>
            <p:cNvPr id="61" name="Graphic 336">
              <a:extLst>
                <a:ext uri="{FF2B5EF4-FFF2-40B4-BE49-F238E27FC236}">
                  <a16:creationId xmlns:a16="http://schemas.microsoft.com/office/drawing/2014/main" id="{546DA91B-E853-3940-8C2C-DD538BFAF3E2}"/>
                </a:ext>
              </a:extLst>
            </p:cNvPr>
            <p:cNvGrpSpPr/>
            <p:nvPr/>
          </p:nvGrpSpPr>
          <p:grpSpPr>
            <a:xfrm>
              <a:off x="17215485" y="942339"/>
              <a:ext cx="58420" cy="58420"/>
              <a:chOff x="17215485" y="942339"/>
              <a:chExt cx="58420" cy="58420"/>
            </a:xfrm>
            <a:grpFill/>
          </p:grpSpPr>
          <p:sp>
            <p:nvSpPr>
              <p:cNvPr id="75" name="Freeform 74">
                <a:extLst>
                  <a:ext uri="{FF2B5EF4-FFF2-40B4-BE49-F238E27FC236}">
                    <a16:creationId xmlns:a16="http://schemas.microsoft.com/office/drawing/2014/main" id="{62B4BE87-101C-2C45-BF08-BDC940022A2D}"/>
                  </a:ext>
                </a:extLst>
              </p:cNvPr>
              <p:cNvSpPr/>
              <p:nvPr/>
            </p:nvSpPr>
            <p:spPr>
              <a:xfrm>
                <a:off x="17228185" y="955675"/>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6985"/>
                      <a:pt x="33020" y="16510"/>
                    </a:cubicBezTo>
                    <a:close/>
                  </a:path>
                </a:pathLst>
              </a:custGeom>
              <a:grpFill/>
              <a:ln w="6350" cap="flat">
                <a:noFill/>
                <a:prstDash val="solid"/>
                <a:miter/>
              </a:ln>
            </p:spPr>
            <p:txBody>
              <a:bodyPr rtlCol="0" anchor="ctr"/>
              <a:lstStyle/>
              <a:p>
                <a:endParaRPr lang="en-US"/>
              </a:p>
            </p:txBody>
          </p:sp>
          <p:sp>
            <p:nvSpPr>
              <p:cNvPr id="76" name="Freeform 75">
                <a:extLst>
                  <a:ext uri="{FF2B5EF4-FFF2-40B4-BE49-F238E27FC236}">
                    <a16:creationId xmlns:a16="http://schemas.microsoft.com/office/drawing/2014/main" id="{F7D216BD-EE91-894F-983C-260B05BE4D6D}"/>
                  </a:ext>
                </a:extLst>
              </p:cNvPr>
              <p:cNvSpPr/>
              <p:nvPr/>
            </p:nvSpPr>
            <p:spPr>
              <a:xfrm>
                <a:off x="17215485" y="942339"/>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6035 h 58420"/>
                  <a:gd name="connsiteX6" fmla="*/ 25400 w 58420"/>
                  <a:gd name="connsiteY6" fmla="*/ 29845 h 58420"/>
                  <a:gd name="connsiteX7" fmla="*/ 29210 w 58420"/>
                  <a:gd name="connsiteY7" fmla="*/ 33655 h 58420"/>
                  <a:gd name="connsiteX8" fmla="*/ 33020 w 58420"/>
                  <a:gd name="connsiteY8" fmla="*/ 29845 h 58420"/>
                  <a:gd name="connsiteX9" fmla="*/ 29210 w 58420"/>
                  <a:gd name="connsiteY9" fmla="*/ 2603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720"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750" y="26035"/>
                      <a:pt x="29210" y="26035"/>
                    </a:cubicBezTo>
                    <a:close/>
                  </a:path>
                </a:pathLst>
              </a:custGeom>
              <a:grpFill/>
              <a:ln w="6350" cap="flat">
                <a:noFill/>
                <a:prstDash val="solid"/>
                <a:miter/>
              </a:ln>
            </p:spPr>
            <p:txBody>
              <a:bodyPr rtlCol="0" anchor="ctr"/>
              <a:lstStyle/>
              <a:p>
                <a:endParaRPr lang="en-US"/>
              </a:p>
            </p:txBody>
          </p:sp>
        </p:grpSp>
        <p:grpSp>
          <p:nvGrpSpPr>
            <p:cNvPr id="62" name="Graphic 336">
              <a:extLst>
                <a:ext uri="{FF2B5EF4-FFF2-40B4-BE49-F238E27FC236}">
                  <a16:creationId xmlns:a16="http://schemas.microsoft.com/office/drawing/2014/main" id="{BAC95F8E-396A-F148-BAC0-1DE611D1C5E0}"/>
                </a:ext>
              </a:extLst>
            </p:cNvPr>
            <p:cNvGrpSpPr/>
            <p:nvPr/>
          </p:nvGrpSpPr>
          <p:grpSpPr>
            <a:xfrm>
              <a:off x="16908144" y="644525"/>
              <a:ext cx="58420" cy="58419"/>
              <a:chOff x="16908144" y="644525"/>
              <a:chExt cx="58420" cy="58419"/>
            </a:xfrm>
            <a:grpFill/>
          </p:grpSpPr>
          <p:sp>
            <p:nvSpPr>
              <p:cNvPr id="73" name="Freeform 72">
                <a:extLst>
                  <a:ext uri="{FF2B5EF4-FFF2-40B4-BE49-F238E27FC236}">
                    <a16:creationId xmlns:a16="http://schemas.microsoft.com/office/drawing/2014/main" id="{A388EF3E-D5BA-8E47-B461-C864588F734A}"/>
                  </a:ext>
                </a:extLst>
              </p:cNvPr>
              <p:cNvSpPr/>
              <p:nvPr/>
            </p:nvSpPr>
            <p:spPr>
              <a:xfrm>
                <a:off x="16920844" y="657225"/>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74" name="Freeform 73">
                <a:extLst>
                  <a:ext uri="{FF2B5EF4-FFF2-40B4-BE49-F238E27FC236}">
                    <a16:creationId xmlns:a16="http://schemas.microsoft.com/office/drawing/2014/main" id="{506F3A67-9664-6B4E-B7B5-8B519EA5AF52}"/>
                  </a:ext>
                </a:extLst>
              </p:cNvPr>
              <p:cNvSpPr/>
              <p:nvPr/>
            </p:nvSpPr>
            <p:spPr>
              <a:xfrm>
                <a:off x="16908144" y="644525"/>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5400 h 58419"/>
                  <a:gd name="connsiteX6" fmla="*/ 25400 w 58420"/>
                  <a:gd name="connsiteY6" fmla="*/ 29210 h 58419"/>
                  <a:gd name="connsiteX7" fmla="*/ 29210 w 58420"/>
                  <a:gd name="connsiteY7" fmla="*/ 33020 h 58419"/>
                  <a:gd name="connsiteX8" fmla="*/ 33020 w 58420"/>
                  <a:gd name="connsiteY8" fmla="*/ 29210 h 58419"/>
                  <a:gd name="connsiteX9" fmla="*/ 29210 w 58420"/>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3335"/>
                      <a:pt x="13335" y="0"/>
                      <a:pt x="29210" y="0"/>
                    </a:cubicBezTo>
                    <a:cubicBezTo>
                      <a:pt x="45085" y="0"/>
                      <a:pt x="58420" y="12700"/>
                      <a:pt x="58420" y="29210"/>
                    </a:cubicBezTo>
                    <a:cubicBezTo>
                      <a:pt x="58420" y="45085"/>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p>
            </p:txBody>
          </p:sp>
        </p:grpSp>
        <p:grpSp>
          <p:nvGrpSpPr>
            <p:cNvPr id="63" name="Graphic 336">
              <a:extLst>
                <a:ext uri="{FF2B5EF4-FFF2-40B4-BE49-F238E27FC236}">
                  <a16:creationId xmlns:a16="http://schemas.microsoft.com/office/drawing/2014/main" id="{AED210FF-4E07-A74F-A781-B4D838189C69}"/>
                </a:ext>
              </a:extLst>
            </p:cNvPr>
            <p:cNvGrpSpPr/>
            <p:nvPr/>
          </p:nvGrpSpPr>
          <p:grpSpPr>
            <a:xfrm>
              <a:off x="17068165" y="795019"/>
              <a:ext cx="58420" cy="58419"/>
              <a:chOff x="17068165" y="795019"/>
              <a:chExt cx="58420" cy="58419"/>
            </a:xfrm>
            <a:grpFill/>
          </p:grpSpPr>
          <p:sp>
            <p:nvSpPr>
              <p:cNvPr id="71" name="Freeform 70">
                <a:extLst>
                  <a:ext uri="{FF2B5EF4-FFF2-40B4-BE49-F238E27FC236}">
                    <a16:creationId xmlns:a16="http://schemas.microsoft.com/office/drawing/2014/main" id="{28C659CF-3AA7-3448-B85F-4D1A6D03F901}"/>
                  </a:ext>
                </a:extLst>
              </p:cNvPr>
              <p:cNvSpPr/>
              <p:nvPr/>
            </p:nvSpPr>
            <p:spPr>
              <a:xfrm>
                <a:off x="17080230" y="807719"/>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5400"/>
                      <a:pt x="25400"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5DA8A060-B17D-6C4A-9311-4C35AF2C81EC}"/>
                  </a:ext>
                </a:extLst>
              </p:cNvPr>
              <p:cNvSpPr/>
              <p:nvPr/>
            </p:nvSpPr>
            <p:spPr>
              <a:xfrm>
                <a:off x="17068165" y="795019"/>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3335"/>
                      <a:pt x="13335" y="0"/>
                      <a:pt x="29210" y="0"/>
                    </a:cubicBezTo>
                    <a:cubicBezTo>
                      <a:pt x="45085" y="0"/>
                      <a:pt x="58420" y="12700"/>
                      <a:pt x="58420" y="29210"/>
                    </a:cubicBezTo>
                    <a:cubicBezTo>
                      <a:pt x="57785"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2385" y="27305"/>
                      <a:pt x="31115" y="26035"/>
                      <a:pt x="29210" y="26035"/>
                    </a:cubicBezTo>
                    <a:close/>
                  </a:path>
                </a:pathLst>
              </a:custGeom>
              <a:grpFill/>
              <a:ln w="6350" cap="flat">
                <a:noFill/>
                <a:prstDash val="solid"/>
                <a:miter/>
              </a:ln>
            </p:spPr>
            <p:txBody>
              <a:bodyPr rtlCol="0" anchor="ctr"/>
              <a:lstStyle/>
              <a:p>
                <a:endParaRPr lang="en-US"/>
              </a:p>
            </p:txBody>
          </p:sp>
        </p:grpSp>
        <p:grpSp>
          <p:nvGrpSpPr>
            <p:cNvPr id="64" name="Graphic 336">
              <a:extLst>
                <a:ext uri="{FF2B5EF4-FFF2-40B4-BE49-F238E27FC236}">
                  <a16:creationId xmlns:a16="http://schemas.microsoft.com/office/drawing/2014/main" id="{DE179471-880F-5F4D-B78C-C47D4020EA7C}"/>
                </a:ext>
              </a:extLst>
            </p:cNvPr>
            <p:cNvGrpSpPr/>
            <p:nvPr/>
          </p:nvGrpSpPr>
          <p:grpSpPr>
            <a:xfrm>
              <a:off x="17077690" y="678815"/>
              <a:ext cx="58420" cy="58419"/>
              <a:chOff x="17077690" y="678815"/>
              <a:chExt cx="58420" cy="58419"/>
            </a:xfrm>
            <a:grpFill/>
          </p:grpSpPr>
          <p:sp>
            <p:nvSpPr>
              <p:cNvPr id="69" name="Freeform 68">
                <a:extLst>
                  <a:ext uri="{FF2B5EF4-FFF2-40B4-BE49-F238E27FC236}">
                    <a16:creationId xmlns:a16="http://schemas.microsoft.com/office/drawing/2014/main" id="{72BF281A-4025-E340-8B99-2292D09AAA2C}"/>
                  </a:ext>
                </a:extLst>
              </p:cNvPr>
              <p:cNvSpPr/>
              <p:nvPr/>
            </p:nvSpPr>
            <p:spPr>
              <a:xfrm>
                <a:off x="17089755" y="69215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B5AAFCD5-61D3-BB47-AFAB-2AA01AEEEE9B}"/>
                  </a:ext>
                </a:extLst>
              </p:cNvPr>
              <p:cNvSpPr/>
              <p:nvPr/>
            </p:nvSpPr>
            <p:spPr>
              <a:xfrm>
                <a:off x="17077690" y="678815"/>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3335"/>
                      <a:pt x="13335" y="0"/>
                      <a:pt x="29210" y="0"/>
                    </a:cubicBezTo>
                    <a:cubicBezTo>
                      <a:pt x="45085" y="0"/>
                      <a:pt x="58420" y="12700"/>
                      <a:pt x="58420" y="29210"/>
                    </a:cubicBezTo>
                    <a:cubicBezTo>
                      <a:pt x="57785"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2385" y="27940"/>
                      <a:pt x="31115" y="26035"/>
                      <a:pt x="29210" y="26035"/>
                    </a:cubicBezTo>
                    <a:close/>
                  </a:path>
                </a:pathLst>
              </a:custGeom>
              <a:grpFill/>
              <a:ln w="6350" cap="flat">
                <a:noFill/>
                <a:prstDash val="solid"/>
                <a:miter/>
              </a:ln>
            </p:spPr>
            <p:txBody>
              <a:bodyPr rtlCol="0" anchor="ctr"/>
              <a:lstStyle/>
              <a:p>
                <a:endParaRPr lang="en-US"/>
              </a:p>
            </p:txBody>
          </p:sp>
        </p:grpSp>
        <p:grpSp>
          <p:nvGrpSpPr>
            <p:cNvPr id="65" name="Graphic 336">
              <a:extLst>
                <a:ext uri="{FF2B5EF4-FFF2-40B4-BE49-F238E27FC236}">
                  <a16:creationId xmlns:a16="http://schemas.microsoft.com/office/drawing/2014/main" id="{1DFB9B9A-D5AD-E443-A66D-9052D7FBBFEF}"/>
                </a:ext>
              </a:extLst>
            </p:cNvPr>
            <p:cNvGrpSpPr/>
            <p:nvPr/>
          </p:nvGrpSpPr>
          <p:grpSpPr>
            <a:xfrm>
              <a:off x="16878935" y="957580"/>
              <a:ext cx="58420" cy="58419"/>
              <a:chOff x="16878935" y="957580"/>
              <a:chExt cx="58420" cy="58419"/>
            </a:xfrm>
            <a:grpFill/>
          </p:grpSpPr>
          <p:sp>
            <p:nvSpPr>
              <p:cNvPr id="67" name="Freeform 66">
                <a:extLst>
                  <a:ext uri="{FF2B5EF4-FFF2-40B4-BE49-F238E27FC236}">
                    <a16:creationId xmlns:a16="http://schemas.microsoft.com/office/drawing/2014/main" id="{70AF1C0A-3B52-414F-91B7-6A1383A59008}"/>
                  </a:ext>
                </a:extLst>
              </p:cNvPr>
              <p:cNvSpPr/>
              <p:nvPr/>
            </p:nvSpPr>
            <p:spPr>
              <a:xfrm>
                <a:off x="16891635" y="97028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B93E8AD0-43F0-C64F-9C12-620DBE429B69}"/>
                  </a:ext>
                </a:extLst>
              </p:cNvPr>
              <p:cNvSpPr/>
              <p:nvPr/>
            </p:nvSpPr>
            <p:spPr>
              <a:xfrm>
                <a:off x="16878935" y="95758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5400 h 58419"/>
                  <a:gd name="connsiteX6" fmla="*/ 25400 w 58420"/>
                  <a:gd name="connsiteY6" fmla="*/ 29210 h 58419"/>
                  <a:gd name="connsiteX7" fmla="*/ 29210 w 58420"/>
                  <a:gd name="connsiteY7" fmla="*/ 33020 h 58419"/>
                  <a:gd name="connsiteX8" fmla="*/ 33020 w 58420"/>
                  <a:gd name="connsiteY8" fmla="*/ 29210 h 58419"/>
                  <a:gd name="connsiteX9" fmla="*/ 29210 w 58420"/>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3335"/>
                      <a:pt x="13335" y="0"/>
                      <a:pt x="29210" y="0"/>
                    </a:cubicBezTo>
                    <a:cubicBezTo>
                      <a:pt x="45085" y="0"/>
                      <a:pt x="58420" y="12700"/>
                      <a:pt x="58420" y="29210"/>
                    </a:cubicBezTo>
                    <a:cubicBezTo>
                      <a:pt x="58420" y="45085"/>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p>
            </p:txBody>
          </p:sp>
        </p:grpSp>
        <p:sp>
          <p:nvSpPr>
            <p:cNvPr id="66" name="Freeform 65">
              <a:extLst>
                <a:ext uri="{FF2B5EF4-FFF2-40B4-BE49-F238E27FC236}">
                  <a16:creationId xmlns:a16="http://schemas.microsoft.com/office/drawing/2014/main" id="{BAEE1AB7-E68C-4C44-8D88-093A99620E44}"/>
                </a:ext>
              </a:extLst>
            </p:cNvPr>
            <p:cNvSpPr/>
            <p:nvPr/>
          </p:nvSpPr>
          <p:spPr>
            <a:xfrm>
              <a:off x="16895357" y="725805"/>
              <a:ext cx="448398" cy="432434"/>
            </a:xfrm>
            <a:custGeom>
              <a:avLst/>
              <a:gdLst>
                <a:gd name="connsiteX0" fmla="*/ 111213 w 448398"/>
                <a:gd name="connsiteY0" fmla="*/ 432435 h 432434"/>
                <a:gd name="connsiteX1" fmla="*/ 1993 w 448398"/>
                <a:gd name="connsiteY1" fmla="*/ 267970 h 432434"/>
                <a:gd name="connsiteX2" fmla="*/ 1358 w 448398"/>
                <a:gd name="connsiteY2" fmla="*/ 255270 h 432434"/>
                <a:gd name="connsiteX3" fmla="*/ 12153 w 448398"/>
                <a:gd name="connsiteY3" fmla="*/ 248285 h 432434"/>
                <a:gd name="connsiteX4" fmla="*/ 320128 w 448398"/>
                <a:gd name="connsiteY4" fmla="*/ 234950 h 432434"/>
                <a:gd name="connsiteX5" fmla="*/ 192493 w 448398"/>
                <a:gd name="connsiteY5" fmla="*/ 107950 h 432434"/>
                <a:gd name="connsiteX6" fmla="*/ 189318 w 448398"/>
                <a:gd name="connsiteY6" fmla="*/ 95885 h 432434"/>
                <a:gd name="connsiteX7" fmla="*/ 197573 w 448398"/>
                <a:gd name="connsiteY7" fmla="*/ 86995 h 432434"/>
                <a:gd name="connsiteX8" fmla="*/ 439508 w 448398"/>
                <a:gd name="connsiteY8" fmla="*/ 0 h 432434"/>
                <a:gd name="connsiteX9" fmla="*/ 448398 w 448398"/>
                <a:gd name="connsiteY9" fmla="*/ 24130 h 432434"/>
                <a:gd name="connsiteX10" fmla="*/ 225513 w 448398"/>
                <a:gd name="connsiteY10" fmla="*/ 104140 h 432434"/>
                <a:gd name="connsiteX11" fmla="*/ 358863 w 448398"/>
                <a:gd name="connsiteY11" fmla="*/ 237490 h 432434"/>
                <a:gd name="connsiteX12" fmla="*/ 362038 w 448398"/>
                <a:gd name="connsiteY12" fmla="*/ 250825 h 432434"/>
                <a:gd name="connsiteX13" fmla="*/ 350608 w 448398"/>
                <a:gd name="connsiteY13" fmla="*/ 259080 h 432434"/>
                <a:gd name="connsiteX14" fmla="*/ 36283 w 448398"/>
                <a:gd name="connsiteY14" fmla="*/ 273050 h 432434"/>
                <a:gd name="connsiteX15" fmla="*/ 132803 w 448398"/>
                <a:gd name="connsiteY15" fmla="*/ 418465 h 432434"/>
                <a:gd name="connsiteX16" fmla="*/ 111213 w 448398"/>
                <a:gd name="connsiteY16" fmla="*/ 432435 h 43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398" h="432434">
                  <a:moveTo>
                    <a:pt x="111213" y="432435"/>
                  </a:moveTo>
                  <a:lnTo>
                    <a:pt x="1993" y="267970"/>
                  </a:lnTo>
                  <a:cubicBezTo>
                    <a:pt x="-547" y="264160"/>
                    <a:pt x="-547" y="259080"/>
                    <a:pt x="1358" y="255270"/>
                  </a:cubicBezTo>
                  <a:cubicBezTo>
                    <a:pt x="3263" y="251460"/>
                    <a:pt x="7708" y="248285"/>
                    <a:pt x="12153" y="248285"/>
                  </a:cubicBezTo>
                  <a:lnTo>
                    <a:pt x="320128" y="234950"/>
                  </a:lnTo>
                  <a:lnTo>
                    <a:pt x="192493" y="107950"/>
                  </a:lnTo>
                  <a:cubicBezTo>
                    <a:pt x="189318" y="104775"/>
                    <a:pt x="188048" y="100330"/>
                    <a:pt x="189318" y="95885"/>
                  </a:cubicBezTo>
                  <a:cubicBezTo>
                    <a:pt x="189953" y="91440"/>
                    <a:pt x="193128" y="88265"/>
                    <a:pt x="197573" y="86995"/>
                  </a:cubicBezTo>
                  <a:lnTo>
                    <a:pt x="439508" y="0"/>
                  </a:lnTo>
                  <a:lnTo>
                    <a:pt x="448398" y="24130"/>
                  </a:lnTo>
                  <a:lnTo>
                    <a:pt x="225513" y="104140"/>
                  </a:lnTo>
                  <a:lnTo>
                    <a:pt x="358863" y="237490"/>
                  </a:lnTo>
                  <a:cubicBezTo>
                    <a:pt x="362673" y="241300"/>
                    <a:pt x="363308" y="246380"/>
                    <a:pt x="362038" y="250825"/>
                  </a:cubicBezTo>
                  <a:cubicBezTo>
                    <a:pt x="360133" y="255270"/>
                    <a:pt x="355688" y="258445"/>
                    <a:pt x="350608" y="259080"/>
                  </a:cubicBezTo>
                  <a:lnTo>
                    <a:pt x="36283" y="273050"/>
                  </a:lnTo>
                  <a:lnTo>
                    <a:pt x="132803" y="418465"/>
                  </a:lnTo>
                  <a:lnTo>
                    <a:pt x="111213" y="432435"/>
                  </a:lnTo>
                  <a:close/>
                </a:path>
              </a:pathLst>
            </a:custGeom>
            <a:grpFill/>
            <a:ln w="6350" cap="flat">
              <a:noFill/>
              <a:prstDash val="solid"/>
              <a:miter/>
            </a:ln>
          </p:spPr>
          <p:txBody>
            <a:bodyPr rtlCol="0" anchor="ctr"/>
            <a:lstStyle/>
            <a:p>
              <a:endParaRPr lang="en-US"/>
            </a:p>
          </p:txBody>
        </p:sp>
      </p:grpSp>
      <p:grpSp>
        <p:nvGrpSpPr>
          <p:cNvPr id="99" name="Group 98">
            <a:extLst>
              <a:ext uri="{FF2B5EF4-FFF2-40B4-BE49-F238E27FC236}">
                <a16:creationId xmlns:a16="http://schemas.microsoft.com/office/drawing/2014/main" id="{FBF5EF55-74EF-0946-94AE-15A225ED76B0}"/>
              </a:ext>
            </a:extLst>
          </p:cNvPr>
          <p:cNvGrpSpPr>
            <a:grpSpLocks noChangeAspect="1"/>
          </p:cNvGrpSpPr>
          <p:nvPr/>
        </p:nvGrpSpPr>
        <p:grpSpPr>
          <a:xfrm>
            <a:off x="8844431" y="2199330"/>
            <a:ext cx="280843" cy="348351"/>
            <a:chOff x="19630390" y="450850"/>
            <a:chExt cx="742315" cy="920750"/>
          </a:xfrm>
          <a:solidFill>
            <a:schemeClr val="accent1"/>
          </a:solidFill>
        </p:grpSpPr>
        <p:sp>
          <p:nvSpPr>
            <p:cNvPr id="100" name="Freeform 99">
              <a:extLst>
                <a:ext uri="{FF2B5EF4-FFF2-40B4-BE49-F238E27FC236}">
                  <a16:creationId xmlns:a16="http://schemas.microsoft.com/office/drawing/2014/main" id="{1E1CBAA6-C40B-B74A-AB4C-7F6993F6D248}"/>
                </a:ext>
              </a:extLst>
            </p:cNvPr>
            <p:cNvSpPr/>
            <p:nvPr/>
          </p:nvSpPr>
          <p:spPr>
            <a:xfrm>
              <a:off x="19646036" y="467359"/>
              <a:ext cx="709620" cy="889000"/>
            </a:xfrm>
            <a:custGeom>
              <a:avLst/>
              <a:gdLst>
                <a:gd name="connsiteX0" fmla="*/ 353924 w 709620"/>
                <a:gd name="connsiteY0" fmla="*/ 888365 h 889000"/>
                <a:gd name="connsiteX1" fmla="*/ 352019 w 709620"/>
                <a:gd name="connsiteY1" fmla="*/ 888365 h 889000"/>
                <a:gd name="connsiteX2" fmla="*/ 208509 w 709620"/>
                <a:gd name="connsiteY2" fmla="*/ 869950 h 889000"/>
                <a:gd name="connsiteX3" fmla="*/ 204064 w 709620"/>
                <a:gd name="connsiteY3" fmla="*/ 868680 h 889000"/>
                <a:gd name="connsiteX4" fmla="*/ 6579 w 709620"/>
                <a:gd name="connsiteY4" fmla="*/ 755650 h 889000"/>
                <a:gd name="connsiteX5" fmla="*/ 229 w 709620"/>
                <a:gd name="connsiteY5" fmla="*/ 747395 h 889000"/>
                <a:gd name="connsiteX6" fmla="*/ 2769 w 709620"/>
                <a:gd name="connsiteY6" fmla="*/ 737235 h 889000"/>
                <a:gd name="connsiteX7" fmla="*/ 111354 w 709620"/>
                <a:gd name="connsiteY7" fmla="*/ 595630 h 889000"/>
                <a:gd name="connsiteX8" fmla="*/ 120244 w 709620"/>
                <a:gd name="connsiteY8" fmla="*/ 590550 h 889000"/>
                <a:gd name="connsiteX9" fmla="*/ 129769 w 709620"/>
                <a:gd name="connsiteY9" fmla="*/ 594360 h 889000"/>
                <a:gd name="connsiteX10" fmla="*/ 230734 w 709620"/>
                <a:gd name="connsiteY10" fmla="*/ 654050 h 889000"/>
                <a:gd name="connsiteX11" fmla="*/ 352654 w 709620"/>
                <a:gd name="connsiteY11" fmla="*/ 681355 h 889000"/>
                <a:gd name="connsiteX12" fmla="*/ 441554 w 709620"/>
                <a:gd name="connsiteY12" fmla="*/ 654050 h 889000"/>
                <a:gd name="connsiteX13" fmla="*/ 400914 w 709620"/>
                <a:gd name="connsiteY13" fmla="*/ 549910 h 889000"/>
                <a:gd name="connsiteX14" fmla="*/ 227559 w 709620"/>
                <a:gd name="connsiteY14" fmla="*/ 546100 h 889000"/>
                <a:gd name="connsiteX15" fmla="*/ 218034 w 709620"/>
                <a:gd name="connsiteY15" fmla="*/ 542925 h 889000"/>
                <a:gd name="connsiteX16" fmla="*/ 213589 w 709620"/>
                <a:gd name="connsiteY16" fmla="*/ 533400 h 889000"/>
                <a:gd name="connsiteX17" fmla="*/ 213589 w 709620"/>
                <a:gd name="connsiteY17" fmla="*/ 347345 h 889000"/>
                <a:gd name="connsiteX18" fmla="*/ 217399 w 709620"/>
                <a:gd name="connsiteY18" fmla="*/ 337820 h 889000"/>
                <a:gd name="connsiteX19" fmla="*/ 226924 w 709620"/>
                <a:gd name="connsiteY19" fmla="*/ 334645 h 889000"/>
                <a:gd name="connsiteX20" fmla="*/ 400914 w 709620"/>
                <a:gd name="connsiteY20" fmla="*/ 335915 h 889000"/>
                <a:gd name="connsiteX21" fmla="*/ 440919 w 709620"/>
                <a:gd name="connsiteY21" fmla="*/ 238125 h 889000"/>
                <a:gd name="connsiteX22" fmla="*/ 351384 w 709620"/>
                <a:gd name="connsiteY22" fmla="*/ 210185 h 889000"/>
                <a:gd name="connsiteX23" fmla="*/ 229464 w 709620"/>
                <a:gd name="connsiteY23" fmla="*/ 229235 h 889000"/>
                <a:gd name="connsiteX24" fmla="*/ 132309 w 709620"/>
                <a:gd name="connsiteY24" fmla="*/ 288925 h 889000"/>
                <a:gd name="connsiteX25" fmla="*/ 122784 w 709620"/>
                <a:gd name="connsiteY25" fmla="*/ 292100 h 889000"/>
                <a:gd name="connsiteX26" fmla="*/ 113894 w 709620"/>
                <a:gd name="connsiteY26" fmla="*/ 287020 h 889000"/>
                <a:gd name="connsiteX27" fmla="*/ 12294 w 709620"/>
                <a:gd name="connsiteY27" fmla="*/ 155575 h 889000"/>
                <a:gd name="connsiteX28" fmla="*/ 9754 w 709620"/>
                <a:gd name="connsiteY28" fmla="*/ 145415 h 889000"/>
                <a:gd name="connsiteX29" fmla="*/ 15469 w 709620"/>
                <a:gd name="connsiteY29" fmla="*/ 137160 h 889000"/>
                <a:gd name="connsiteX30" fmla="*/ 202159 w 709620"/>
                <a:gd name="connsiteY30" fmla="*/ 19685 h 889000"/>
                <a:gd name="connsiteX31" fmla="*/ 207239 w 709620"/>
                <a:gd name="connsiteY31" fmla="*/ 17780 h 889000"/>
                <a:gd name="connsiteX32" fmla="*/ 350114 w 709620"/>
                <a:gd name="connsiteY32" fmla="*/ 0 h 889000"/>
                <a:gd name="connsiteX33" fmla="*/ 353289 w 709620"/>
                <a:gd name="connsiteY33" fmla="*/ 0 h 889000"/>
                <a:gd name="connsiteX34" fmla="*/ 496799 w 709620"/>
                <a:gd name="connsiteY34" fmla="*/ 17780 h 889000"/>
                <a:gd name="connsiteX35" fmla="*/ 501879 w 709620"/>
                <a:gd name="connsiteY35" fmla="*/ 19685 h 889000"/>
                <a:gd name="connsiteX36" fmla="*/ 672059 w 709620"/>
                <a:gd name="connsiteY36" fmla="*/ 126365 h 889000"/>
                <a:gd name="connsiteX37" fmla="*/ 677774 w 709620"/>
                <a:gd name="connsiteY37" fmla="*/ 137160 h 889000"/>
                <a:gd name="connsiteX38" fmla="*/ 675234 w 709620"/>
                <a:gd name="connsiteY38" fmla="*/ 328930 h 889000"/>
                <a:gd name="connsiteX39" fmla="*/ 669519 w 709620"/>
                <a:gd name="connsiteY39" fmla="*/ 339725 h 889000"/>
                <a:gd name="connsiteX40" fmla="*/ 529184 w 709620"/>
                <a:gd name="connsiteY40" fmla="*/ 429895 h 889000"/>
                <a:gd name="connsiteX41" fmla="*/ 668884 w 709620"/>
                <a:gd name="connsiteY41" fmla="*/ 504825 h 889000"/>
                <a:gd name="connsiteX42" fmla="*/ 675234 w 709620"/>
                <a:gd name="connsiteY42" fmla="*/ 514350 h 889000"/>
                <a:gd name="connsiteX43" fmla="*/ 709524 w 709620"/>
                <a:gd name="connsiteY43" fmla="*/ 742315 h 889000"/>
                <a:gd name="connsiteX44" fmla="*/ 703174 w 709620"/>
                <a:gd name="connsiteY44" fmla="*/ 755015 h 889000"/>
                <a:gd name="connsiteX45" fmla="*/ 501879 w 709620"/>
                <a:gd name="connsiteY45" fmla="*/ 869950 h 889000"/>
                <a:gd name="connsiteX46" fmla="*/ 497434 w 709620"/>
                <a:gd name="connsiteY46" fmla="*/ 871220 h 889000"/>
                <a:gd name="connsiteX47" fmla="*/ 353924 w 709620"/>
                <a:gd name="connsiteY47" fmla="*/ 889000 h 889000"/>
                <a:gd name="connsiteX48" fmla="*/ 353924 w 709620"/>
                <a:gd name="connsiteY48" fmla="*/ 888365 h 889000"/>
                <a:gd name="connsiteX49" fmla="*/ 214224 w 709620"/>
                <a:gd name="connsiteY49" fmla="*/ 845185 h 889000"/>
                <a:gd name="connsiteX50" fmla="*/ 353924 w 709620"/>
                <a:gd name="connsiteY50" fmla="*/ 862965 h 889000"/>
                <a:gd name="connsiteX51" fmla="*/ 493624 w 709620"/>
                <a:gd name="connsiteY51" fmla="*/ 845820 h 889000"/>
                <a:gd name="connsiteX52" fmla="*/ 684759 w 709620"/>
                <a:gd name="connsiteY52" fmla="*/ 736600 h 889000"/>
                <a:gd name="connsiteX53" fmla="*/ 653009 w 709620"/>
                <a:gd name="connsiteY53" fmla="*/ 523240 h 889000"/>
                <a:gd name="connsiteX54" fmla="*/ 499974 w 709620"/>
                <a:gd name="connsiteY54" fmla="*/ 441325 h 889000"/>
                <a:gd name="connsiteX55" fmla="*/ 492989 w 709620"/>
                <a:gd name="connsiteY55" fmla="*/ 430530 h 889000"/>
                <a:gd name="connsiteX56" fmla="*/ 498704 w 709620"/>
                <a:gd name="connsiteY56" fmla="*/ 419100 h 889000"/>
                <a:gd name="connsiteX57" fmla="*/ 651739 w 709620"/>
                <a:gd name="connsiteY57" fmla="*/ 320675 h 889000"/>
                <a:gd name="connsiteX58" fmla="*/ 654279 w 709620"/>
                <a:gd name="connsiteY58" fmla="*/ 142875 h 889000"/>
                <a:gd name="connsiteX59" fmla="*/ 492989 w 709620"/>
                <a:gd name="connsiteY59" fmla="*/ 41275 h 889000"/>
                <a:gd name="connsiteX60" fmla="*/ 353924 w 709620"/>
                <a:gd name="connsiteY60" fmla="*/ 24130 h 889000"/>
                <a:gd name="connsiteX61" fmla="*/ 214859 w 709620"/>
                <a:gd name="connsiteY61" fmla="*/ 41275 h 889000"/>
                <a:gd name="connsiteX62" fmla="*/ 42774 w 709620"/>
                <a:gd name="connsiteY62" fmla="*/ 149860 h 889000"/>
                <a:gd name="connsiteX63" fmla="*/ 127864 w 709620"/>
                <a:gd name="connsiteY63" fmla="*/ 260350 h 889000"/>
                <a:gd name="connsiteX64" fmla="*/ 221844 w 709620"/>
                <a:gd name="connsiteY64" fmla="*/ 204470 h 889000"/>
                <a:gd name="connsiteX65" fmla="*/ 225654 w 709620"/>
                <a:gd name="connsiteY65" fmla="*/ 203200 h 889000"/>
                <a:gd name="connsiteX66" fmla="*/ 352019 w 709620"/>
                <a:gd name="connsiteY66" fmla="*/ 183515 h 889000"/>
                <a:gd name="connsiteX67" fmla="*/ 357734 w 709620"/>
                <a:gd name="connsiteY67" fmla="*/ 184150 h 889000"/>
                <a:gd name="connsiteX68" fmla="*/ 463144 w 709620"/>
                <a:gd name="connsiteY68" fmla="*/ 216535 h 889000"/>
                <a:gd name="connsiteX69" fmla="*/ 470764 w 709620"/>
                <a:gd name="connsiteY69" fmla="*/ 223520 h 889000"/>
                <a:gd name="connsiteX70" fmla="*/ 470764 w 709620"/>
                <a:gd name="connsiteY70" fmla="*/ 233680 h 889000"/>
                <a:gd name="connsiteX71" fmla="*/ 421869 w 709620"/>
                <a:gd name="connsiteY71" fmla="*/ 352425 h 889000"/>
                <a:gd name="connsiteX72" fmla="*/ 409804 w 709620"/>
                <a:gd name="connsiteY72" fmla="*/ 360045 h 889000"/>
                <a:gd name="connsiteX73" fmla="*/ 238989 w 709620"/>
                <a:gd name="connsiteY73" fmla="*/ 359410 h 889000"/>
                <a:gd name="connsiteX74" fmla="*/ 238989 w 709620"/>
                <a:gd name="connsiteY74" fmla="*/ 519430 h 889000"/>
                <a:gd name="connsiteX75" fmla="*/ 409804 w 709620"/>
                <a:gd name="connsiteY75" fmla="*/ 523875 h 889000"/>
                <a:gd name="connsiteX76" fmla="*/ 421234 w 709620"/>
                <a:gd name="connsiteY76" fmla="*/ 532130 h 889000"/>
                <a:gd name="connsiteX77" fmla="*/ 470129 w 709620"/>
                <a:gd name="connsiteY77" fmla="*/ 656590 h 889000"/>
                <a:gd name="connsiteX78" fmla="*/ 469494 w 709620"/>
                <a:gd name="connsiteY78" fmla="*/ 666750 h 889000"/>
                <a:gd name="connsiteX79" fmla="*/ 461874 w 709620"/>
                <a:gd name="connsiteY79" fmla="*/ 673100 h 889000"/>
                <a:gd name="connsiteX80" fmla="*/ 356464 w 709620"/>
                <a:gd name="connsiteY80" fmla="*/ 705485 h 889000"/>
                <a:gd name="connsiteX81" fmla="*/ 350114 w 709620"/>
                <a:gd name="connsiteY81" fmla="*/ 705485 h 889000"/>
                <a:gd name="connsiteX82" fmla="*/ 223749 w 709620"/>
                <a:gd name="connsiteY82" fmla="*/ 676910 h 889000"/>
                <a:gd name="connsiteX83" fmla="*/ 221844 w 709620"/>
                <a:gd name="connsiteY83" fmla="*/ 676275 h 889000"/>
                <a:gd name="connsiteX84" fmla="*/ 122784 w 709620"/>
                <a:gd name="connsiteY84" fmla="*/ 620395 h 889000"/>
                <a:gd name="connsiteX85" fmla="*/ 31344 w 709620"/>
                <a:gd name="connsiteY85" fmla="*/ 739775 h 889000"/>
                <a:gd name="connsiteX86" fmla="*/ 214224 w 709620"/>
                <a:gd name="connsiteY86" fmla="*/ 845185 h 88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09620" h="889000">
                  <a:moveTo>
                    <a:pt x="353924" y="888365"/>
                  </a:moveTo>
                  <a:cubicBezTo>
                    <a:pt x="353289" y="888365"/>
                    <a:pt x="352654" y="888365"/>
                    <a:pt x="352019" y="888365"/>
                  </a:cubicBezTo>
                  <a:lnTo>
                    <a:pt x="208509" y="869950"/>
                  </a:lnTo>
                  <a:cubicBezTo>
                    <a:pt x="206604" y="869950"/>
                    <a:pt x="205334" y="869315"/>
                    <a:pt x="204064" y="868680"/>
                  </a:cubicBezTo>
                  <a:lnTo>
                    <a:pt x="6579" y="755650"/>
                  </a:lnTo>
                  <a:cubicBezTo>
                    <a:pt x="3404" y="753745"/>
                    <a:pt x="864" y="750570"/>
                    <a:pt x="229" y="747395"/>
                  </a:cubicBezTo>
                  <a:cubicBezTo>
                    <a:pt x="-406" y="743585"/>
                    <a:pt x="229" y="739775"/>
                    <a:pt x="2769" y="737235"/>
                  </a:cubicBezTo>
                  <a:lnTo>
                    <a:pt x="111354" y="595630"/>
                  </a:lnTo>
                  <a:cubicBezTo>
                    <a:pt x="113259" y="592455"/>
                    <a:pt x="117069" y="591185"/>
                    <a:pt x="120244" y="590550"/>
                  </a:cubicBezTo>
                  <a:cubicBezTo>
                    <a:pt x="124054" y="590550"/>
                    <a:pt x="127229" y="591820"/>
                    <a:pt x="129769" y="594360"/>
                  </a:cubicBezTo>
                  <a:cubicBezTo>
                    <a:pt x="158344" y="622300"/>
                    <a:pt x="221844" y="650240"/>
                    <a:pt x="230734" y="654050"/>
                  </a:cubicBezTo>
                  <a:lnTo>
                    <a:pt x="352654" y="681355"/>
                  </a:lnTo>
                  <a:lnTo>
                    <a:pt x="441554" y="654050"/>
                  </a:lnTo>
                  <a:lnTo>
                    <a:pt x="400914" y="549910"/>
                  </a:lnTo>
                  <a:cubicBezTo>
                    <a:pt x="334874" y="548005"/>
                    <a:pt x="236449" y="545465"/>
                    <a:pt x="227559" y="546100"/>
                  </a:cubicBezTo>
                  <a:cubicBezTo>
                    <a:pt x="223749" y="546100"/>
                    <a:pt x="220574" y="545465"/>
                    <a:pt x="218034" y="542925"/>
                  </a:cubicBezTo>
                  <a:cubicBezTo>
                    <a:pt x="215494" y="540385"/>
                    <a:pt x="213589" y="537210"/>
                    <a:pt x="213589" y="533400"/>
                  </a:cubicBezTo>
                  <a:lnTo>
                    <a:pt x="213589" y="347345"/>
                  </a:lnTo>
                  <a:cubicBezTo>
                    <a:pt x="213589" y="343535"/>
                    <a:pt x="214859" y="340360"/>
                    <a:pt x="217399" y="337820"/>
                  </a:cubicBezTo>
                  <a:cubicBezTo>
                    <a:pt x="219939" y="335280"/>
                    <a:pt x="223114" y="334010"/>
                    <a:pt x="226924" y="334645"/>
                  </a:cubicBezTo>
                  <a:cubicBezTo>
                    <a:pt x="238989" y="335280"/>
                    <a:pt x="349479" y="335915"/>
                    <a:pt x="400914" y="335915"/>
                  </a:cubicBezTo>
                  <a:lnTo>
                    <a:pt x="440919" y="238125"/>
                  </a:lnTo>
                  <a:lnTo>
                    <a:pt x="351384" y="210185"/>
                  </a:lnTo>
                  <a:lnTo>
                    <a:pt x="229464" y="229235"/>
                  </a:lnTo>
                  <a:cubicBezTo>
                    <a:pt x="218669" y="234315"/>
                    <a:pt x="160884" y="263525"/>
                    <a:pt x="132309" y="288925"/>
                  </a:cubicBezTo>
                  <a:cubicBezTo>
                    <a:pt x="129769" y="291465"/>
                    <a:pt x="125959" y="292100"/>
                    <a:pt x="122784" y="292100"/>
                  </a:cubicBezTo>
                  <a:cubicBezTo>
                    <a:pt x="118974" y="291465"/>
                    <a:pt x="115799" y="290195"/>
                    <a:pt x="113894" y="287020"/>
                  </a:cubicBezTo>
                  <a:lnTo>
                    <a:pt x="12294" y="155575"/>
                  </a:lnTo>
                  <a:cubicBezTo>
                    <a:pt x="10389" y="153035"/>
                    <a:pt x="9119" y="149225"/>
                    <a:pt x="9754" y="145415"/>
                  </a:cubicBezTo>
                  <a:cubicBezTo>
                    <a:pt x="10389" y="141605"/>
                    <a:pt x="12294" y="139065"/>
                    <a:pt x="15469" y="137160"/>
                  </a:cubicBezTo>
                  <a:lnTo>
                    <a:pt x="202159" y="19685"/>
                  </a:lnTo>
                  <a:cubicBezTo>
                    <a:pt x="203429" y="18415"/>
                    <a:pt x="205334" y="17780"/>
                    <a:pt x="207239" y="17780"/>
                  </a:cubicBezTo>
                  <a:lnTo>
                    <a:pt x="350114" y="0"/>
                  </a:lnTo>
                  <a:cubicBezTo>
                    <a:pt x="351384" y="0"/>
                    <a:pt x="352019" y="0"/>
                    <a:pt x="353289" y="0"/>
                  </a:cubicBezTo>
                  <a:lnTo>
                    <a:pt x="496799" y="17780"/>
                  </a:lnTo>
                  <a:cubicBezTo>
                    <a:pt x="498704" y="17780"/>
                    <a:pt x="500609" y="18415"/>
                    <a:pt x="501879" y="19685"/>
                  </a:cubicBezTo>
                  <a:lnTo>
                    <a:pt x="672059" y="126365"/>
                  </a:lnTo>
                  <a:cubicBezTo>
                    <a:pt x="675869" y="128905"/>
                    <a:pt x="677774" y="132715"/>
                    <a:pt x="677774" y="137160"/>
                  </a:cubicBezTo>
                  <a:lnTo>
                    <a:pt x="675234" y="328930"/>
                  </a:lnTo>
                  <a:cubicBezTo>
                    <a:pt x="675234" y="333375"/>
                    <a:pt x="672694" y="337185"/>
                    <a:pt x="669519" y="339725"/>
                  </a:cubicBezTo>
                  <a:lnTo>
                    <a:pt x="529184" y="429895"/>
                  </a:lnTo>
                  <a:lnTo>
                    <a:pt x="668884" y="504825"/>
                  </a:lnTo>
                  <a:cubicBezTo>
                    <a:pt x="672694" y="506730"/>
                    <a:pt x="674599" y="509905"/>
                    <a:pt x="675234" y="514350"/>
                  </a:cubicBezTo>
                  <a:lnTo>
                    <a:pt x="709524" y="742315"/>
                  </a:lnTo>
                  <a:cubicBezTo>
                    <a:pt x="710159" y="747395"/>
                    <a:pt x="707619" y="752475"/>
                    <a:pt x="703174" y="755015"/>
                  </a:cubicBezTo>
                  <a:lnTo>
                    <a:pt x="501879" y="869950"/>
                  </a:lnTo>
                  <a:cubicBezTo>
                    <a:pt x="500609" y="870585"/>
                    <a:pt x="498704" y="871220"/>
                    <a:pt x="497434" y="871220"/>
                  </a:cubicBezTo>
                  <a:lnTo>
                    <a:pt x="353924" y="889000"/>
                  </a:lnTo>
                  <a:cubicBezTo>
                    <a:pt x="354559" y="888365"/>
                    <a:pt x="354559" y="888365"/>
                    <a:pt x="353924" y="888365"/>
                  </a:cubicBezTo>
                  <a:close/>
                  <a:moveTo>
                    <a:pt x="214224" y="845185"/>
                  </a:moveTo>
                  <a:lnTo>
                    <a:pt x="353924" y="862965"/>
                  </a:lnTo>
                  <a:lnTo>
                    <a:pt x="493624" y="845820"/>
                  </a:lnTo>
                  <a:lnTo>
                    <a:pt x="684759" y="736600"/>
                  </a:lnTo>
                  <a:lnTo>
                    <a:pt x="653009" y="523240"/>
                  </a:lnTo>
                  <a:lnTo>
                    <a:pt x="499974" y="441325"/>
                  </a:lnTo>
                  <a:cubicBezTo>
                    <a:pt x="496164" y="439420"/>
                    <a:pt x="493624" y="434975"/>
                    <a:pt x="492989" y="430530"/>
                  </a:cubicBezTo>
                  <a:cubicBezTo>
                    <a:pt x="492989" y="426085"/>
                    <a:pt x="494894" y="421640"/>
                    <a:pt x="498704" y="419100"/>
                  </a:cubicBezTo>
                  <a:lnTo>
                    <a:pt x="651739" y="320675"/>
                  </a:lnTo>
                  <a:lnTo>
                    <a:pt x="654279" y="142875"/>
                  </a:lnTo>
                  <a:lnTo>
                    <a:pt x="492989" y="41275"/>
                  </a:lnTo>
                  <a:lnTo>
                    <a:pt x="353924" y="24130"/>
                  </a:lnTo>
                  <a:lnTo>
                    <a:pt x="214859" y="41275"/>
                  </a:lnTo>
                  <a:lnTo>
                    <a:pt x="42774" y="149860"/>
                  </a:lnTo>
                  <a:lnTo>
                    <a:pt x="127864" y="260350"/>
                  </a:lnTo>
                  <a:cubicBezTo>
                    <a:pt x="163424" y="233045"/>
                    <a:pt x="219304" y="205740"/>
                    <a:pt x="221844" y="204470"/>
                  </a:cubicBezTo>
                  <a:cubicBezTo>
                    <a:pt x="223114" y="203835"/>
                    <a:pt x="224384" y="203835"/>
                    <a:pt x="225654" y="203200"/>
                  </a:cubicBezTo>
                  <a:lnTo>
                    <a:pt x="352019" y="183515"/>
                  </a:lnTo>
                  <a:cubicBezTo>
                    <a:pt x="353924" y="183515"/>
                    <a:pt x="355829" y="183515"/>
                    <a:pt x="357734" y="184150"/>
                  </a:cubicBezTo>
                  <a:lnTo>
                    <a:pt x="463144" y="216535"/>
                  </a:lnTo>
                  <a:cubicBezTo>
                    <a:pt x="466319" y="217805"/>
                    <a:pt x="469494" y="219710"/>
                    <a:pt x="470764" y="223520"/>
                  </a:cubicBezTo>
                  <a:cubicBezTo>
                    <a:pt x="472034" y="226695"/>
                    <a:pt x="472669" y="230505"/>
                    <a:pt x="470764" y="233680"/>
                  </a:cubicBezTo>
                  <a:lnTo>
                    <a:pt x="421869" y="352425"/>
                  </a:lnTo>
                  <a:cubicBezTo>
                    <a:pt x="419964" y="357505"/>
                    <a:pt x="415519" y="360045"/>
                    <a:pt x="409804" y="360045"/>
                  </a:cubicBezTo>
                  <a:cubicBezTo>
                    <a:pt x="404089" y="360045"/>
                    <a:pt x="282169" y="360045"/>
                    <a:pt x="238989" y="359410"/>
                  </a:cubicBezTo>
                  <a:lnTo>
                    <a:pt x="238989" y="519430"/>
                  </a:lnTo>
                  <a:cubicBezTo>
                    <a:pt x="278359" y="519430"/>
                    <a:pt x="385674" y="522605"/>
                    <a:pt x="409804" y="523875"/>
                  </a:cubicBezTo>
                  <a:cubicBezTo>
                    <a:pt x="414884" y="523875"/>
                    <a:pt x="419329" y="527050"/>
                    <a:pt x="421234" y="532130"/>
                  </a:cubicBezTo>
                  <a:lnTo>
                    <a:pt x="470129" y="656590"/>
                  </a:lnTo>
                  <a:cubicBezTo>
                    <a:pt x="471399" y="659765"/>
                    <a:pt x="471399" y="663575"/>
                    <a:pt x="469494" y="666750"/>
                  </a:cubicBezTo>
                  <a:cubicBezTo>
                    <a:pt x="468224" y="669925"/>
                    <a:pt x="465049" y="672465"/>
                    <a:pt x="461874" y="673100"/>
                  </a:cubicBezTo>
                  <a:lnTo>
                    <a:pt x="356464" y="705485"/>
                  </a:lnTo>
                  <a:cubicBezTo>
                    <a:pt x="354559" y="706120"/>
                    <a:pt x="352019" y="706120"/>
                    <a:pt x="350114" y="705485"/>
                  </a:cubicBezTo>
                  <a:lnTo>
                    <a:pt x="223749" y="676910"/>
                  </a:lnTo>
                  <a:cubicBezTo>
                    <a:pt x="223114" y="676910"/>
                    <a:pt x="222479" y="676275"/>
                    <a:pt x="221844" y="676275"/>
                  </a:cubicBezTo>
                  <a:cubicBezTo>
                    <a:pt x="219304" y="675005"/>
                    <a:pt x="158979" y="649605"/>
                    <a:pt x="122784" y="620395"/>
                  </a:cubicBezTo>
                  <a:lnTo>
                    <a:pt x="31344" y="739775"/>
                  </a:lnTo>
                  <a:lnTo>
                    <a:pt x="214224" y="845185"/>
                  </a:lnTo>
                  <a:close/>
                </a:path>
              </a:pathLst>
            </a:custGeom>
            <a:grpFill/>
            <a:ln w="6350" cap="flat">
              <a:noFill/>
              <a:prstDash val="solid"/>
              <a:miter/>
            </a:ln>
          </p:spPr>
          <p:txBody>
            <a:bodyPr rtlCol="0" anchor="ctr"/>
            <a:lstStyle/>
            <a:p>
              <a:endParaRPr lang="en-US"/>
            </a:p>
          </p:txBody>
        </p:sp>
        <p:grpSp>
          <p:nvGrpSpPr>
            <p:cNvPr id="101" name="Graphic 336">
              <a:extLst>
                <a:ext uri="{FF2B5EF4-FFF2-40B4-BE49-F238E27FC236}">
                  <a16:creationId xmlns:a16="http://schemas.microsoft.com/office/drawing/2014/main" id="{159F4F4E-CF12-7740-8DA1-627C9B74A2F2}"/>
                </a:ext>
              </a:extLst>
            </p:cNvPr>
            <p:cNvGrpSpPr/>
            <p:nvPr/>
          </p:nvGrpSpPr>
          <p:grpSpPr>
            <a:xfrm>
              <a:off x="19739609" y="1040130"/>
              <a:ext cx="57150" cy="57150"/>
              <a:chOff x="19739609" y="1040130"/>
              <a:chExt cx="57150" cy="57150"/>
            </a:xfrm>
            <a:grpFill/>
          </p:grpSpPr>
          <p:sp>
            <p:nvSpPr>
              <p:cNvPr id="175" name="Freeform 174">
                <a:extLst>
                  <a:ext uri="{FF2B5EF4-FFF2-40B4-BE49-F238E27FC236}">
                    <a16:creationId xmlns:a16="http://schemas.microsoft.com/office/drawing/2014/main" id="{3B79B224-7605-534A-91EA-84AEA02EC907}"/>
                  </a:ext>
                </a:extLst>
              </p:cNvPr>
              <p:cNvSpPr/>
              <p:nvPr/>
            </p:nvSpPr>
            <p:spPr>
              <a:xfrm>
                <a:off x="19751674" y="105283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p>
            </p:txBody>
          </p:sp>
          <p:sp>
            <p:nvSpPr>
              <p:cNvPr id="176" name="Freeform 175">
                <a:extLst>
                  <a:ext uri="{FF2B5EF4-FFF2-40B4-BE49-F238E27FC236}">
                    <a16:creationId xmlns:a16="http://schemas.microsoft.com/office/drawing/2014/main" id="{ACEE34B5-ADD3-C14B-BB7C-E51B27B76F1B}"/>
                  </a:ext>
                </a:extLst>
              </p:cNvPr>
              <p:cNvSpPr/>
              <p:nvPr/>
            </p:nvSpPr>
            <p:spPr>
              <a:xfrm>
                <a:off x="19739609" y="104013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6515" y="43815"/>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115" y="26670"/>
                      <a:pt x="29845" y="25400"/>
                      <a:pt x="28575" y="25400"/>
                    </a:cubicBezTo>
                    <a:close/>
                  </a:path>
                </a:pathLst>
              </a:custGeom>
              <a:grpFill/>
              <a:ln w="6350" cap="flat">
                <a:noFill/>
                <a:prstDash val="solid"/>
                <a:miter/>
              </a:ln>
            </p:spPr>
            <p:txBody>
              <a:bodyPr rtlCol="0" anchor="ctr"/>
              <a:lstStyle/>
              <a:p>
                <a:endParaRPr lang="en-US"/>
              </a:p>
            </p:txBody>
          </p:sp>
        </p:grpSp>
        <p:grpSp>
          <p:nvGrpSpPr>
            <p:cNvPr id="102" name="Graphic 336">
              <a:extLst>
                <a:ext uri="{FF2B5EF4-FFF2-40B4-BE49-F238E27FC236}">
                  <a16:creationId xmlns:a16="http://schemas.microsoft.com/office/drawing/2014/main" id="{F4DE497C-6A4D-3648-ADEA-168DD2DAC5A3}"/>
                </a:ext>
              </a:extLst>
            </p:cNvPr>
            <p:cNvGrpSpPr/>
            <p:nvPr/>
          </p:nvGrpSpPr>
          <p:grpSpPr>
            <a:xfrm>
              <a:off x="19844384" y="970914"/>
              <a:ext cx="57150" cy="57150"/>
              <a:chOff x="19844384" y="970914"/>
              <a:chExt cx="57150" cy="57150"/>
            </a:xfrm>
            <a:grpFill/>
          </p:grpSpPr>
          <p:sp>
            <p:nvSpPr>
              <p:cNvPr id="173" name="Freeform 172">
                <a:extLst>
                  <a:ext uri="{FF2B5EF4-FFF2-40B4-BE49-F238E27FC236}">
                    <a16:creationId xmlns:a16="http://schemas.microsoft.com/office/drawing/2014/main" id="{0298DA58-25B0-1B40-AA24-462080638AF1}"/>
                  </a:ext>
                </a:extLst>
              </p:cNvPr>
              <p:cNvSpPr/>
              <p:nvPr/>
            </p:nvSpPr>
            <p:spPr>
              <a:xfrm>
                <a:off x="19857084" y="983614"/>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6" y="0"/>
                      <a:pt x="15875" y="0"/>
                    </a:cubicBezTo>
                    <a:cubicBezTo>
                      <a:pt x="24765" y="0"/>
                      <a:pt x="31750" y="6985"/>
                      <a:pt x="31750" y="15875"/>
                    </a:cubicBezTo>
                    <a:close/>
                  </a:path>
                </a:pathLst>
              </a:custGeom>
              <a:grpFill/>
              <a:ln w="6350" cap="flat">
                <a:noFill/>
                <a:prstDash val="solid"/>
                <a:miter/>
              </a:ln>
            </p:spPr>
            <p:txBody>
              <a:bodyPr rtlCol="0" anchor="ctr"/>
              <a:lstStyle/>
              <a:p>
                <a:endParaRPr lang="en-US"/>
              </a:p>
            </p:txBody>
          </p:sp>
          <p:sp>
            <p:nvSpPr>
              <p:cNvPr id="174" name="Freeform 173">
                <a:extLst>
                  <a:ext uri="{FF2B5EF4-FFF2-40B4-BE49-F238E27FC236}">
                    <a16:creationId xmlns:a16="http://schemas.microsoft.com/office/drawing/2014/main" id="{1F17C326-2E1B-F84E-A913-64A86CF37FC8}"/>
                  </a:ext>
                </a:extLst>
              </p:cNvPr>
              <p:cNvSpPr/>
              <p:nvPr/>
            </p:nvSpPr>
            <p:spPr>
              <a:xfrm>
                <a:off x="19844384" y="97091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3815"/>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p>
            </p:txBody>
          </p:sp>
        </p:grpSp>
        <p:grpSp>
          <p:nvGrpSpPr>
            <p:cNvPr id="103" name="Graphic 336">
              <a:extLst>
                <a:ext uri="{FF2B5EF4-FFF2-40B4-BE49-F238E27FC236}">
                  <a16:creationId xmlns:a16="http://schemas.microsoft.com/office/drawing/2014/main" id="{FF76D728-2298-2E4C-A662-FFE6D4DD91C0}"/>
                </a:ext>
              </a:extLst>
            </p:cNvPr>
            <p:cNvGrpSpPr/>
            <p:nvPr/>
          </p:nvGrpSpPr>
          <p:grpSpPr>
            <a:xfrm>
              <a:off x="19844384" y="786130"/>
              <a:ext cx="57150" cy="57150"/>
              <a:chOff x="19844384" y="786130"/>
              <a:chExt cx="57150" cy="57150"/>
            </a:xfrm>
            <a:grpFill/>
          </p:grpSpPr>
          <p:sp>
            <p:nvSpPr>
              <p:cNvPr id="171" name="Freeform 170">
                <a:extLst>
                  <a:ext uri="{FF2B5EF4-FFF2-40B4-BE49-F238E27FC236}">
                    <a16:creationId xmlns:a16="http://schemas.microsoft.com/office/drawing/2014/main" id="{71757DD7-6F63-0140-A2A2-8133CBD8B11A}"/>
                  </a:ext>
                </a:extLst>
              </p:cNvPr>
              <p:cNvSpPr/>
              <p:nvPr/>
            </p:nvSpPr>
            <p:spPr>
              <a:xfrm>
                <a:off x="19857084" y="79883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6" y="0"/>
                      <a:pt x="15875" y="0"/>
                    </a:cubicBezTo>
                    <a:cubicBezTo>
                      <a:pt x="24765" y="0"/>
                      <a:pt x="31750" y="6985"/>
                      <a:pt x="31750" y="15875"/>
                    </a:cubicBezTo>
                    <a:close/>
                  </a:path>
                </a:pathLst>
              </a:custGeom>
              <a:grpFill/>
              <a:ln w="6350" cap="flat">
                <a:noFill/>
                <a:prstDash val="solid"/>
                <a:miter/>
              </a:ln>
            </p:spPr>
            <p:txBody>
              <a:bodyPr rtlCol="0" anchor="ctr"/>
              <a:lstStyle/>
              <a:p>
                <a:endParaRPr lang="en-US"/>
              </a:p>
            </p:txBody>
          </p:sp>
          <p:sp>
            <p:nvSpPr>
              <p:cNvPr id="172" name="Freeform 171">
                <a:extLst>
                  <a:ext uri="{FF2B5EF4-FFF2-40B4-BE49-F238E27FC236}">
                    <a16:creationId xmlns:a16="http://schemas.microsoft.com/office/drawing/2014/main" id="{E1029B5C-5DDD-8048-892C-0168F729085C}"/>
                  </a:ext>
                </a:extLst>
              </p:cNvPr>
              <p:cNvSpPr/>
              <p:nvPr/>
            </p:nvSpPr>
            <p:spPr>
              <a:xfrm>
                <a:off x="19844384" y="78613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p>
            </p:txBody>
          </p:sp>
        </p:grpSp>
        <p:grpSp>
          <p:nvGrpSpPr>
            <p:cNvPr id="104" name="Graphic 336">
              <a:extLst>
                <a:ext uri="{FF2B5EF4-FFF2-40B4-BE49-F238E27FC236}">
                  <a16:creationId xmlns:a16="http://schemas.microsoft.com/office/drawing/2014/main" id="{43A2CD02-7951-C247-9F67-DC656C469C35}"/>
                </a:ext>
              </a:extLst>
            </p:cNvPr>
            <p:cNvGrpSpPr/>
            <p:nvPr/>
          </p:nvGrpSpPr>
          <p:grpSpPr>
            <a:xfrm>
              <a:off x="20124420" y="868044"/>
              <a:ext cx="57150" cy="57150"/>
              <a:chOff x="20124420" y="868044"/>
              <a:chExt cx="57150" cy="57150"/>
            </a:xfrm>
            <a:grpFill/>
          </p:grpSpPr>
          <p:sp>
            <p:nvSpPr>
              <p:cNvPr id="169" name="Freeform 168">
                <a:extLst>
                  <a:ext uri="{FF2B5EF4-FFF2-40B4-BE49-F238E27FC236}">
                    <a16:creationId xmlns:a16="http://schemas.microsoft.com/office/drawing/2014/main" id="{672B89C3-CA7A-9E44-B05D-D9BD30B95359}"/>
                  </a:ext>
                </a:extLst>
              </p:cNvPr>
              <p:cNvSpPr/>
              <p:nvPr/>
            </p:nvSpPr>
            <p:spPr>
              <a:xfrm>
                <a:off x="20136484" y="88138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6" y="0"/>
                      <a:pt x="15875" y="0"/>
                    </a:cubicBezTo>
                    <a:cubicBezTo>
                      <a:pt x="24765" y="0"/>
                      <a:pt x="31750" y="6985"/>
                      <a:pt x="31750" y="15875"/>
                    </a:cubicBezTo>
                    <a:close/>
                  </a:path>
                </a:pathLst>
              </a:custGeom>
              <a:grpFill/>
              <a:ln w="6350" cap="flat">
                <a:noFill/>
                <a:prstDash val="solid"/>
                <a:miter/>
              </a:ln>
            </p:spPr>
            <p:txBody>
              <a:bodyPr rtlCol="0" anchor="ctr"/>
              <a:lstStyle/>
              <a:p>
                <a:endParaRPr lang="en-US"/>
              </a:p>
            </p:txBody>
          </p:sp>
          <p:sp>
            <p:nvSpPr>
              <p:cNvPr id="170" name="Freeform 169">
                <a:extLst>
                  <a:ext uri="{FF2B5EF4-FFF2-40B4-BE49-F238E27FC236}">
                    <a16:creationId xmlns:a16="http://schemas.microsoft.com/office/drawing/2014/main" id="{B712FB5C-9F5E-B341-B2EA-6552382E9BA2}"/>
                  </a:ext>
                </a:extLst>
              </p:cNvPr>
              <p:cNvSpPr/>
              <p:nvPr/>
            </p:nvSpPr>
            <p:spPr>
              <a:xfrm>
                <a:off x="20124420" y="86804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6035 h 57150"/>
                  <a:gd name="connsiteX6" fmla="*/ 25400 w 57150"/>
                  <a:gd name="connsiteY6" fmla="*/ 29210 h 57150"/>
                  <a:gd name="connsiteX7" fmla="*/ 28575 w 57150"/>
                  <a:gd name="connsiteY7" fmla="*/ 32385 h 57150"/>
                  <a:gd name="connsiteX8" fmla="*/ 31750 w 57150"/>
                  <a:gd name="connsiteY8" fmla="*/ 29210 h 57150"/>
                  <a:gd name="connsiteX9" fmla="*/ 28575 w 57150"/>
                  <a:gd name="connsiteY9" fmla="*/ 2603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6514" y="44450"/>
                      <a:pt x="43814" y="57150"/>
                      <a:pt x="28575" y="57150"/>
                    </a:cubicBezTo>
                    <a:close/>
                    <a:moveTo>
                      <a:pt x="28575" y="26035"/>
                    </a:moveTo>
                    <a:cubicBezTo>
                      <a:pt x="26670" y="26035"/>
                      <a:pt x="25400" y="27305"/>
                      <a:pt x="25400" y="29210"/>
                    </a:cubicBezTo>
                    <a:cubicBezTo>
                      <a:pt x="25400" y="31115"/>
                      <a:pt x="26670" y="32385"/>
                      <a:pt x="28575" y="32385"/>
                    </a:cubicBezTo>
                    <a:cubicBezTo>
                      <a:pt x="30480" y="32385"/>
                      <a:pt x="31750" y="31115"/>
                      <a:pt x="31750" y="29210"/>
                    </a:cubicBezTo>
                    <a:cubicBezTo>
                      <a:pt x="31750" y="27305"/>
                      <a:pt x="29845" y="26035"/>
                      <a:pt x="28575" y="26035"/>
                    </a:cubicBezTo>
                    <a:close/>
                  </a:path>
                </a:pathLst>
              </a:custGeom>
              <a:grpFill/>
              <a:ln w="6350" cap="flat">
                <a:noFill/>
                <a:prstDash val="solid"/>
                <a:miter/>
              </a:ln>
            </p:spPr>
            <p:txBody>
              <a:bodyPr rtlCol="0" anchor="ctr"/>
              <a:lstStyle/>
              <a:p>
                <a:endParaRPr lang="en-US"/>
              </a:p>
            </p:txBody>
          </p:sp>
        </p:grpSp>
        <p:grpSp>
          <p:nvGrpSpPr>
            <p:cNvPr id="105" name="Graphic 336">
              <a:extLst>
                <a:ext uri="{FF2B5EF4-FFF2-40B4-BE49-F238E27FC236}">
                  <a16:creationId xmlns:a16="http://schemas.microsoft.com/office/drawing/2014/main" id="{43D1ECF1-9ACC-B14C-8693-9B6B8D623BF5}"/>
                </a:ext>
              </a:extLst>
            </p:cNvPr>
            <p:cNvGrpSpPr/>
            <p:nvPr/>
          </p:nvGrpSpPr>
          <p:grpSpPr>
            <a:xfrm>
              <a:off x="20281265" y="953135"/>
              <a:ext cx="57150" cy="57150"/>
              <a:chOff x="20281265" y="953135"/>
              <a:chExt cx="57150" cy="57150"/>
            </a:xfrm>
            <a:grpFill/>
          </p:grpSpPr>
          <p:sp>
            <p:nvSpPr>
              <p:cNvPr id="167" name="Freeform 166">
                <a:extLst>
                  <a:ext uri="{FF2B5EF4-FFF2-40B4-BE49-F238E27FC236}">
                    <a16:creationId xmlns:a16="http://schemas.microsoft.com/office/drawing/2014/main" id="{E176DBCC-DB40-DF4D-B47B-C232B05F6C4A}"/>
                  </a:ext>
                </a:extLst>
              </p:cNvPr>
              <p:cNvSpPr/>
              <p:nvPr/>
            </p:nvSpPr>
            <p:spPr>
              <a:xfrm>
                <a:off x="20293965" y="96583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p>
            </p:txBody>
          </p:sp>
          <p:sp>
            <p:nvSpPr>
              <p:cNvPr id="168" name="Freeform 167">
                <a:extLst>
                  <a:ext uri="{FF2B5EF4-FFF2-40B4-BE49-F238E27FC236}">
                    <a16:creationId xmlns:a16="http://schemas.microsoft.com/office/drawing/2014/main" id="{A072CCC6-D6F6-1E41-87E5-89934F7B6331}"/>
                  </a:ext>
                </a:extLst>
              </p:cNvPr>
              <p:cNvSpPr/>
              <p:nvPr/>
            </p:nvSpPr>
            <p:spPr>
              <a:xfrm>
                <a:off x="20281265" y="95313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p>
            </p:txBody>
          </p:sp>
        </p:grpSp>
        <p:grpSp>
          <p:nvGrpSpPr>
            <p:cNvPr id="106" name="Graphic 336">
              <a:extLst>
                <a:ext uri="{FF2B5EF4-FFF2-40B4-BE49-F238E27FC236}">
                  <a16:creationId xmlns:a16="http://schemas.microsoft.com/office/drawing/2014/main" id="{2CA931D2-C656-5741-9A02-0FC748797C5B}"/>
                </a:ext>
              </a:extLst>
            </p:cNvPr>
            <p:cNvGrpSpPr/>
            <p:nvPr/>
          </p:nvGrpSpPr>
          <p:grpSpPr>
            <a:xfrm>
              <a:off x="19827874" y="1296035"/>
              <a:ext cx="57150" cy="57150"/>
              <a:chOff x="19827874" y="1296035"/>
              <a:chExt cx="57150" cy="57150"/>
            </a:xfrm>
            <a:grpFill/>
          </p:grpSpPr>
          <p:sp>
            <p:nvSpPr>
              <p:cNvPr id="165" name="Freeform 164">
                <a:extLst>
                  <a:ext uri="{FF2B5EF4-FFF2-40B4-BE49-F238E27FC236}">
                    <a16:creationId xmlns:a16="http://schemas.microsoft.com/office/drawing/2014/main" id="{FD4ED6BA-59F8-114A-A621-BA80E41ADC1C}"/>
                  </a:ext>
                </a:extLst>
              </p:cNvPr>
              <p:cNvSpPr/>
              <p:nvPr/>
            </p:nvSpPr>
            <p:spPr>
              <a:xfrm>
                <a:off x="19840574" y="130873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5" y="0"/>
                      <a:pt x="15875" y="0"/>
                    </a:cubicBezTo>
                    <a:cubicBezTo>
                      <a:pt x="24130" y="0"/>
                      <a:pt x="31750" y="6985"/>
                      <a:pt x="31750" y="15875"/>
                    </a:cubicBezTo>
                    <a:close/>
                  </a:path>
                </a:pathLst>
              </a:custGeom>
              <a:grpFill/>
              <a:ln w="6350" cap="flat">
                <a:noFill/>
                <a:prstDash val="solid"/>
                <a:miter/>
              </a:ln>
            </p:spPr>
            <p:txBody>
              <a:bodyPr rtlCol="0" anchor="ctr"/>
              <a:lstStyle/>
              <a:p>
                <a:endParaRPr lang="en-US"/>
              </a:p>
            </p:txBody>
          </p:sp>
          <p:sp>
            <p:nvSpPr>
              <p:cNvPr id="166" name="Freeform 165">
                <a:extLst>
                  <a:ext uri="{FF2B5EF4-FFF2-40B4-BE49-F238E27FC236}">
                    <a16:creationId xmlns:a16="http://schemas.microsoft.com/office/drawing/2014/main" id="{F93B1C71-2F6B-1D41-B9A2-41099E429732}"/>
                  </a:ext>
                </a:extLst>
              </p:cNvPr>
              <p:cNvSpPr/>
              <p:nvPr/>
            </p:nvSpPr>
            <p:spPr>
              <a:xfrm>
                <a:off x="19827874" y="129603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6515" y="44450"/>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115" y="27305"/>
                      <a:pt x="29845" y="25400"/>
                      <a:pt x="28575" y="25400"/>
                    </a:cubicBezTo>
                    <a:close/>
                  </a:path>
                </a:pathLst>
              </a:custGeom>
              <a:grpFill/>
              <a:ln w="6350" cap="flat">
                <a:noFill/>
                <a:prstDash val="solid"/>
                <a:miter/>
              </a:ln>
            </p:spPr>
            <p:txBody>
              <a:bodyPr rtlCol="0" anchor="ctr"/>
              <a:lstStyle/>
              <a:p>
                <a:endParaRPr lang="en-US"/>
              </a:p>
            </p:txBody>
          </p:sp>
        </p:grpSp>
        <p:grpSp>
          <p:nvGrpSpPr>
            <p:cNvPr id="107" name="Graphic 336">
              <a:extLst>
                <a:ext uri="{FF2B5EF4-FFF2-40B4-BE49-F238E27FC236}">
                  <a16:creationId xmlns:a16="http://schemas.microsoft.com/office/drawing/2014/main" id="{6F737556-1CAE-8B47-A8D2-09C7E678916B}"/>
                </a:ext>
              </a:extLst>
            </p:cNvPr>
            <p:cNvGrpSpPr/>
            <p:nvPr/>
          </p:nvGrpSpPr>
          <p:grpSpPr>
            <a:xfrm>
              <a:off x="19827874" y="467994"/>
              <a:ext cx="57150" cy="57150"/>
              <a:chOff x="19827874" y="467994"/>
              <a:chExt cx="57150" cy="57150"/>
            </a:xfrm>
            <a:grpFill/>
          </p:grpSpPr>
          <p:sp>
            <p:nvSpPr>
              <p:cNvPr id="163" name="Freeform 162">
                <a:extLst>
                  <a:ext uri="{FF2B5EF4-FFF2-40B4-BE49-F238E27FC236}">
                    <a16:creationId xmlns:a16="http://schemas.microsoft.com/office/drawing/2014/main" id="{E65EEB74-F65A-7744-A546-F18297D26BD0}"/>
                  </a:ext>
                </a:extLst>
              </p:cNvPr>
              <p:cNvSpPr/>
              <p:nvPr/>
            </p:nvSpPr>
            <p:spPr>
              <a:xfrm>
                <a:off x="19840574" y="480694"/>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5" y="0"/>
                      <a:pt x="15875" y="0"/>
                    </a:cubicBezTo>
                    <a:cubicBezTo>
                      <a:pt x="24130" y="635"/>
                      <a:pt x="31750" y="7620"/>
                      <a:pt x="31750" y="15875"/>
                    </a:cubicBezTo>
                    <a:close/>
                  </a:path>
                </a:pathLst>
              </a:custGeom>
              <a:grpFill/>
              <a:ln w="6350" cap="flat">
                <a:noFill/>
                <a:prstDash val="solid"/>
                <a:miter/>
              </a:ln>
            </p:spPr>
            <p:txBody>
              <a:bodyPr rtlCol="0" anchor="ctr"/>
              <a:lstStyle/>
              <a:p>
                <a:endParaRPr lang="en-US"/>
              </a:p>
            </p:txBody>
          </p:sp>
          <p:sp>
            <p:nvSpPr>
              <p:cNvPr id="164" name="Freeform 163">
                <a:extLst>
                  <a:ext uri="{FF2B5EF4-FFF2-40B4-BE49-F238E27FC236}">
                    <a16:creationId xmlns:a16="http://schemas.microsoft.com/office/drawing/2014/main" id="{E2DC9BA3-4990-0E4A-8E2C-3C3148323731}"/>
                  </a:ext>
                </a:extLst>
              </p:cNvPr>
              <p:cNvSpPr/>
              <p:nvPr/>
            </p:nvSpPr>
            <p:spPr>
              <a:xfrm>
                <a:off x="19827874" y="46799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6035 h 57150"/>
                  <a:gd name="connsiteX6" fmla="*/ 25400 w 57150"/>
                  <a:gd name="connsiteY6" fmla="*/ 29210 h 57150"/>
                  <a:gd name="connsiteX7" fmla="*/ 28575 w 57150"/>
                  <a:gd name="connsiteY7" fmla="*/ 32385 h 57150"/>
                  <a:gd name="connsiteX8" fmla="*/ 31750 w 57150"/>
                  <a:gd name="connsiteY8" fmla="*/ 29210 h 57150"/>
                  <a:gd name="connsiteX9" fmla="*/ 28575 w 57150"/>
                  <a:gd name="connsiteY9" fmla="*/ 2603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3815" y="57150"/>
                      <a:pt x="28575" y="57150"/>
                    </a:cubicBezTo>
                    <a:close/>
                    <a:moveTo>
                      <a:pt x="28575" y="26035"/>
                    </a:moveTo>
                    <a:cubicBezTo>
                      <a:pt x="26670" y="26035"/>
                      <a:pt x="25400" y="27305"/>
                      <a:pt x="25400" y="29210"/>
                    </a:cubicBezTo>
                    <a:cubicBezTo>
                      <a:pt x="25400" y="31115"/>
                      <a:pt x="26670" y="32385"/>
                      <a:pt x="28575" y="32385"/>
                    </a:cubicBezTo>
                    <a:cubicBezTo>
                      <a:pt x="30480" y="32385"/>
                      <a:pt x="31750" y="31115"/>
                      <a:pt x="31750" y="29210"/>
                    </a:cubicBezTo>
                    <a:cubicBezTo>
                      <a:pt x="31750" y="27305"/>
                      <a:pt x="29845" y="26035"/>
                      <a:pt x="28575" y="26035"/>
                    </a:cubicBezTo>
                    <a:close/>
                  </a:path>
                </a:pathLst>
              </a:custGeom>
              <a:grpFill/>
              <a:ln w="6350" cap="flat">
                <a:noFill/>
                <a:prstDash val="solid"/>
                <a:miter/>
              </a:ln>
            </p:spPr>
            <p:txBody>
              <a:bodyPr rtlCol="0" anchor="ctr"/>
              <a:lstStyle/>
              <a:p>
                <a:endParaRPr lang="en-US"/>
              </a:p>
            </p:txBody>
          </p:sp>
        </p:grpSp>
        <p:grpSp>
          <p:nvGrpSpPr>
            <p:cNvPr id="108" name="Graphic 336">
              <a:extLst>
                <a:ext uri="{FF2B5EF4-FFF2-40B4-BE49-F238E27FC236}">
                  <a16:creationId xmlns:a16="http://schemas.microsoft.com/office/drawing/2014/main" id="{333FE611-3C76-554E-8D88-AE39D9477479}"/>
                </a:ext>
              </a:extLst>
            </p:cNvPr>
            <p:cNvGrpSpPr/>
            <p:nvPr/>
          </p:nvGrpSpPr>
          <p:grpSpPr>
            <a:xfrm>
              <a:off x="20114259" y="1296035"/>
              <a:ext cx="57150" cy="57150"/>
              <a:chOff x="20114259" y="1296035"/>
              <a:chExt cx="57150" cy="57150"/>
            </a:xfrm>
            <a:grpFill/>
          </p:grpSpPr>
          <p:sp>
            <p:nvSpPr>
              <p:cNvPr id="161" name="Freeform 160">
                <a:extLst>
                  <a:ext uri="{FF2B5EF4-FFF2-40B4-BE49-F238E27FC236}">
                    <a16:creationId xmlns:a16="http://schemas.microsoft.com/office/drawing/2014/main" id="{72A57795-CF70-E242-B2D6-5BC3E175E227}"/>
                  </a:ext>
                </a:extLst>
              </p:cNvPr>
              <p:cNvSpPr/>
              <p:nvPr/>
            </p:nvSpPr>
            <p:spPr>
              <a:xfrm>
                <a:off x="20126959" y="130873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6" y="31750"/>
                      <a:pt x="0" y="24765"/>
                      <a:pt x="0" y="15875"/>
                    </a:cubicBezTo>
                    <a:cubicBezTo>
                      <a:pt x="0" y="6985"/>
                      <a:pt x="6986" y="0"/>
                      <a:pt x="15875" y="0"/>
                    </a:cubicBezTo>
                    <a:cubicBezTo>
                      <a:pt x="24765" y="0"/>
                      <a:pt x="31750" y="6985"/>
                      <a:pt x="31750" y="15875"/>
                    </a:cubicBezTo>
                    <a:close/>
                  </a:path>
                </a:pathLst>
              </a:custGeom>
              <a:grpFill/>
              <a:ln w="6350" cap="flat">
                <a:noFill/>
                <a:prstDash val="solid"/>
                <a:miter/>
              </a:ln>
            </p:spPr>
            <p:txBody>
              <a:bodyPr rtlCol="0" anchor="ctr"/>
              <a:lstStyle/>
              <a:p>
                <a:endParaRPr lang="en-US"/>
              </a:p>
            </p:txBody>
          </p:sp>
          <p:sp>
            <p:nvSpPr>
              <p:cNvPr id="162" name="Freeform 161">
                <a:extLst>
                  <a:ext uri="{FF2B5EF4-FFF2-40B4-BE49-F238E27FC236}">
                    <a16:creationId xmlns:a16="http://schemas.microsoft.com/office/drawing/2014/main" id="{20906B14-B867-134E-8859-050C940526AB}"/>
                  </a:ext>
                </a:extLst>
              </p:cNvPr>
              <p:cNvSpPr/>
              <p:nvPr/>
            </p:nvSpPr>
            <p:spPr>
              <a:xfrm>
                <a:off x="20114259" y="129603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p>
            </p:txBody>
          </p:sp>
        </p:grpSp>
        <p:grpSp>
          <p:nvGrpSpPr>
            <p:cNvPr id="109" name="Graphic 336">
              <a:extLst>
                <a:ext uri="{FF2B5EF4-FFF2-40B4-BE49-F238E27FC236}">
                  <a16:creationId xmlns:a16="http://schemas.microsoft.com/office/drawing/2014/main" id="{309E2142-959D-CC43-854C-D026426B9EEE}"/>
                </a:ext>
              </a:extLst>
            </p:cNvPr>
            <p:cNvGrpSpPr/>
            <p:nvPr/>
          </p:nvGrpSpPr>
          <p:grpSpPr>
            <a:xfrm>
              <a:off x="20114259" y="467994"/>
              <a:ext cx="57150" cy="57150"/>
              <a:chOff x="20114259" y="467994"/>
              <a:chExt cx="57150" cy="57150"/>
            </a:xfrm>
            <a:grpFill/>
          </p:grpSpPr>
          <p:sp>
            <p:nvSpPr>
              <p:cNvPr id="159" name="Freeform 158">
                <a:extLst>
                  <a:ext uri="{FF2B5EF4-FFF2-40B4-BE49-F238E27FC236}">
                    <a16:creationId xmlns:a16="http://schemas.microsoft.com/office/drawing/2014/main" id="{0940F3C3-2EF0-514A-A826-9466B7699A7A}"/>
                  </a:ext>
                </a:extLst>
              </p:cNvPr>
              <p:cNvSpPr/>
              <p:nvPr/>
            </p:nvSpPr>
            <p:spPr>
              <a:xfrm>
                <a:off x="20126959" y="480694"/>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6" y="31750"/>
                      <a:pt x="0" y="24765"/>
                      <a:pt x="0" y="15875"/>
                    </a:cubicBezTo>
                    <a:cubicBezTo>
                      <a:pt x="0" y="6985"/>
                      <a:pt x="6986" y="0"/>
                      <a:pt x="15875" y="0"/>
                    </a:cubicBezTo>
                    <a:cubicBezTo>
                      <a:pt x="24765" y="635"/>
                      <a:pt x="31750" y="7620"/>
                      <a:pt x="31750" y="15875"/>
                    </a:cubicBezTo>
                    <a:close/>
                  </a:path>
                </a:pathLst>
              </a:custGeom>
              <a:grpFill/>
              <a:ln w="6350" cap="flat">
                <a:noFill/>
                <a:prstDash val="solid"/>
                <a:miter/>
              </a:ln>
            </p:spPr>
            <p:txBody>
              <a:bodyPr rtlCol="0" anchor="ctr"/>
              <a:lstStyle/>
              <a:p>
                <a:endParaRPr lang="en-US"/>
              </a:p>
            </p:txBody>
          </p:sp>
          <p:sp>
            <p:nvSpPr>
              <p:cNvPr id="160" name="Freeform 159">
                <a:extLst>
                  <a:ext uri="{FF2B5EF4-FFF2-40B4-BE49-F238E27FC236}">
                    <a16:creationId xmlns:a16="http://schemas.microsoft.com/office/drawing/2014/main" id="{C6D06462-1424-8747-BEEC-B1CE532EF2A9}"/>
                  </a:ext>
                </a:extLst>
              </p:cNvPr>
              <p:cNvSpPr/>
              <p:nvPr/>
            </p:nvSpPr>
            <p:spPr>
              <a:xfrm>
                <a:off x="20114259" y="46799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6035 h 57150"/>
                  <a:gd name="connsiteX6" fmla="*/ 25400 w 57150"/>
                  <a:gd name="connsiteY6" fmla="*/ 29210 h 57150"/>
                  <a:gd name="connsiteX7" fmla="*/ 28575 w 57150"/>
                  <a:gd name="connsiteY7" fmla="*/ 32385 h 57150"/>
                  <a:gd name="connsiteX8" fmla="*/ 31750 w 57150"/>
                  <a:gd name="connsiteY8" fmla="*/ 29210 h 57150"/>
                  <a:gd name="connsiteX9" fmla="*/ 28575 w 57150"/>
                  <a:gd name="connsiteY9" fmla="*/ 2603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6035"/>
                    </a:moveTo>
                    <a:cubicBezTo>
                      <a:pt x="26670" y="26035"/>
                      <a:pt x="25400" y="27305"/>
                      <a:pt x="25400" y="29210"/>
                    </a:cubicBezTo>
                    <a:cubicBezTo>
                      <a:pt x="25400" y="31115"/>
                      <a:pt x="26670" y="32385"/>
                      <a:pt x="28575" y="32385"/>
                    </a:cubicBezTo>
                    <a:cubicBezTo>
                      <a:pt x="30480" y="32385"/>
                      <a:pt x="31750" y="31115"/>
                      <a:pt x="31750" y="29210"/>
                    </a:cubicBezTo>
                    <a:cubicBezTo>
                      <a:pt x="31750" y="27305"/>
                      <a:pt x="30480" y="26035"/>
                      <a:pt x="28575" y="26035"/>
                    </a:cubicBezTo>
                    <a:close/>
                  </a:path>
                </a:pathLst>
              </a:custGeom>
              <a:grpFill/>
              <a:ln w="6350" cap="flat">
                <a:noFill/>
                <a:prstDash val="solid"/>
                <a:miter/>
              </a:ln>
            </p:spPr>
            <p:txBody>
              <a:bodyPr rtlCol="0" anchor="ctr"/>
              <a:lstStyle/>
              <a:p>
                <a:endParaRPr lang="en-US"/>
              </a:p>
            </p:txBody>
          </p:sp>
        </p:grpSp>
        <p:grpSp>
          <p:nvGrpSpPr>
            <p:cNvPr id="110" name="Graphic 336">
              <a:extLst>
                <a:ext uri="{FF2B5EF4-FFF2-40B4-BE49-F238E27FC236}">
                  <a16:creationId xmlns:a16="http://schemas.microsoft.com/office/drawing/2014/main" id="{FB416A2B-E9F4-7A45-9377-FE0971E3ABAB}"/>
                </a:ext>
              </a:extLst>
            </p:cNvPr>
            <p:cNvGrpSpPr/>
            <p:nvPr/>
          </p:nvGrpSpPr>
          <p:grpSpPr>
            <a:xfrm>
              <a:off x="19971384" y="450850"/>
              <a:ext cx="57150" cy="57150"/>
              <a:chOff x="19971384" y="450850"/>
              <a:chExt cx="57150" cy="57150"/>
            </a:xfrm>
            <a:grpFill/>
          </p:grpSpPr>
          <p:sp>
            <p:nvSpPr>
              <p:cNvPr id="157" name="Freeform 156">
                <a:extLst>
                  <a:ext uri="{FF2B5EF4-FFF2-40B4-BE49-F238E27FC236}">
                    <a16:creationId xmlns:a16="http://schemas.microsoft.com/office/drawing/2014/main" id="{423A583A-0B39-0040-BA6F-9129D2BD4540}"/>
                  </a:ext>
                </a:extLst>
              </p:cNvPr>
              <p:cNvSpPr/>
              <p:nvPr/>
            </p:nvSpPr>
            <p:spPr>
              <a:xfrm>
                <a:off x="19984084" y="46355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6" y="31750"/>
                      <a:pt x="0" y="24765"/>
                      <a:pt x="0" y="15875"/>
                    </a:cubicBezTo>
                    <a:cubicBezTo>
                      <a:pt x="0" y="6985"/>
                      <a:pt x="6986" y="0"/>
                      <a:pt x="15875" y="0"/>
                    </a:cubicBezTo>
                    <a:cubicBezTo>
                      <a:pt x="24130" y="0"/>
                      <a:pt x="31750" y="6985"/>
                      <a:pt x="31750" y="15875"/>
                    </a:cubicBezTo>
                    <a:close/>
                  </a:path>
                </a:pathLst>
              </a:custGeom>
              <a:grpFill/>
              <a:ln w="6350" cap="flat">
                <a:noFill/>
                <a:prstDash val="solid"/>
                <a:miter/>
              </a:ln>
            </p:spPr>
            <p:txBody>
              <a:bodyPr rtlCol="0" anchor="ctr"/>
              <a:lstStyle/>
              <a:p>
                <a:endParaRPr lang="en-US"/>
              </a:p>
            </p:txBody>
          </p:sp>
          <p:sp>
            <p:nvSpPr>
              <p:cNvPr id="158" name="Freeform 157">
                <a:extLst>
                  <a:ext uri="{FF2B5EF4-FFF2-40B4-BE49-F238E27FC236}">
                    <a16:creationId xmlns:a16="http://schemas.microsoft.com/office/drawing/2014/main" id="{69881CE0-AD39-294C-A225-84088773CAEE}"/>
                  </a:ext>
                </a:extLst>
              </p:cNvPr>
              <p:cNvSpPr/>
              <p:nvPr/>
            </p:nvSpPr>
            <p:spPr>
              <a:xfrm>
                <a:off x="19971384" y="45085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29845" y="25400"/>
                      <a:pt x="28575" y="25400"/>
                    </a:cubicBezTo>
                    <a:close/>
                  </a:path>
                </a:pathLst>
              </a:custGeom>
              <a:grpFill/>
              <a:ln w="6350" cap="flat">
                <a:noFill/>
                <a:prstDash val="solid"/>
                <a:miter/>
              </a:ln>
            </p:spPr>
            <p:txBody>
              <a:bodyPr rtlCol="0" anchor="ctr"/>
              <a:lstStyle/>
              <a:p>
                <a:endParaRPr lang="en-US"/>
              </a:p>
            </p:txBody>
          </p:sp>
        </p:grpSp>
        <p:grpSp>
          <p:nvGrpSpPr>
            <p:cNvPr id="111" name="Graphic 336">
              <a:extLst>
                <a:ext uri="{FF2B5EF4-FFF2-40B4-BE49-F238E27FC236}">
                  <a16:creationId xmlns:a16="http://schemas.microsoft.com/office/drawing/2014/main" id="{0AFB541D-6CF8-1D41-9759-FF4E5BE9D1FD}"/>
                </a:ext>
              </a:extLst>
            </p:cNvPr>
            <p:cNvGrpSpPr/>
            <p:nvPr/>
          </p:nvGrpSpPr>
          <p:grpSpPr>
            <a:xfrm>
              <a:off x="19971384" y="635634"/>
              <a:ext cx="57150" cy="57150"/>
              <a:chOff x="19971384" y="635634"/>
              <a:chExt cx="57150" cy="57150"/>
            </a:xfrm>
            <a:grpFill/>
          </p:grpSpPr>
          <p:sp>
            <p:nvSpPr>
              <p:cNvPr id="155" name="Freeform 154">
                <a:extLst>
                  <a:ext uri="{FF2B5EF4-FFF2-40B4-BE49-F238E27FC236}">
                    <a16:creationId xmlns:a16="http://schemas.microsoft.com/office/drawing/2014/main" id="{FB6E9F43-69A6-5C48-8EB9-4FACCB97D5F4}"/>
                  </a:ext>
                </a:extLst>
              </p:cNvPr>
              <p:cNvSpPr/>
              <p:nvPr/>
            </p:nvSpPr>
            <p:spPr>
              <a:xfrm>
                <a:off x="19984084" y="648334"/>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6" y="31750"/>
                      <a:pt x="0" y="24765"/>
                      <a:pt x="0" y="15875"/>
                    </a:cubicBezTo>
                    <a:cubicBezTo>
                      <a:pt x="0" y="6985"/>
                      <a:pt x="6986" y="0"/>
                      <a:pt x="15875" y="0"/>
                    </a:cubicBezTo>
                    <a:cubicBezTo>
                      <a:pt x="24130" y="0"/>
                      <a:pt x="31750" y="6985"/>
                      <a:pt x="31750" y="15875"/>
                    </a:cubicBezTo>
                    <a:close/>
                  </a:path>
                </a:pathLst>
              </a:custGeom>
              <a:grpFill/>
              <a:ln w="6350" cap="flat">
                <a:noFill/>
                <a:prstDash val="solid"/>
                <a:miter/>
              </a:ln>
            </p:spPr>
            <p:txBody>
              <a:bodyPr rtlCol="0" anchor="ctr"/>
              <a:lstStyle/>
              <a:p>
                <a:endParaRPr lang="en-US"/>
              </a:p>
            </p:txBody>
          </p:sp>
          <p:sp>
            <p:nvSpPr>
              <p:cNvPr id="156" name="Freeform 155">
                <a:extLst>
                  <a:ext uri="{FF2B5EF4-FFF2-40B4-BE49-F238E27FC236}">
                    <a16:creationId xmlns:a16="http://schemas.microsoft.com/office/drawing/2014/main" id="{515DEE30-5E08-6D40-866B-29702786A162}"/>
                  </a:ext>
                </a:extLst>
              </p:cNvPr>
              <p:cNvSpPr/>
              <p:nvPr/>
            </p:nvSpPr>
            <p:spPr>
              <a:xfrm>
                <a:off x="19971384" y="63563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29845" y="25400"/>
                      <a:pt x="28575" y="25400"/>
                    </a:cubicBezTo>
                    <a:close/>
                  </a:path>
                </a:pathLst>
              </a:custGeom>
              <a:grpFill/>
              <a:ln w="6350" cap="flat">
                <a:noFill/>
                <a:prstDash val="solid"/>
                <a:miter/>
              </a:ln>
            </p:spPr>
            <p:txBody>
              <a:bodyPr rtlCol="0" anchor="ctr"/>
              <a:lstStyle/>
              <a:p>
                <a:endParaRPr lang="en-US"/>
              </a:p>
            </p:txBody>
          </p:sp>
        </p:grpSp>
        <p:grpSp>
          <p:nvGrpSpPr>
            <p:cNvPr id="112" name="Graphic 336">
              <a:extLst>
                <a:ext uri="{FF2B5EF4-FFF2-40B4-BE49-F238E27FC236}">
                  <a16:creationId xmlns:a16="http://schemas.microsoft.com/office/drawing/2014/main" id="{C7736905-A0CF-E844-9EEE-A5C3274DFECA}"/>
                </a:ext>
              </a:extLst>
            </p:cNvPr>
            <p:cNvGrpSpPr/>
            <p:nvPr/>
          </p:nvGrpSpPr>
          <p:grpSpPr>
            <a:xfrm>
              <a:off x="19971384" y="1132205"/>
              <a:ext cx="57150" cy="57150"/>
              <a:chOff x="19971384" y="1132205"/>
              <a:chExt cx="57150" cy="57150"/>
            </a:xfrm>
            <a:grpFill/>
          </p:grpSpPr>
          <p:sp>
            <p:nvSpPr>
              <p:cNvPr id="153" name="Freeform 152">
                <a:extLst>
                  <a:ext uri="{FF2B5EF4-FFF2-40B4-BE49-F238E27FC236}">
                    <a16:creationId xmlns:a16="http://schemas.microsoft.com/office/drawing/2014/main" id="{43F722A5-824E-3549-8712-90EB79F15281}"/>
                  </a:ext>
                </a:extLst>
              </p:cNvPr>
              <p:cNvSpPr/>
              <p:nvPr/>
            </p:nvSpPr>
            <p:spPr>
              <a:xfrm>
                <a:off x="19984084" y="114490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6" y="31750"/>
                      <a:pt x="0" y="24765"/>
                      <a:pt x="0" y="15875"/>
                    </a:cubicBezTo>
                    <a:cubicBezTo>
                      <a:pt x="0" y="6985"/>
                      <a:pt x="6986" y="0"/>
                      <a:pt x="15875" y="0"/>
                    </a:cubicBezTo>
                    <a:cubicBezTo>
                      <a:pt x="24130" y="0"/>
                      <a:pt x="31750" y="6985"/>
                      <a:pt x="31750" y="15875"/>
                    </a:cubicBezTo>
                    <a:close/>
                  </a:path>
                </a:pathLst>
              </a:custGeom>
              <a:grpFill/>
              <a:ln w="6350" cap="flat">
                <a:noFill/>
                <a:prstDash val="solid"/>
                <a:miter/>
              </a:ln>
            </p:spPr>
            <p:txBody>
              <a:bodyPr rtlCol="0" anchor="ctr"/>
              <a:lstStyle/>
              <a:p>
                <a:endParaRPr lang="en-US"/>
              </a:p>
            </p:txBody>
          </p:sp>
          <p:sp>
            <p:nvSpPr>
              <p:cNvPr id="154" name="Freeform 153">
                <a:extLst>
                  <a:ext uri="{FF2B5EF4-FFF2-40B4-BE49-F238E27FC236}">
                    <a16:creationId xmlns:a16="http://schemas.microsoft.com/office/drawing/2014/main" id="{292091DB-8F11-5B42-B7B4-71365214C271}"/>
                  </a:ext>
                </a:extLst>
              </p:cNvPr>
              <p:cNvSpPr/>
              <p:nvPr/>
            </p:nvSpPr>
            <p:spPr>
              <a:xfrm>
                <a:off x="19971384" y="113220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29845" y="25400"/>
                      <a:pt x="28575" y="25400"/>
                    </a:cubicBezTo>
                    <a:close/>
                  </a:path>
                </a:pathLst>
              </a:custGeom>
              <a:grpFill/>
              <a:ln w="6350" cap="flat">
                <a:noFill/>
                <a:prstDash val="solid"/>
                <a:miter/>
              </a:ln>
            </p:spPr>
            <p:txBody>
              <a:bodyPr rtlCol="0" anchor="ctr"/>
              <a:lstStyle/>
              <a:p>
                <a:endParaRPr lang="en-US"/>
              </a:p>
            </p:txBody>
          </p:sp>
        </p:grpSp>
        <p:grpSp>
          <p:nvGrpSpPr>
            <p:cNvPr id="113" name="Graphic 336">
              <a:extLst>
                <a:ext uri="{FF2B5EF4-FFF2-40B4-BE49-F238E27FC236}">
                  <a16:creationId xmlns:a16="http://schemas.microsoft.com/office/drawing/2014/main" id="{FBC59DD4-B3AA-BF40-8914-ACF895FF2E04}"/>
                </a:ext>
              </a:extLst>
            </p:cNvPr>
            <p:cNvGrpSpPr/>
            <p:nvPr/>
          </p:nvGrpSpPr>
          <p:grpSpPr>
            <a:xfrm>
              <a:off x="20076795" y="1099819"/>
              <a:ext cx="57150" cy="57150"/>
              <a:chOff x="20076795" y="1099819"/>
              <a:chExt cx="57150" cy="57150"/>
            </a:xfrm>
            <a:grpFill/>
          </p:grpSpPr>
          <p:sp>
            <p:nvSpPr>
              <p:cNvPr id="151" name="Freeform 150">
                <a:extLst>
                  <a:ext uri="{FF2B5EF4-FFF2-40B4-BE49-F238E27FC236}">
                    <a16:creationId xmlns:a16="http://schemas.microsoft.com/office/drawing/2014/main" id="{AD741A15-E1F6-9246-B66D-FE4C8580CD6B}"/>
                  </a:ext>
                </a:extLst>
              </p:cNvPr>
              <p:cNvSpPr/>
              <p:nvPr/>
            </p:nvSpPr>
            <p:spPr>
              <a:xfrm>
                <a:off x="20089495" y="1112519"/>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4" y="31750"/>
                      <a:pt x="15875" y="31750"/>
                    </a:cubicBezTo>
                    <a:cubicBezTo>
                      <a:pt x="6985" y="31750"/>
                      <a:pt x="0" y="24765"/>
                      <a:pt x="0" y="15875"/>
                    </a:cubicBezTo>
                    <a:cubicBezTo>
                      <a:pt x="0" y="6985"/>
                      <a:pt x="6985" y="0"/>
                      <a:pt x="15875" y="0"/>
                    </a:cubicBezTo>
                    <a:cubicBezTo>
                      <a:pt x="24764" y="0"/>
                      <a:pt x="31750" y="6985"/>
                      <a:pt x="31750" y="15875"/>
                    </a:cubicBezTo>
                    <a:close/>
                  </a:path>
                </a:pathLst>
              </a:custGeom>
              <a:grpFill/>
              <a:ln w="6350" cap="flat">
                <a:noFill/>
                <a:prstDash val="solid"/>
                <a:miter/>
              </a:ln>
            </p:spPr>
            <p:txBody>
              <a:bodyPr rtlCol="0" anchor="ctr"/>
              <a:lstStyle/>
              <a:p>
                <a:endParaRPr lang="en-US"/>
              </a:p>
            </p:txBody>
          </p:sp>
          <p:sp>
            <p:nvSpPr>
              <p:cNvPr id="152" name="Freeform 151">
                <a:extLst>
                  <a:ext uri="{FF2B5EF4-FFF2-40B4-BE49-F238E27FC236}">
                    <a16:creationId xmlns:a16="http://schemas.microsoft.com/office/drawing/2014/main" id="{5FD9665D-D191-8C4D-A433-FA11C02AEAC2}"/>
                  </a:ext>
                </a:extLst>
              </p:cNvPr>
              <p:cNvSpPr/>
              <p:nvPr/>
            </p:nvSpPr>
            <p:spPr>
              <a:xfrm>
                <a:off x="20076795" y="1099819"/>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p>
            </p:txBody>
          </p:sp>
        </p:grpSp>
        <p:grpSp>
          <p:nvGrpSpPr>
            <p:cNvPr id="114" name="Graphic 336">
              <a:extLst>
                <a:ext uri="{FF2B5EF4-FFF2-40B4-BE49-F238E27FC236}">
                  <a16:creationId xmlns:a16="http://schemas.microsoft.com/office/drawing/2014/main" id="{AB883277-1E7D-314C-A40A-4FA98BC224E9}"/>
                </a:ext>
              </a:extLst>
            </p:cNvPr>
            <p:cNvGrpSpPr/>
            <p:nvPr/>
          </p:nvGrpSpPr>
          <p:grpSpPr>
            <a:xfrm>
              <a:off x="20076795" y="668019"/>
              <a:ext cx="57150" cy="57150"/>
              <a:chOff x="20076795" y="668019"/>
              <a:chExt cx="57150" cy="57150"/>
            </a:xfrm>
            <a:grpFill/>
          </p:grpSpPr>
          <p:sp>
            <p:nvSpPr>
              <p:cNvPr id="149" name="Freeform 148">
                <a:extLst>
                  <a:ext uri="{FF2B5EF4-FFF2-40B4-BE49-F238E27FC236}">
                    <a16:creationId xmlns:a16="http://schemas.microsoft.com/office/drawing/2014/main" id="{EE8A1A9D-1267-AF42-B76B-296E7531A86B}"/>
                  </a:ext>
                </a:extLst>
              </p:cNvPr>
              <p:cNvSpPr/>
              <p:nvPr/>
            </p:nvSpPr>
            <p:spPr>
              <a:xfrm>
                <a:off x="20089495" y="68135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4" y="31750"/>
                      <a:pt x="15875" y="31750"/>
                    </a:cubicBezTo>
                    <a:cubicBezTo>
                      <a:pt x="6985" y="31750"/>
                      <a:pt x="0" y="24765"/>
                      <a:pt x="0" y="15875"/>
                    </a:cubicBezTo>
                    <a:cubicBezTo>
                      <a:pt x="0" y="6985"/>
                      <a:pt x="6985" y="0"/>
                      <a:pt x="15875" y="0"/>
                    </a:cubicBezTo>
                    <a:cubicBezTo>
                      <a:pt x="24764" y="0"/>
                      <a:pt x="31750" y="6985"/>
                      <a:pt x="31750" y="15875"/>
                    </a:cubicBezTo>
                    <a:close/>
                  </a:path>
                </a:pathLst>
              </a:custGeom>
              <a:grpFill/>
              <a:ln w="6350" cap="flat">
                <a:noFill/>
                <a:prstDash val="solid"/>
                <a:miter/>
              </a:ln>
            </p:spPr>
            <p:txBody>
              <a:bodyPr rtlCol="0" anchor="ctr"/>
              <a:lstStyle/>
              <a:p>
                <a:endParaRPr lang="en-US"/>
              </a:p>
            </p:txBody>
          </p:sp>
          <p:sp>
            <p:nvSpPr>
              <p:cNvPr id="150" name="Freeform 149">
                <a:extLst>
                  <a:ext uri="{FF2B5EF4-FFF2-40B4-BE49-F238E27FC236}">
                    <a16:creationId xmlns:a16="http://schemas.microsoft.com/office/drawing/2014/main" id="{920DA037-7DD2-A54C-B1B8-96D15AF9DD76}"/>
                  </a:ext>
                </a:extLst>
              </p:cNvPr>
              <p:cNvSpPr/>
              <p:nvPr/>
            </p:nvSpPr>
            <p:spPr>
              <a:xfrm>
                <a:off x="20076795" y="668019"/>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6035 h 57150"/>
                  <a:gd name="connsiteX6" fmla="*/ 25400 w 57150"/>
                  <a:gd name="connsiteY6" fmla="*/ 29210 h 57150"/>
                  <a:gd name="connsiteX7" fmla="*/ 28575 w 57150"/>
                  <a:gd name="connsiteY7" fmla="*/ 32385 h 57150"/>
                  <a:gd name="connsiteX8" fmla="*/ 31750 w 57150"/>
                  <a:gd name="connsiteY8" fmla="*/ 29210 h 57150"/>
                  <a:gd name="connsiteX9" fmla="*/ 28575 w 57150"/>
                  <a:gd name="connsiteY9" fmla="*/ 2603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6035"/>
                    </a:moveTo>
                    <a:cubicBezTo>
                      <a:pt x="26670" y="26035"/>
                      <a:pt x="25400" y="27305"/>
                      <a:pt x="25400" y="29210"/>
                    </a:cubicBezTo>
                    <a:cubicBezTo>
                      <a:pt x="25400" y="31115"/>
                      <a:pt x="26670" y="32385"/>
                      <a:pt x="28575" y="32385"/>
                    </a:cubicBezTo>
                    <a:cubicBezTo>
                      <a:pt x="30480" y="32385"/>
                      <a:pt x="31750" y="31115"/>
                      <a:pt x="31750" y="29210"/>
                    </a:cubicBezTo>
                    <a:cubicBezTo>
                      <a:pt x="31750" y="27305"/>
                      <a:pt x="30480" y="26035"/>
                      <a:pt x="28575" y="26035"/>
                    </a:cubicBezTo>
                    <a:close/>
                  </a:path>
                </a:pathLst>
              </a:custGeom>
              <a:grpFill/>
              <a:ln w="6350" cap="flat">
                <a:noFill/>
                <a:prstDash val="solid"/>
                <a:miter/>
              </a:ln>
            </p:spPr>
            <p:txBody>
              <a:bodyPr rtlCol="0" anchor="ctr"/>
              <a:lstStyle/>
              <a:p>
                <a:endParaRPr lang="en-US"/>
              </a:p>
            </p:txBody>
          </p:sp>
        </p:grpSp>
        <p:grpSp>
          <p:nvGrpSpPr>
            <p:cNvPr id="115" name="Graphic 336">
              <a:extLst>
                <a:ext uri="{FF2B5EF4-FFF2-40B4-BE49-F238E27FC236}">
                  <a16:creationId xmlns:a16="http://schemas.microsoft.com/office/drawing/2014/main" id="{F0B0F711-7A2C-4443-BA76-681AC2CC8EFC}"/>
                </a:ext>
              </a:extLst>
            </p:cNvPr>
            <p:cNvGrpSpPr/>
            <p:nvPr/>
          </p:nvGrpSpPr>
          <p:grpSpPr>
            <a:xfrm>
              <a:off x="20027899" y="786130"/>
              <a:ext cx="57150" cy="57150"/>
              <a:chOff x="20027899" y="786130"/>
              <a:chExt cx="57150" cy="57150"/>
            </a:xfrm>
            <a:grpFill/>
          </p:grpSpPr>
          <p:sp>
            <p:nvSpPr>
              <p:cNvPr id="147" name="Freeform 146">
                <a:extLst>
                  <a:ext uri="{FF2B5EF4-FFF2-40B4-BE49-F238E27FC236}">
                    <a16:creationId xmlns:a16="http://schemas.microsoft.com/office/drawing/2014/main" id="{8647EFE3-5FD2-D64E-BF7C-AA59400FCFF2}"/>
                  </a:ext>
                </a:extLst>
              </p:cNvPr>
              <p:cNvSpPr/>
              <p:nvPr/>
            </p:nvSpPr>
            <p:spPr>
              <a:xfrm>
                <a:off x="20040599" y="79883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p>
            </p:txBody>
          </p:sp>
          <p:sp>
            <p:nvSpPr>
              <p:cNvPr id="148" name="Freeform 147">
                <a:extLst>
                  <a:ext uri="{FF2B5EF4-FFF2-40B4-BE49-F238E27FC236}">
                    <a16:creationId xmlns:a16="http://schemas.microsoft.com/office/drawing/2014/main" id="{8C0CE5BA-B9D4-BB40-AFA1-01AB799B4C0C}"/>
                  </a:ext>
                </a:extLst>
              </p:cNvPr>
              <p:cNvSpPr/>
              <p:nvPr/>
            </p:nvSpPr>
            <p:spPr>
              <a:xfrm>
                <a:off x="20027899" y="78613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p>
            </p:txBody>
          </p:sp>
        </p:grpSp>
        <p:grpSp>
          <p:nvGrpSpPr>
            <p:cNvPr id="116" name="Graphic 336">
              <a:extLst>
                <a:ext uri="{FF2B5EF4-FFF2-40B4-BE49-F238E27FC236}">
                  <a16:creationId xmlns:a16="http://schemas.microsoft.com/office/drawing/2014/main" id="{DFE656FC-0387-B549-AD96-0EE9A0A44644}"/>
                </a:ext>
              </a:extLst>
            </p:cNvPr>
            <p:cNvGrpSpPr/>
            <p:nvPr/>
          </p:nvGrpSpPr>
          <p:grpSpPr>
            <a:xfrm>
              <a:off x="20027899" y="974725"/>
              <a:ext cx="57150" cy="57150"/>
              <a:chOff x="20027899" y="974725"/>
              <a:chExt cx="57150" cy="57150"/>
            </a:xfrm>
            <a:grpFill/>
          </p:grpSpPr>
          <p:sp>
            <p:nvSpPr>
              <p:cNvPr id="145" name="Freeform 144">
                <a:extLst>
                  <a:ext uri="{FF2B5EF4-FFF2-40B4-BE49-F238E27FC236}">
                    <a16:creationId xmlns:a16="http://schemas.microsoft.com/office/drawing/2014/main" id="{12673F90-EF3D-B543-9FC1-A14F9D01DEE1}"/>
                  </a:ext>
                </a:extLst>
              </p:cNvPr>
              <p:cNvSpPr/>
              <p:nvPr/>
            </p:nvSpPr>
            <p:spPr>
              <a:xfrm>
                <a:off x="20040599" y="98742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p>
            </p:txBody>
          </p:sp>
          <p:sp>
            <p:nvSpPr>
              <p:cNvPr id="146" name="Freeform 145">
                <a:extLst>
                  <a:ext uri="{FF2B5EF4-FFF2-40B4-BE49-F238E27FC236}">
                    <a16:creationId xmlns:a16="http://schemas.microsoft.com/office/drawing/2014/main" id="{288306C5-BE9E-3F48-98A4-8BBAD3FFA0F5}"/>
                  </a:ext>
                </a:extLst>
              </p:cNvPr>
              <p:cNvSpPr/>
              <p:nvPr/>
            </p:nvSpPr>
            <p:spPr>
              <a:xfrm>
                <a:off x="20027899" y="97472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p>
            </p:txBody>
          </p:sp>
        </p:grpSp>
        <p:grpSp>
          <p:nvGrpSpPr>
            <p:cNvPr id="117" name="Graphic 336">
              <a:extLst>
                <a:ext uri="{FF2B5EF4-FFF2-40B4-BE49-F238E27FC236}">
                  <a16:creationId xmlns:a16="http://schemas.microsoft.com/office/drawing/2014/main" id="{EDC3E39C-2BFA-4946-A79F-6605FFA42BF8}"/>
                </a:ext>
              </a:extLst>
            </p:cNvPr>
            <p:cNvGrpSpPr/>
            <p:nvPr/>
          </p:nvGrpSpPr>
          <p:grpSpPr>
            <a:xfrm>
              <a:off x="19844384" y="655955"/>
              <a:ext cx="57150" cy="57150"/>
              <a:chOff x="19844384" y="655955"/>
              <a:chExt cx="57150" cy="57150"/>
            </a:xfrm>
            <a:grpFill/>
          </p:grpSpPr>
          <p:sp>
            <p:nvSpPr>
              <p:cNvPr id="143" name="Freeform 142">
                <a:extLst>
                  <a:ext uri="{FF2B5EF4-FFF2-40B4-BE49-F238E27FC236}">
                    <a16:creationId xmlns:a16="http://schemas.microsoft.com/office/drawing/2014/main" id="{31D871F4-0331-2A44-8A55-88B0D1455E1A}"/>
                  </a:ext>
                </a:extLst>
              </p:cNvPr>
              <p:cNvSpPr/>
              <p:nvPr/>
            </p:nvSpPr>
            <p:spPr>
              <a:xfrm>
                <a:off x="19857084" y="66865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6" y="0"/>
                      <a:pt x="15875" y="0"/>
                    </a:cubicBezTo>
                    <a:cubicBezTo>
                      <a:pt x="24765" y="0"/>
                      <a:pt x="31750" y="6985"/>
                      <a:pt x="31750" y="15875"/>
                    </a:cubicBezTo>
                    <a:close/>
                  </a:path>
                </a:pathLst>
              </a:custGeom>
              <a:grpFill/>
              <a:ln w="6350" cap="flat">
                <a:noFill/>
                <a:prstDash val="solid"/>
                <a:miter/>
              </a:ln>
            </p:spPr>
            <p:txBody>
              <a:bodyPr rtlCol="0" anchor="ctr"/>
              <a:lstStyle/>
              <a:p>
                <a:endParaRPr lang="en-US"/>
              </a:p>
            </p:txBody>
          </p:sp>
          <p:sp>
            <p:nvSpPr>
              <p:cNvPr id="144" name="Freeform 143">
                <a:extLst>
                  <a:ext uri="{FF2B5EF4-FFF2-40B4-BE49-F238E27FC236}">
                    <a16:creationId xmlns:a16="http://schemas.microsoft.com/office/drawing/2014/main" id="{EBB5E48A-61C9-2148-BBF0-2EE729FBF580}"/>
                  </a:ext>
                </a:extLst>
              </p:cNvPr>
              <p:cNvSpPr/>
              <p:nvPr/>
            </p:nvSpPr>
            <p:spPr>
              <a:xfrm>
                <a:off x="19844384" y="65595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3815"/>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p>
            </p:txBody>
          </p:sp>
        </p:grpSp>
        <p:grpSp>
          <p:nvGrpSpPr>
            <p:cNvPr id="118" name="Graphic 336">
              <a:extLst>
                <a:ext uri="{FF2B5EF4-FFF2-40B4-BE49-F238E27FC236}">
                  <a16:creationId xmlns:a16="http://schemas.microsoft.com/office/drawing/2014/main" id="{D6EF503D-5F9B-F843-9B5C-D1906D384C92}"/>
                </a:ext>
              </a:extLst>
            </p:cNvPr>
            <p:cNvGrpSpPr/>
            <p:nvPr/>
          </p:nvGrpSpPr>
          <p:grpSpPr>
            <a:xfrm>
              <a:off x="19844384" y="1103630"/>
              <a:ext cx="57150" cy="57150"/>
              <a:chOff x="19844384" y="1103630"/>
              <a:chExt cx="57150" cy="57150"/>
            </a:xfrm>
            <a:grpFill/>
          </p:grpSpPr>
          <p:sp>
            <p:nvSpPr>
              <p:cNvPr id="141" name="Freeform 140">
                <a:extLst>
                  <a:ext uri="{FF2B5EF4-FFF2-40B4-BE49-F238E27FC236}">
                    <a16:creationId xmlns:a16="http://schemas.microsoft.com/office/drawing/2014/main" id="{4D883ED3-4850-5140-B522-EEE604AFCB62}"/>
                  </a:ext>
                </a:extLst>
              </p:cNvPr>
              <p:cNvSpPr/>
              <p:nvPr/>
            </p:nvSpPr>
            <p:spPr>
              <a:xfrm>
                <a:off x="19857084" y="111633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6" y="0"/>
                      <a:pt x="15875" y="0"/>
                    </a:cubicBezTo>
                    <a:cubicBezTo>
                      <a:pt x="24765" y="0"/>
                      <a:pt x="31750" y="7620"/>
                      <a:pt x="31750" y="15875"/>
                    </a:cubicBezTo>
                    <a:close/>
                  </a:path>
                </a:pathLst>
              </a:custGeom>
              <a:grpFill/>
              <a:ln w="6350" cap="flat">
                <a:noFill/>
                <a:prstDash val="solid"/>
                <a:miter/>
              </a:ln>
            </p:spPr>
            <p:txBody>
              <a:bodyPr rtlCol="0" anchor="ctr"/>
              <a:lstStyle/>
              <a:p>
                <a:endParaRPr lang="en-US"/>
              </a:p>
            </p:txBody>
          </p:sp>
          <p:sp>
            <p:nvSpPr>
              <p:cNvPr id="142" name="Freeform 141">
                <a:extLst>
                  <a:ext uri="{FF2B5EF4-FFF2-40B4-BE49-F238E27FC236}">
                    <a16:creationId xmlns:a16="http://schemas.microsoft.com/office/drawing/2014/main" id="{14E022C3-C1D3-704F-9988-0CCDFE3549A6}"/>
                  </a:ext>
                </a:extLst>
              </p:cNvPr>
              <p:cNvSpPr/>
              <p:nvPr/>
            </p:nvSpPr>
            <p:spPr>
              <a:xfrm>
                <a:off x="19844384" y="110363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p>
            </p:txBody>
          </p:sp>
        </p:grpSp>
        <p:grpSp>
          <p:nvGrpSpPr>
            <p:cNvPr id="119" name="Graphic 336">
              <a:extLst>
                <a:ext uri="{FF2B5EF4-FFF2-40B4-BE49-F238E27FC236}">
                  <a16:creationId xmlns:a16="http://schemas.microsoft.com/office/drawing/2014/main" id="{398724AF-7604-904D-BE6C-A32CFD1AE50B}"/>
                </a:ext>
              </a:extLst>
            </p:cNvPr>
            <p:cNvGrpSpPr/>
            <p:nvPr/>
          </p:nvGrpSpPr>
          <p:grpSpPr>
            <a:xfrm>
              <a:off x="19971384" y="1314450"/>
              <a:ext cx="57150" cy="57150"/>
              <a:chOff x="19971384" y="1314450"/>
              <a:chExt cx="57150" cy="57150"/>
            </a:xfrm>
            <a:grpFill/>
          </p:grpSpPr>
          <p:sp>
            <p:nvSpPr>
              <p:cNvPr id="139" name="Freeform 138">
                <a:extLst>
                  <a:ext uri="{FF2B5EF4-FFF2-40B4-BE49-F238E27FC236}">
                    <a16:creationId xmlns:a16="http://schemas.microsoft.com/office/drawing/2014/main" id="{8DEF0711-EF15-A649-A18B-B22F6364B146}"/>
                  </a:ext>
                </a:extLst>
              </p:cNvPr>
              <p:cNvSpPr/>
              <p:nvPr/>
            </p:nvSpPr>
            <p:spPr>
              <a:xfrm>
                <a:off x="19984084" y="132715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6" y="31750"/>
                      <a:pt x="0" y="24765"/>
                      <a:pt x="0" y="15875"/>
                    </a:cubicBezTo>
                    <a:cubicBezTo>
                      <a:pt x="0" y="6985"/>
                      <a:pt x="6986" y="0"/>
                      <a:pt x="15875" y="0"/>
                    </a:cubicBezTo>
                    <a:cubicBezTo>
                      <a:pt x="24130" y="0"/>
                      <a:pt x="31750" y="6985"/>
                      <a:pt x="31750" y="15875"/>
                    </a:cubicBezTo>
                    <a:close/>
                  </a:path>
                </a:pathLst>
              </a:custGeom>
              <a:grpFill/>
              <a:ln w="6350" cap="flat">
                <a:noFill/>
                <a:prstDash val="solid"/>
                <a:miter/>
              </a:ln>
            </p:spPr>
            <p:txBody>
              <a:bodyPr rtlCol="0" anchor="ctr"/>
              <a:lstStyle/>
              <a:p>
                <a:endParaRPr lang="en-US"/>
              </a:p>
            </p:txBody>
          </p:sp>
          <p:sp>
            <p:nvSpPr>
              <p:cNvPr id="140" name="Freeform 139">
                <a:extLst>
                  <a:ext uri="{FF2B5EF4-FFF2-40B4-BE49-F238E27FC236}">
                    <a16:creationId xmlns:a16="http://schemas.microsoft.com/office/drawing/2014/main" id="{EC682D27-733B-9142-8A79-192278D46D97}"/>
                  </a:ext>
                </a:extLst>
              </p:cNvPr>
              <p:cNvSpPr/>
              <p:nvPr/>
            </p:nvSpPr>
            <p:spPr>
              <a:xfrm>
                <a:off x="19971384" y="131445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29845" y="25400"/>
                      <a:pt x="28575" y="25400"/>
                    </a:cubicBezTo>
                    <a:close/>
                  </a:path>
                </a:pathLst>
              </a:custGeom>
              <a:grpFill/>
              <a:ln w="6350" cap="flat">
                <a:noFill/>
                <a:prstDash val="solid"/>
                <a:miter/>
              </a:ln>
            </p:spPr>
            <p:txBody>
              <a:bodyPr rtlCol="0" anchor="ctr"/>
              <a:lstStyle/>
              <a:p>
                <a:endParaRPr lang="en-US"/>
              </a:p>
            </p:txBody>
          </p:sp>
        </p:grpSp>
        <p:grpSp>
          <p:nvGrpSpPr>
            <p:cNvPr id="120" name="Graphic 336">
              <a:extLst>
                <a:ext uri="{FF2B5EF4-FFF2-40B4-BE49-F238E27FC236}">
                  <a16:creationId xmlns:a16="http://schemas.microsoft.com/office/drawing/2014/main" id="{4799567C-8877-E445-BE39-2130185AFA61}"/>
                </a:ext>
              </a:extLst>
            </p:cNvPr>
            <p:cNvGrpSpPr/>
            <p:nvPr/>
          </p:nvGrpSpPr>
          <p:grpSpPr>
            <a:xfrm>
              <a:off x="20281265" y="766444"/>
              <a:ext cx="57150" cy="57150"/>
              <a:chOff x="20281265" y="766444"/>
              <a:chExt cx="57150" cy="57150"/>
            </a:xfrm>
            <a:grpFill/>
          </p:grpSpPr>
          <p:sp>
            <p:nvSpPr>
              <p:cNvPr id="137" name="Freeform 136">
                <a:extLst>
                  <a:ext uri="{FF2B5EF4-FFF2-40B4-BE49-F238E27FC236}">
                    <a16:creationId xmlns:a16="http://schemas.microsoft.com/office/drawing/2014/main" id="{68A44F22-B03B-8843-8F5F-190BBAA22C40}"/>
                  </a:ext>
                </a:extLst>
              </p:cNvPr>
              <p:cNvSpPr/>
              <p:nvPr/>
            </p:nvSpPr>
            <p:spPr>
              <a:xfrm>
                <a:off x="20293965" y="779144"/>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p>
            </p:txBody>
          </p:sp>
          <p:sp>
            <p:nvSpPr>
              <p:cNvPr id="138" name="Freeform 137">
                <a:extLst>
                  <a:ext uri="{FF2B5EF4-FFF2-40B4-BE49-F238E27FC236}">
                    <a16:creationId xmlns:a16="http://schemas.microsoft.com/office/drawing/2014/main" id="{A53F7847-0E73-7149-9B1F-8453EC16CB70}"/>
                  </a:ext>
                </a:extLst>
              </p:cNvPr>
              <p:cNvSpPr/>
              <p:nvPr/>
            </p:nvSpPr>
            <p:spPr>
              <a:xfrm>
                <a:off x="20281265" y="76644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p>
            </p:txBody>
          </p:sp>
        </p:grpSp>
        <p:grpSp>
          <p:nvGrpSpPr>
            <p:cNvPr id="121" name="Graphic 336">
              <a:extLst>
                <a:ext uri="{FF2B5EF4-FFF2-40B4-BE49-F238E27FC236}">
                  <a16:creationId xmlns:a16="http://schemas.microsoft.com/office/drawing/2014/main" id="{DD3166B3-C8F5-C34B-810D-EB889A31B5AA}"/>
                </a:ext>
              </a:extLst>
            </p:cNvPr>
            <p:cNvGrpSpPr/>
            <p:nvPr/>
          </p:nvGrpSpPr>
          <p:grpSpPr>
            <a:xfrm>
              <a:off x="20284440" y="575309"/>
              <a:ext cx="57150" cy="57150"/>
              <a:chOff x="20284440" y="575309"/>
              <a:chExt cx="57150" cy="57150"/>
            </a:xfrm>
            <a:grpFill/>
          </p:grpSpPr>
          <p:sp>
            <p:nvSpPr>
              <p:cNvPr id="135" name="Freeform 134">
                <a:extLst>
                  <a:ext uri="{FF2B5EF4-FFF2-40B4-BE49-F238E27FC236}">
                    <a16:creationId xmlns:a16="http://schemas.microsoft.com/office/drawing/2014/main" id="{70986587-CCCF-354D-AE3D-4AF927E74D37}"/>
                  </a:ext>
                </a:extLst>
              </p:cNvPr>
              <p:cNvSpPr/>
              <p:nvPr/>
            </p:nvSpPr>
            <p:spPr>
              <a:xfrm>
                <a:off x="20297140" y="588009"/>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p>
            </p:txBody>
          </p:sp>
          <p:sp>
            <p:nvSpPr>
              <p:cNvPr id="136" name="Freeform 135">
                <a:extLst>
                  <a:ext uri="{FF2B5EF4-FFF2-40B4-BE49-F238E27FC236}">
                    <a16:creationId xmlns:a16="http://schemas.microsoft.com/office/drawing/2014/main" id="{A6FAD227-515F-2A48-BC64-E1D7DC1D9E23}"/>
                  </a:ext>
                </a:extLst>
              </p:cNvPr>
              <p:cNvSpPr/>
              <p:nvPr/>
            </p:nvSpPr>
            <p:spPr>
              <a:xfrm>
                <a:off x="20284440" y="575309"/>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29845" y="25400"/>
                      <a:pt x="28575" y="25400"/>
                    </a:cubicBezTo>
                    <a:close/>
                  </a:path>
                </a:pathLst>
              </a:custGeom>
              <a:grpFill/>
              <a:ln w="6350" cap="flat">
                <a:noFill/>
                <a:prstDash val="solid"/>
                <a:miter/>
              </a:ln>
            </p:spPr>
            <p:txBody>
              <a:bodyPr rtlCol="0" anchor="ctr"/>
              <a:lstStyle/>
              <a:p>
                <a:endParaRPr lang="en-US"/>
              </a:p>
            </p:txBody>
          </p:sp>
        </p:grpSp>
        <p:grpSp>
          <p:nvGrpSpPr>
            <p:cNvPr id="122" name="Graphic 336">
              <a:extLst>
                <a:ext uri="{FF2B5EF4-FFF2-40B4-BE49-F238E27FC236}">
                  <a16:creationId xmlns:a16="http://schemas.microsoft.com/office/drawing/2014/main" id="{48A6E587-A51D-9140-8AB0-95038979E20F}"/>
                </a:ext>
              </a:extLst>
            </p:cNvPr>
            <p:cNvGrpSpPr/>
            <p:nvPr/>
          </p:nvGrpSpPr>
          <p:grpSpPr>
            <a:xfrm>
              <a:off x="20315555" y="1181100"/>
              <a:ext cx="57150" cy="57150"/>
              <a:chOff x="20315555" y="1181100"/>
              <a:chExt cx="57150" cy="57150"/>
            </a:xfrm>
            <a:grpFill/>
          </p:grpSpPr>
          <p:sp>
            <p:nvSpPr>
              <p:cNvPr id="133" name="Freeform 132">
                <a:extLst>
                  <a:ext uri="{FF2B5EF4-FFF2-40B4-BE49-F238E27FC236}">
                    <a16:creationId xmlns:a16="http://schemas.microsoft.com/office/drawing/2014/main" id="{2DBB21F5-F49E-6D4E-8C12-0B20B98DCFBA}"/>
                  </a:ext>
                </a:extLst>
              </p:cNvPr>
              <p:cNvSpPr/>
              <p:nvPr/>
            </p:nvSpPr>
            <p:spPr>
              <a:xfrm>
                <a:off x="20328255" y="119380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A8DC2478-59C9-4A40-896D-25289A8876A9}"/>
                  </a:ext>
                </a:extLst>
              </p:cNvPr>
              <p:cNvSpPr/>
              <p:nvPr/>
            </p:nvSpPr>
            <p:spPr>
              <a:xfrm>
                <a:off x="20315555" y="118110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7305"/>
                      <a:pt x="30480" y="25400"/>
                      <a:pt x="28575" y="25400"/>
                    </a:cubicBezTo>
                    <a:close/>
                  </a:path>
                </a:pathLst>
              </a:custGeom>
              <a:grpFill/>
              <a:ln w="6350" cap="flat">
                <a:noFill/>
                <a:prstDash val="solid"/>
                <a:miter/>
              </a:ln>
            </p:spPr>
            <p:txBody>
              <a:bodyPr rtlCol="0" anchor="ctr"/>
              <a:lstStyle/>
              <a:p>
                <a:endParaRPr lang="en-US"/>
              </a:p>
            </p:txBody>
          </p:sp>
        </p:grpSp>
        <p:grpSp>
          <p:nvGrpSpPr>
            <p:cNvPr id="123" name="Graphic 336">
              <a:extLst>
                <a:ext uri="{FF2B5EF4-FFF2-40B4-BE49-F238E27FC236}">
                  <a16:creationId xmlns:a16="http://schemas.microsoft.com/office/drawing/2014/main" id="{FA60B737-DC0D-A649-94B0-ABDDE76508F0}"/>
                </a:ext>
              </a:extLst>
            </p:cNvPr>
            <p:cNvGrpSpPr/>
            <p:nvPr/>
          </p:nvGrpSpPr>
          <p:grpSpPr>
            <a:xfrm>
              <a:off x="19630390" y="1182369"/>
              <a:ext cx="57150" cy="57150"/>
              <a:chOff x="19630390" y="1182369"/>
              <a:chExt cx="57150" cy="57150"/>
            </a:xfrm>
            <a:grpFill/>
          </p:grpSpPr>
          <p:sp>
            <p:nvSpPr>
              <p:cNvPr id="131" name="Freeform 130">
                <a:extLst>
                  <a:ext uri="{FF2B5EF4-FFF2-40B4-BE49-F238E27FC236}">
                    <a16:creationId xmlns:a16="http://schemas.microsoft.com/office/drawing/2014/main" id="{DD52307B-E759-7447-A67D-3CC5A9088C66}"/>
                  </a:ext>
                </a:extLst>
              </p:cNvPr>
              <p:cNvSpPr/>
              <p:nvPr/>
            </p:nvSpPr>
            <p:spPr>
              <a:xfrm>
                <a:off x="19642455" y="1195069"/>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C29D13A6-B638-AD4B-810A-764E21797046}"/>
                  </a:ext>
                </a:extLst>
              </p:cNvPr>
              <p:cNvSpPr/>
              <p:nvPr/>
            </p:nvSpPr>
            <p:spPr>
              <a:xfrm>
                <a:off x="19630390" y="1182369"/>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6515" y="44450"/>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115" y="26670"/>
                      <a:pt x="29845" y="25400"/>
                      <a:pt x="28575" y="25400"/>
                    </a:cubicBezTo>
                    <a:close/>
                  </a:path>
                </a:pathLst>
              </a:custGeom>
              <a:grpFill/>
              <a:ln w="6350" cap="flat">
                <a:noFill/>
                <a:prstDash val="solid"/>
                <a:miter/>
              </a:ln>
            </p:spPr>
            <p:txBody>
              <a:bodyPr rtlCol="0" anchor="ctr"/>
              <a:lstStyle/>
              <a:p>
                <a:endParaRPr lang="en-US"/>
              </a:p>
            </p:txBody>
          </p:sp>
        </p:grpSp>
        <p:grpSp>
          <p:nvGrpSpPr>
            <p:cNvPr id="124" name="Graphic 336">
              <a:extLst>
                <a:ext uri="{FF2B5EF4-FFF2-40B4-BE49-F238E27FC236}">
                  <a16:creationId xmlns:a16="http://schemas.microsoft.com/office/drawing/2014/main" id="{1B22EBFC-68AD-AE49-B6B1-506CBC0E522F}"/>
                </a:ext>
              </a:extLst>
            </p:cNvPr>
            <p:cNvGrpSpPr/>
            <p:nvPr/>
          </p:nvGrpSpPr>
          <p:grpSpPr>
            <a:xfrm>
              <a:off x="19743420" y="716915"/>
              <a:ext cx="57150" cy="57150"/>
              <a:chOff x="19743420" y="716915"/>
              <a:chExt cx="57150" cy="57150"/>
            </a:xfrm>
            <a:grpFill/>
          </p:grpSpPr>
          <p:sp>
            <p:nvSpPr>
              <p:cNvPr id="129" name="Freeform 128">
                <a:extLst>
                  <a:ext uri="{FF2B5EF4-FFF2-40B4-BE49-F238E27FC236}">
                    <a16:creationId xmlns:a16="http://schemas.microsoft.com/office/drawing/2014/main" id="{E862ADEB-50C0-7240-8EA2-D8FE5050C787}"/>
                  </a:ext>
                </a:extLst>
              </p:cNvPr>
              <p:cNvSpPr/>
              <p:nvPr/>
            </p:nvSpPr>
            <p:spPr>
              <a:xfrm>
                <a:off x="19756120" y="72961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4" y="31750"/>
                      <a:pt x="15875" y="31750"/>
                    </a:cubicBezTo>
                    <a:cubicBezTo>
                      <a:pt x="6985" y="31750"/>
                      <a:pt x="0" y="24765"/>
                      <a:pt x="0" y="15875"/>
                    </a:cubicBezTo>
                    <a:cubicBezTo>
                      <a:pt x="0" y="6985"/>
                      <a:pt x="6985" y="0"/>
                      <a:pt x="15875" y="0"/>
                    </a:cubicBezTo>
                    <a:cubicBezTo>
                      <a:pt x="24764" y="0"/>
                      <a:pt x="31750" y="6985"/>
                      <a:pt x="31750" y="15875"/>
                    </a:cubicBezTo>
                    <a:close/>
                  </a:path>
                </a:pathLst>
              </a:custGeom>
              <a:grpFill/>
              <a:ln w="6350"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E6E1774F-7AA7-364D-BB96-5930CE00FA24}"/>
                  </a:ext>
                </a:extLst>
              </p:cNvPr>
              <p:cNvSpPr/>
              <p:nvPr/>
            </p:nvSpPr>
            <p:spPr>
              <a:xfrm>
                <a:off x="19743420" y="71691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p>
            </p:txBody>
          </p:sp>
        </p:grpSp>
        <p:grpSp>
          <p:nvGrpSpPr>
            <p:cNvPr id="125" name="Graphic 336">
              <a:extLst>
                <a:ext uri="{FF2B5EF4-FFF2-40B4-BE49-F238E27FC236}">
                  <a16:creationId xmlns:a16="http://schemas.microsoft.com/office/drawing/2014/main" id="{CA9B8F1D-B1BC-894A-9DF6-810CA8FCAD1F}"/>
                </a:ext>
              </a:extLst>
            </p:cNvPr>
            <p:cNvGrpSpPr/>
            <p:nvPr/>
          </p:nvGrpSpPr>
          <p:grpSpPr>
            <a:xfrm>
              <a:off x="19641820" y="586740"/>
              <a:ext cx="57150" cy="57150"/>
              <a:chOff x="19641820" y="586740"/>
              <a:chExt cx="57150" cy="57150"/>
            </a:xfrm>
            <a:grpFill/>
          </p:grpSpPr>
          <p:sp>
            <p:nvSpPr>
              <p:cNvPr id="127" name="Freeform 126">
                <a:extLst>
                  <a:ext uri="{FF2B5EF4-FFF2-40B4-BE49-F238E27FC236}">
                    <a16:creationId xmlns:a16="http://schemas.microsoft.com/office/drawing/2014/main" id="{ED31C7B2-8FC8-0D4E-BF9A-A6DB4704BF9F}"/>
                  </a:ext>
                </a:extLst>
              </p:cNvPr>
              <p:cNvSpPr/>
              <p:nvPr/>
            </p:nvSpPr>
            <p:spPr>
              <a:xfrm>
                <a:off x="19654520" y="59944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4" y="31750"/>
                      <a:pt x="15875" y="31750"/>
                    </a:cubicBezTo>
                    <a:cubicBezTo>
                      <a:pt x="7620" y="31750"/>
                      <a:pt x="0" y="24765"/>
                      <a:pt x="0" y="15875"/>
                    </a:cubicBezTo>
                    <a:cubicBezTo>
                      <a:pt x="0" y="6985"/>
                      <a:pt x="6985" y="0"/>
                      <a:pt x="15875" y="0"/>
                    </a:cubicBezTo>
                    <a:cubicBezTo>
                      <a:pt x="24764" y="0"/>
                      <a:pt x="31750" y="6985"/>
                      <a:pt x="31750" y="15875"/>
                    </a:cubicBezTo>
                    <a:close/>
                  </a:path>
                </a:pathLst>
              </a:custGeom>
              <a:grpFill/>
              <a:ln w="6350" cap="flat">
                <a:no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503C8DB4-7B59-0547-BC42-663F9DB9D8B1}"/>
                  </a:ext>
                </a:extLst>
              </p:cNvPr>
              <p:cNvSpPr/>
              <p:nvPr/>
            </p:nvSpPr>
            <p:spPr>
              <a:xfrm>
                <a:off x="19641820" y="58674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p>
            </p:txBody>
          </p:sp>
        </p:grpSp>
        <p:sp>
          <p:nvSpPr>
            <p:cNvPr id="126" name="Freeform 125">
              <a:extLst>
                <a:ext uri="{FF2B5EF4-FFF2-40B4-BE49-F238E27FC236}">
                  <a16:creationId xmlns:a16="http://schemas.microsoft.com/office/drawing/2014/main" id="{8E232506-2284-844E-953B-ACAF282C2DC2}"/>
                </a:ext>
              </a:extLst>
            </p:cNvPr>
            <p:cNvSpPr/>
            <p:nvPr/>
          </p:nvSpPr>
          <p:spPr>
            <a:xfrm>
              <a:off x="19987259" y="975994"/>
              <a:ext cx="334645" cy="367030"/>
            </a:xfrm>
            <a:custGeom>
              <a:avLst/>
              <a:gdLst>
                <a:gd name="connsiteX0" fmla="*/ 25400 w 334645"/>
                <a:gd name="connsiteY0" fmla="*/ 367030 h 367030"/>
                <a:gd name="connsiteX1" fmla="*/ 0 w 334645"/>
                <a:gd name="connsiteY1" fmla="*/ 367030 h 367030"/>
                <a:gd name="connsiteX2" fmla="*/ 0 w 334645"/>
                <a:gd name="connsiteY2" fmla="*/ 184785 h 367030"/>
                <a:gd name="connsiteX3" fmla="*/ 8255 w 334645"/>
                <a:gd name="connsiteY3" fmla="*/ 172720 h 367030"/>
                <a:gd name="connsiteX4" fmla="*/ 22225 w 334645"/>
                <a:gd name="connsiteY4" fmla="*/ 176530 h 367030"/>
                <a:gd name="connsiteX5" fmla="*/ 153036 w 334645"/>
                <a:gd name="connsiteY5" fmla="*/ 325755 h 367030"/>
                <a:gd name="connsiteX6" fmla="*/ 311786 w 334645"/>
                <a:gd name="connsiteY6" fmla="*/ 0 h 367030"/>
                <a:gd name="connsiteX7" fmla="*/ 334645 w 334645"/>
                <a:gd name="connsiteY7" fmla="*/ 11430 h 367030"/>
                <a:gd name="connsiteX8" fmla="*/ 167640 w 334645"/>
                <a:gd name="connsiteY8" fmla="*/ 354330 h 367030"/>
                <a:gd name="connsiteX9" fmla="*/ 158115 w 334645"/>
                <a:gd name="connsiteY9" fmla="*/ 361315 h 367030"/>
                <a:gd name="connsiteX10" fmla="*/ 146686 w 334645"/>
                <a:gd name="connsiteY10" fmla="*/ 356870 h 367030"/>
                <a:gd name="connsiteX11" fmla="*/ 26036 w 334645"/>
                <a:gd name="connsiteY11" fmla="*/ 218440 h 367030"/>
                <a:gd name="connsiteX12" fmla="*/ 26036 w 334645"/>
                <a:gd name="connsiteY12" fmla="*/ 367030 h 36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645" h="367030">
                  <a:moveTo>
                    <a:pt x="25400" y="367030"/>
                  </a:moveTo>
                  <a:lnTo>
                    <a:pt x="0" y="367030"/>
                  </a:lnTo>
                  <a:lnTo>
                    <a:pt x="0" y="184785"/>
                  </a:lnTo>
                  <a:cubicBezTo>
                    <a:pt x="0" y="179705"/>
                    <a:pt x="3175" y="174625"/>
                    <a:pt x="8255" y="172720"/>
                  </a:cubicBezTo>
                  <a:cubicBezTo>
                    <a:pt x="13336" y="170815"/>
                    <a:pt x="19050" y="172085"/>
                    <a:pt x="22225" y="176530"/>
                  </a:cubicBezTo>
                  <a:lnTo>
                    <a:pt x="153036" y="325755"/>
                  </a:lnTo>
                  <a:lnTo>
                    <a:pt x="311786" y="0"/>
                  </a:lnTo>
                  <a:lnTo>
                    <a:pt x="334645" y="11430"/>
                  </a:lnTo>
                  <a:lnTo>
                    <a:pt x="167640" y="354330"/>
                  </a:lnTo>
                  <a:cubicBezTo>
                    <a:pt x="165736" y="358140"/>
                    <a:pt x="161925" y="360680"/>
                    <a:pt x="158115" y="361315"/>
                  </a:cubicBezTo>
                  <a:cubicBezTo>
                    <a:pt x="153670" y="361950"/>
                    <a:pt x="149861" y="360045"/>
                    <a:pt x="146686" y="356870"/>
                  </a:cubicBezTo>
                  <a:lnTo>
                    <a:pt x="26036" y="218440"/>
                  </a:lnTo>
                  <a:lnTo>
                    <a:pt x="26036" y="367030"/>
                  </a:lnTo>
                  <a:close/>
                </a:path>
              </a:pathLst>
            </a:custGeom>
            <a:grpFill/>
            <a:ln w="6350" cap="flat">
              <a:noFill/>
              <a:prstDash val="solid"/>
              <a:miter/>
            </a:ln>
          </p:spPr>
          <p:txBody>
            <a:bodyPr rtlCol="0" anchor="ctr"/>
            <a:lstStyle/>
            <a:p>
              <a:endParaRPr lang="en-US"/>
            </a:p>
          </p:txBody>
        </p:sp>
      </p:grpSp>
      <p:grpSp>
        <p:nvGrpSpPr>
          <p:cNvPr id="177" name="Group 176">
            <a:extLst>
              <a:ext uri="{FF2B5EF4-FFF2-40B4-BE49-F238E27FC236}">
                <a16:creationId xmlns:a16="http://schemas.microsoft.com/office/drawing/2014/main" id="{F68C449F-2557-F94D-A574-30D5252174D2}"/>
              </a:ext>
            </a:extLst>
          </p:cNvPr>
          <p:cNvGrpSpPr>
            <a:grpSpLocks noChangeAspect="1"/>
          </p:cNvGrpSpPr>
          <p:nvPr/>
        </p:nvGrpSpPr>
        <p:grpSpPr>
          <a:xfrm>
            <a:off x="8843586" y="5286818"/>
            <a:ext cx="302472" cy="348110"/>
            <a:chOff x="22678390" y="495934"/>
            <a:chExt cx="799486" cy="920115"/>
          </a:xfrm>
          <a:solidFill>
            <a:schemeClr val="accent1"/>
          </a:solidFill>
        </p:grpSpPr>
        <p:sp>
          <p:nvSpPr>
            <p:cNvPr id="178" name="Freeform 177">
              <a:extLst>
                <a:ext uri="{FF2B5EF4-FFF2-40B4-BE49-F238E27FC236}">
                  <a16:creationId xmlns:a16="http://schemas.microsoft.com/office/drawing/2014/main" id="{8CB6C77A-F876-7541-A2C8-7F0CBDD7C542}"/>
                </a:ext>
              </a:extLst>
            </p:cNvPr>
            <p:cNvSpPr/>
            <p:nvPr/>
          </p:nvSpPr>
          <p:spPr>
            <a:xfrm>
              <a:off x="22695534" y="511809"/>
              <a:ext cx="766445" cy="887729"/>
            </a:xfrm>
            <a:custGeom>
              <a:avLst/>
              <a:gdLst>
                <a:gd name="connsiteX0" fmla="*/ 648336 w 766445"/>
                <a:gd name="connsiteY0" fmla="*/ 887730 h 887729"/>
                <a:gd name="connsiteX1" fmla="*/ 424815 w 766445"/>
                <a:gd name="connsiteY1" fmla="*/ 887730 h 887729"/>
                <a:gd name="connsiteX2" fmla="*/ 412115 w 766445"/>
                <a:gd name="connsiteY2" fmla="*/ 875030 h 887729"/>
                <a:gd name="connsiteX3" fmla="*/ 412115 w 766445"/>
                <a:gd name="connsiteY3" fmla="*/ 730250 h 887729"/>
                <a:gd name="connsiteX4" fmla="*/ 12700 w 766445"/>
                <a:gd name="connsiteY4" fmla="*/ 730250 h 887729"/>
                <a:gd name="connsiteX5" fmla="*/ 0 w 766445"/>
                <a:gd name="connsiteY5" fmla="*/ 717550 h 887729"/>
                <a:gd name="connsiteX6" fmla="*/ 0 w 766445"/>
                <a:gd name="connsiteY6" fmla="*/ 521970 h 887729"/>
                <a:gd name="connsiteX7" fmla="*/ 1905 w 766445"/>
                <a:gd name="connsiteY7" fmla="*/ 514985 h 887729"/>
                <a:gd name="connsiteX8" fmla="*/ 328930 w 766445"/>
                <a:gd name="connsiteY8" fmla="*/ 5715 h 887729"/>
                <a:gd name="connsiteX9" fmla="*/ 339725 w 766445"/>
                <a:gd name="connsiteY9" fmla="*/ 0 h 887729"/>
                <a:gd name="connsiteX10" fmla="*/ 648970 w 766445"/>
                <a:gd name="connsiteY10" fmla="*/ 0 h 887729"/>
                <a:gd name="connsiteX11" fmla="*/ 661670 w 766445"/>
                <a:gd name="connsiteY11" fmla="*/ 12700 h 887729"/>
                <a:gd name="connsiteX12" fmla="*/ 661670 w 766445"/>
                <a:gd name="connsiteY12" fmla="*/ 509270 h 887729"/>
                <a:gd name="connsiteX13" fmla="*/ 753745 w 766445"/>
                <a:gd name="connsiteY13" fmla="*/ 509270 h 887729"/>
                <a:gd name="connsiteX14" fmla="*/ 766445 w 766445"/>
                <a:gd name="connsiteY14" fmla="*/ 521970 h 887729"/>
                <a:gd name="connsiteX15" fmla="*/ 766445 w 766445"/>
                <a:gd name="connsiteY15" fmla="*/ 717550 h 887729"/>
                <a:gd name="connsiteX16" fmla="*/ 753745 w 766445"/>
                <a:gd name="connsiteY16" fmla="*/ 730250 h 887729"/>
                <a:gd name="connsiteX17" fmla="*/ 661670 w 766445"/>
                <a:gd name="connsiteY17" fmla="*/ 730250 h 887729"/>
                <a:gd name="connsiteX18" fmla="*/ 661670 w 766445"/>
                <a:gd name="connsiteY18" fmla="*/ 875030 h 887729"/>
                <a:gd name="connsiteX19" fmla="*/ 648336 w 766445"/>
                <a:gd name="connsiteY19" fmla="*/ 887730 h 887729"/>
                <a:gd name="connsiteX20" fmla="*/ 437515 w 766445"/>
                <a:gd name="connsiteY20" fmla="*/ 862330 h 887729"/>
                <a:gd name="connsiteX21" fmla="*/ 635636 w 766445"/>
                <a:gd name="connsiteY21" fmla="*/ 862330 h 887729"/>
                <a:gd name="connsiteX22" fmla="*/ 635636 w 766445"/>
                <a:gd name="connsiteY22" fmla="*/ 717550 h 887729"/>
                <a:gd name="connsiteX23" fmla="*/ 648336 w 766445"/>
                <a:gd name="connsiteY23" fmla="*/ 704850 h 887729"/>
                <a:gd name="connsiteX24" fmla="*/ 740411 w 766445"/>
                <a:gd name="connsiteY24" fmla="*/ 704850 h 887729"/>
                <a:gd name="connsiteX25" fmla="*/ 740411 w 766445"/>
                <a:gd name="connsiteY25" fmla="*/ 534670 h 887729"/>
                <a:gd name="connsiteX26" fmla="*/ 648336 w 766445"/>
                <a:gd name="connsiteY26" fmla="*/ 534670 h 887729"/>
                <a:gd name="connsiteX27" fmla="*/ 635636 w 766445"/>
                <a:gd name="connsiteY27" fmla="*/ 521970 h 887729"/>
                <a:gd name="connsiteX28" fmla="*/ 635636 w 766445"/>
                <a:gd name="connsiteY28" fmla="*/ 25400 h 887729"/>
                <a:gd name="connsiteX29" fmla="*/ 346075 w 766445"/>
                <a:gd name="connsiteY29" fmla="*/ 25400 h 887729"/>
                <a:gd name="connsiteX30" fmla="*/ 24765 w 766445"/>
                <a:gd name="connsiteY30" fmla="*/ 525780 h 887729"/>
                <a:gd name="connsiteX31" fmla="*/ 24765 w 766445"/>
                <a:gd name="connsiteY31" fmla="*/ 704850 h 887729"/>
                <a:gd name="connsiteX32" fmla="*/ 424180 w 766445"/>
                <a:gd name="connsiteY32" fmla="*/ 704850 h 887729"/>
                <a:gd name="connsiteX33" fmla="*/ 436880 w 766445"/>
                <a:gd name="connsiteY33" fmla="*/ 717550 h 887729"/>
                <a:gd name="connsiteX34" fmla="*/ 436880 w 766445"/>
                <a:gd name="connsiteY34" fmla="*/ 862330 h 887729"/>
                <a:gd name="connsiteX35" fmla="*/ 424815 w 766445"/>
                <a:gd name="connsiteY35" fmla="*/ 534670 h 887729"/>
                <a:gd name="connsiteX36" fmla="*/ 227965 w 766445"/>
                <a:gd name="connsiteY36" fmla="*/ 534670 h 887729"/>
                <a:gd name="connsiteX37" fmla="*/ 217170 w 766445"/>
                <a:gd name="connsiteY37" fmla="*/ 528320 h 887729"/>
                <a:gd name="connsiteX38" fmla="*/ 217805 w 766445"/>
                <a:gd name="connsiteY38" fmla="*/ 515620 h 887729"/>
                <a:gd name="connsiteX39" fmla="*/ 414655 w 766445"/>
                <a:gd name="connsiteY39" fmla="*/ 200025 h 887729"/>
                <a:gd name="connsiteX40" fmla="*/ 428625 w 766445"/>
                <a:gd name="connsiteY40" fmla="*/ 194310 h 887729"/>
                <a:gd name="connsiteX41" fmla="*/ 437515 w 766445"/>
                <a:gd name="connsiteY41" fmla="*/ 206375 h 887729"/>
                <a:gd name="connsiteX42" fmla="*/ 437515 w 766445"/>
                <a:gd name="connsiteY42" fmla="*/ 521970 h 887729"/>
                <a:gd name="connsiteX43" fmla="*/ 424815 w 766445"/>
                <a:gd name="connsiteY43" fmla="*/ 534670 h 887729"/>
                <a:gd name="connsiteX44" fmla="*/ 251461 w 766445"/>
                <a:gd name="connsiteY44" fmla="*/ 509270 h 887729"/>
                <a:gd name="connsiteX45" fmla="*/ 412750 w 766445"/>
                <a:gd name="connsiteY45" fmla="*/ 509270 h 887729"/>
                <a:gd name="connsiteX46" fmla="*/ 412750 w 766445"/>
                <a:gd name="connsiteY46" fmla="*/ 250825 h 887729"/>
                <a:gd name="connsiteX47" fmla="*/ 251461 w 766445"/>
                <a:gd name="connsiteY47" fmla="*/ 509270 h 88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766445" h="887729">
                  <a:moveTo>
                    <a:pt x="648336" y="887730"/>
                  </a:moveTo>
                  <a:lnTo>
                    <a:pt x="424815" y="887730"/>
                  </a:lnTo>
                  <a:cubicBezTo>
                    <a:pt x="417830" y="887730"/>
                    <a:pt x="412115" y="882015"/>
                    <a:pt x="412115" y="875030"/>
                  </a:cubicBezTo>
                  <a:lnTo>
                    <a:pt x="412115" y="730250"/>
                  </a:lnTo>
                  <a:lnTo>
                    <a:pt x="12700" y="730250"/>
                  </a:lnTo>
                  <a:cubicBezTo>
                    <a:pt x="5715" y="730250"/>
                    <a:pt x="0" y="724535"/>
                    <a:pt x="0" y="717550"/>
                  </a:cubicBezTo>
                  <a:lnTo>
                    <a:pt x="0" y="521970"/>
                  </a:lnTo>
                  <a:cubicBezTo>
                    <a:pt x="0" y="519430"/>
                    <a:pt x="636" y="516890"/>
                    <a:pt x="1905" y="514985"/>
                  </a:cubicBezTo>
                  <a:lnTo>
                    <a:pt x="328930" y="5715"/>
                  </a:lnTo>
                  <a:cubicBezTo>
                    <a:pt x="331470" y="1905"/>
                    <a:pt x="335280" y="0"/>
                    <a:pt x="339725" y="0"/>
                  </a:cubicBezTo>
                  <a:lnTo>
                    <a:pt x="648970" y="0"/>
                  </a:lnTo>
                  <a:cubicBezTo>
                    <a:pt x="655955" y="0"/>
                    <a:pt x="661670" y="5715"/>
                    <a:pt x="661670" y="12700"/>
                  </a:cubicBezTo>
                  <a:lnTo>
                    <a:pt x="661670" y="509270"/>
                  </a:lnTo>
                  <a:lnTo>
                    <a:pt x="753745" y="509270"/>
                  </a:lnTo>
                  <a:cubicBezTo>
                    <a:pt x="760730" y="509270"/>
                    <a:pt x="766445" y="514985"/>
                    <a:pt x="766445" y="521970"/>
                  </a:cubicBezTo>
                  <a:lnTo>
                    <a:pt x="766445" y="717550"/>
                  </a:lnTo>
                  <a:cubicBezTo>
                    <a:pt x="766445" y="724535"/>
                    <a:pt x="760730" y="730250"/>
                    <a:pt x="753745" y="730250"/>
                  </a:cubicBezTo>
                  <a:lnTo>
                    <a:pt x="661670" y="730250"/>
                  </a:lnTo>
                  <a:lnTo>
                    <a:pt x="661670" y="875030"/>
                  </a:lnTo>
                  <a:cubicBezTo>
                    <a:pt x="661036" y="882015"/>
                    <a:pt x="655320" y="887730"/>
                    <a:pt x="648336" y="887730"/>
                  </a:cubicBezTo>
                  <a:close/>
                  <a:moveTo>
                    <a:pt x="437515" y="862330"/>
                  </a:moveTo>
                  <a:lnTo>
                    <a:pt x="635636" y="862330"/>
                  </a:lnTo>
                  <a:lnTo>
                    <a:pt x="635636" y="717550"/>
                  </a:lnTo>
                  <a:cubicBezTo>
                    <a:pt x="635636" y="710565"/>
                    <a:pt x="641350" y="704850"/>
                    <a:pt x="648336" y="704850"/>
                  </a:cubicBezTo>
                  <a:lnTo>
                    <a:pt x="740411" y="704850"/>
                  </a:lnTo>
                  <a:lnTo>
                    <a:pt x="740411" y="534670"/>
                  </a:lnTo>
                  <a:lnTo>
                    <a:pt x="648336" y="534670"/>
                  </a:lnTo>
                  <a:cubicBezTo>
                    <a:pt x="641350" y="534670"/>
                    <a:pt x="635636" y="528955"/>
                    <a:pt x="635636" y="521970"/>
                  </a:cubicBezTo>
                  <a:lnTo>
                    <a:pt x="635636" y="25400"/>
                  </a:lnTo>
                  <a:lnTo>
                    <a:pt x="346075" y="25400"/>
                  </a:lnTo>
                  <a:lnTo>
                    <a:pt x="24765" y="525780"/>
                  </a:lnTo>
                  <a:lnTo>
                    <a:pt x="24765" y="704850"/>
                  </a:lnTo>
                  <a:lnTo>
                    <a:pt x="424180" y="704850"/>
                  </a:lnTo>
                  <a:cubicBezTo>
                    <a:pt x="431165" y="704850"/>
                    <a:pt x="436880" y="710565"/>
                    <a:pt x="436880" y="717550"/>
                  </a:cubicBezTo>
                  <a:lnTo>
                    <a:pt x="436880" y="862330"/>
                  </a:lnTo>
                  <a:close/>
                  <a:moveTo>
                    <a:pt x="424815" y="534670"/>
                  </a:moveTo>
                  <a:lnTo>
                    <a:pt x="227965" y="534670"/>
                  </a:lnTo>
                  <a:cubicBezTo>
                    <a:pt x="223520" y="534670"/>
                    <a:pt x="219075" y="532130"/>
                    <a:pt x="217170" y="528320"/>
                  </a:cubicBezTo>
                  <a:cubicBezTo>
                    <a:pt x="214630" y="524510"/>
                    <a:pt x="215265" y="519430"/>
                    <a:pt x="217805" y="515620"/>
                  </a:cubicBezTo>
                  <a:lnTo>
                    <a:pt x="414655" y="200025"/>
                  </a:lnTo>
                  <a:cubicBezTo>
                    <a:pt x="417830" y="194945"/>
                    <a:pt x="423545" y="193040"/>
                    <a:pt x="428625" y="194310"/>
                  </a:cubicBezTo>
                  <a:cubicBezTo>
                    <a:pt x="434340" y="195580"/>
                    <a:pt x="437515" y="200660"/>
                    <a:pt x="437515" y="206375"/>
                  </a:cubicBezTo>
                  <a:lnTo>
                    <a:pt x="437515" y="521970"/>
                  </a:lnTo>
                  <a:cubicBezTo>
                    <a:pt x="437515" y="528955"/>
                    <a:pt x="431800" y="534670"/>
                    <a:pt x="424815" y="534670"/>
                  </a:cubicBezTo>
                  <a:close/>
                  <a:moveTo>
                    <a:pt x="251461" y="509270"/>
                  </a:moveTo>
                  <a:lnTo>
                    <a:pt x="412750" y="509270"/>
                  </a:lnTo>
                  <a:lnTo>
                    <a:pt x="412750" y="250825"/>
                  </a:lnTo>
                  <a:lnTo>
                    <a:pt x="251461" y="509270"/>
                  </a:lnTo>
                  <a:close/>
                </a:path>
              </a:pathLst>
            </a:custGeom>
            <a:grpFill/>
            <a:ln w="6350" cap="flat">
              <a:noFill/>
              <a:prstDash val="solid"/>
              <a:miter/>
            </a:ln>
          </p:spPr>
          <p:txBody>
            <a:bodyPr rtlCol="0" anchor="ctr"/>
            <a:lstStyle/>
            <a:p>
              <a:endParaRPr lang="en-US"/>
            </a:p>
          </p:txBody>
        </p:sp>
        <p:grpSp>
          <p:nvGrpSpPr>
            <p:cNvPr id="179" name="Graphic 336">
              <a:extLst>
                <a:ext uri="{FF2B5EF4-FFF2-40B4-BE49-F238E27FC236}">
                  <a16:creationId xmlns:a16="http://schemas.microsoft.com/office/drawing/2014/main" id="{BD23D705-0E49-2A46-B9A5-E7F6A93D814E}"/>
                </a:ext>
              </a:extLst>
            </p:cNvPr>
            <p:cNvGrpSpPr/>
            <p:nvPr/>
          </p:nvGrpSpPr>
          <p:grpSpPr>
            <a:xfrm>
              <a:off x="23007955" y="495934"/>
              <a:ext cx="58419" cy="58420"/>
              <a:chOff x="23007955" y="495934"/>
              <a:chExt cx="58419" cy="58420"/>
            </a:xfrm>
            <a:grpFill/>
          </p:grpSpPr>
          <p:sp>
            <p:nvSpPr>
              <p:cNvPr id="223" name="Freeform 222">
                <a:extLst>
                  <a:ext uri="{FF2B5EF4-FFF2-40B4-BE49-F238E27FC236}">
                    <a16:creationId xmlns:a16="http://schemas.microsoft.com/office/drawing/2014/main" id="{39E505D9-7E9F-0C47-BC1C-B13764474CE8}"/>
                  </a:ext>
                </a:extLst>
              </p:cNvPr>
              <p:cNvSpPr/>
              <p:nvPr/>
            </p:nvSpPr>
            <p:spPr>
              <a:xfrm>
                <a:off x="23020655" y="50800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7620" y="33020"/>
                      <a:pt x="0" y="25400"/>
                      <a:pt x="0" y="16510"/>
                    </a:cubicBezTo>
                    <a:cubicBezTo>
                      <a:pt x="0" y="7620"/>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224" name="Freeform 223">
                <a:extLst>
                  <a:ext uri="{FF2B5EF4-FFF2-40B4-BE49-F238E27FC236}">
                    <a16:creationId xmlns:a16="http://schemas.microsoft.com/office/drawing/2014/main" id="{7316C5FF-771A-B84A-A334-868C0EBED948}"/>
                  </a:ext>
                </a:extLst>
              </p:cNvPr>
              <p:cNvSpPr/>
              <p:nvPr/>
            </p:nvSpPr>
            <p:spPr>
              <a:xfrm>
                <a:off x="23007955" y="495934"/>
                <a:ext cx="58419" cy="58420"/>
              </a:xfrm>
              <a:custGeom>
                <a:avLst/>
                <a:gdLst>
                  <a:gd name="connsiteX0" fmla="*/ 29210 w 58419"/>
                  <a:gd name="connsiteY0" fmla="*/ 58420 h 58420"/>
                  <a:gd name="connsiteX1" fmla="*/ 0 w 58419"/>
                  <a:gd name="connsiteY1" fmla="*/ 29210 h 58420"/>
                  <a:gd name="connsiteX2" fmla="*/ 29210 w 58419"/>
                  <a:gd name="connsiteY2" fmla="*/ 0 h 58420"/>
                  <a:gd name="connsiteX3" fmla="*/ 58420 w 58419"/>
                  <a:gd name="connsiteY3" fmla="*/ 29210 h 58420"/>
                  <a:gd name="connsiteX4" fmla="*/ 29210 w 58419"/>
                  <a:gd name="connsiteY4" fmla="*/ 58420 h 58420"/>
                  <a:gd name="connsiteX5" fmla="*/ 29210 w 58419"/>
                  <a:gd name="connsiteY5" fmla="*/ 24765 h 58420"/>
                  <a:gd name="connsiteX6" fmla="*/ 25400 w 58419"/>
                  <a:gd name="connsiteY6" fmla="*/ 28575 h 58420"/>
                  <a:gd name="connsiteX7" fmla="*/ 29210 w 58419"/>
                  <a:gd name="connsiteY7" fmla="*/ 32385 h 58420"/>
                  <a:gd name="connsiteX8" fmla="*/ 33020 w 58419"/>
                  <a:gd name="connsiteY8" fmla="*/ 28575 h 58420"/>
                  <a:gd name="connsiteX9" fmla="*/ 29210 w 58419"/>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20">
                    <a:moveTo>
                      <a:pt x="29210" y="58420"/>
                    </a:moveTo>
                    <a:cubicBezTo>
                      <a:pt x="12700" y="58420"/>
                      <a:pt x="0" y="45085"/>
                      <a:pt x="0" y="29210"/>
                    </a:cubicBezTo>
                    <a:cubicBezTo>
                      <a:pt x="0" y="13335"/>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p>
            </p:txBody>
          </p:sp>
        </p:grpSp>
        <p:grpSp>
          <p:nvGrpSpPr>
            <p:cNvPr id="180" name="Graphic 336">
              <a:extLst>
                <a:ext uri="{FF2B5EF4-FFF2-40B4-BE49-F238E27FC236}">
                  <a16:creationId xmlns:a16="http://schemas.microsoft.com/office/drawing/2014/main" id="{D94EC114-5984-2B48-B6C0-3FE3A5009398}"/>
                </a:ext>
              </a:extLst>
            </p:cNvPr>
            <p:cNvGrpSpPr/>
            <p:nvPr/>
          </p:nvGrpSpPr>
          <p:grpSpPr>
            <a:xfrm>
              <a:off x="23315930" y="495934"/>
              <a:ext cx="58419" cy="58420"/>
              <a:chOff x="23315930" y="495934"/>
              <a:chExt cx="58419" cy="58420"/>
            </a:xfrm>
            <a:grpFill/>
          </p:grpSpPr>
          <p:sp>
            <p:nvSpPr>
              <p:cNvPr id="221" name="Freeform 220">
                <a:extLst>
                  <a:ext uri="{FF2B5EF4-FFF2-40B4-BE49-F238E27FC236}">
                    <a16:creationId xmlns:a16="http://schemas.microsoft.com/office/drawing/2014/main" id="{3D6E6042-D226-AA42-B885-07AC16C81605}"/>
                  </a:ext>
                </a:extLst>
              </p:cNvPr>
              <p:cNvSpPr/>
              <p:nvPr/>
            </p:nvSpPr>
            <p:spPr>
              <a:xfrm>
                <a:off x="23329265" y="50800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6985" y="33020"/>
                      <a:pt x="0" y="25400"/>
                      <a:pt x="0" y="16510"/>
                    </a:cubicBezTo>
                    <a:cubicBezTo>
                      <a:pt x="0" y="7620"/>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222" name="Freeform 221">
                <a:extLst>
                  <a:ext uri="{FF2B5EF4-FFF2-40B4-BE49-F238E27FC236}">
                    <a16:creationId xmlns:a16="http://schemas.microsoft.com/office/drawing/2014/main" id="{F1BC7E08-0534-3F45-BDB4-6859800349D8}"/>
                  </a:ext>
                </a:extLst>
              </p:cNvPr>
              <p:cNvSpPr/>
              <p:nvPr/>
            </p:nvSpPr>
            <p:spPr>
              <a:xfrm>
                <a:off x="23315930" y="495934"/>
                <a:ext cx="58419" cy="58420"/>
              </a:xfrm>
              <a:custGeom>
                <a:avLst/>
                <a:gdLst>
                  <a:gd name="connsiteX0" fmla="*/ 29210 w 58419"/>
                  <a:gd name="connsiteY0" fmla="*/ 58420 h 58420"/>
                  <a:gd name="connsiteX1" fmla="*/ 0 w 58419"/>
                  <a:gd name="connsiteY1" fmla="*/ 29210 h 58420"/>
                  <a:gd name="connsiteX2" fmla="*/ 29210 w 58419"/>
                  <a:gd name="connsiteY2" fmla="*/ 0 h 58420"/>
                  <a:gd name="connsiteX3" fmla="*/ 58420 w 58419"/>
                  <a:gd name="connsiteY3" fmla="*/ 29210 h 58420"/>
                  <a:gd name="connsiteX4" fmla="*/ 29210 w 58419"/>
                  <a:gd name="connsiteY4" fmla="*/ 58420 h 58420"/>
                  <a:gd name="connsiteX5" fmla="*/ 29210 w 58419"/>
                  <a:gd name="connsiteY5" fmla="*/ 24765 h 58420"/>
                  <a:gd name="connsiteX6" fmla="*/ 25400 w 58419"/>
                  <a:gd name="connsiteY6" fmla="*/ 28575 h 58420"/>
                  <a:gd name="connsiteX7" fmla="*/ 29210 w 58419"/>
                  <a:gd name="connsiteY7" fmla="*/ 32385 h 58420"/>
                  <a:gd name="connsiteX8" fmla="*/ 33020 w 58419"/>
                  <a:gd name="connsiteY8" fmla="*/ 28575 h 58420"/>
                  <a:gd name="connsiteX9" fmla="*/ 29210 w 58419"/>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20">
                    <a:moveTo>
                      <a:pt x="29210" y="58420"/>
                    </a:moveTo>
                    <a:cubicBezTo>
                      <a:pt x="12700" y="58420"/>
                      <a:pt x="0" y="45085"/>
                      <a:pt x="0" y="29210"/>
                    </a:cubicBezTo>
                    <a:cubicBezTo>
                      <a:pt x="0" y="13335"/>
                      <a:pt x="13335" y="0"/>
                      <a:pt x="29210" y="0"/>
                    </a:cubicBezTo>
                    <a:cubicBezTo>
                      <a:pt x="45720" y="0"/>
                      <a:pt x="58420" y="13335"/>
                      <a:pt x="58420" y="29210"/>
                    </a:cubicBezTo>
                    <a:cubicBezTo>
                      <a:pt x="58420" y="45085"/>
                      <a:pt x="45720"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750" y="24765"/>
                      <a:pt x="29210" y="24765"/>
                    </a:cubicBezTo>
                    <a:close/>
                  </a:path>
                </a:pathLst>
              </a:custGeom>
              <a:grpFill/>
              <a:ln w="6350" cap="flat">
                <a:noFill/>
                <a:prstDash val="solid"/>
                <a:miter/>
              </a:ln>
            </p:spPr>
            <p:txBody>
              <a:bodyPr rtlCol="0" anchor="ctr"/>
              <a:lstStyle/>
              <a:p>
                <a:endParaRPr lang="en-US"/>
              </a:p>
            </p:txBody>
          </p:sp>
        </p:grpSp>
        <p:grpSp>
          <p:nvGrpSpPr>
            <p:cNvPr id="181" name="Graphic 336">
              <a:extLst>
                <a:ext uri="{FF2B5EF4-FFF2-40B4-BE49-F238E27FC236}">
                  <a16:creationId xmlns:a16="http://schemas.microsoft.com/office/drawing/2014/main" id="{7FFBA405-6961-C447-942B-935D9A064BFA}"/>
                </a:ext>
              </a:extLst>
            </p:cNvPr>
            <p:cNvGrpSpPr/>
            <p:nvPr/>
          </p:nvGrpSpPr>
          <p:grpSpPr>
            <a:xfrm>
              <a:off x="23315930" y="1004569"/>
              <a:ext cx="58441" cy="58419"/>
              <a:chOff x="23315930" y="1004569"/>
              <a:chExt cx="58441" cy="58419"/>
            </a:xfrm>
            <a:grpFill/>
          </p:grpSpPr>
          <p:sp>
            <p:nvSpPr>
              <p:cNvPr id="219" name="Freeform 218">
                <a:extLst>
                  <a:ext uri="{FF2B5EF4-FFF2-40B4-BE49-F238E27FC236}">
                    <a16:creationId xmlns:a16="http://schemas.microsoft.com/office/drawing/2014/main" id="{1A79710B-4E85-6A49-A023-A7A7AF8459B6}"/>
                  </a:ext>
                </a:extLst>
              </p:cNvPr>
              <p:cNvSpPr/>
              <p:nvPr/>
            </p:nvSpPr>
            <p:spPr>
              <a:xfrm>
                <a:off x="23329265" y="1017269"/>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6985"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220" name="Freeform 219">
                <a:extLst>
                  <a:ext uri="{FF2B5EF4-FFF2-40B4-BE49-F238E27FC236}">
                    <a16:creationId xmlns:a16="http://schemas.microsoft.com/office/drawing/2014/main" id="{6462327C-EE17-9543-9F1F-B8312A7FBA4E}"/>
                  </a:ext>
                </a:extLst>
              </p:cNvPr>
              <p:cNvSpPr/>
              <p:nvPr/>
            </p:nvSpPr>
            <p:spPr>
              <a:xfrm>
                <a:off x="23315930" y="1004569"/>
                <a:ext cx="58441" cy="58419"/>
              </a:xfrm>
              <a:custGeom>
                <a:avLst/>
                <a:gdLst>
                  <a:gd name="connsiteX0" fmla="*/ 29210 w 58441"/>
                  <a:gd name="connsiteY0" fmla="*/ 58420 h 58419"/>
                  <a:gd name="connsiteX1" fmla="*/ 0 w 58441"/>
                  <a:gd name="connsiteY1" fmla="*/ 29210 h 58419"/>
                  <a:gd name="connsiteX2" fmla="*/ 29210 w 58441"/>
                  <a:gd name="connsiteY2" fmla="*/ 0 h 58419"/>
                  <a:gd name="connsiteX3" fmla="*/ 58420 w 58441"/>
                  <a:gd name="connsiteY3" fmla="*/ 29210 h 58419"/>
                  <a:gd name="connsiteX4" fmla="*/ 29210 w 58441"/>
                  <a:gd name="connsiteY4" fmla="*/ 58420 h 58419"/>
                  <a:gd name="connsiteX5" fmla="*/ 29210 w 58441"/>
                  <a:gd name="connsiteY5" fmla="*/ 25400 h 58419"/>
                  <a:gd name="connsiteX6" fmla="*/ 25400 w 58441"/>
                  <a:gd name="connsiteY6" fmla="*/ 29210 h 58419"/>
                  <a:gd name="connsiteX7" fmla="*/ 29210 w 58441"/>
                  <a:gd name="connsiteY7" fmla="*/ 33020 h 58419"/>
                  <a:gd name="connsiteX8" fmla="*/ 33020 w 58441"/>
                  <a:gd name="connsiteY8" fmla="*/ 29210 h 58419"/>
                  <a:gd name="connsiteX9" fmla="*/ 29210 w 58441"/>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19">
                    <a:moveTo>
                      <a:pt x="29210" y="58420"/>
                    </a:moveTo>
                    <a:cubicBezTo>
                      <a:pt x="12700" y="58420"/>
                      <a:pt x="0" y="45085"/>
                      <a:pt x="0" y="29210"/>
                    </a:cubicBezTo>
                    <a:cubicBezTo>
                      <a:pt x="0" y="12700"/>
                      <a:pt x="13335" y="0"/>
                      <a:pt x="29210" y="0"/>
                    </a:cubicBezTo>
                    <a:cubicBezTo>
                      <a:pt x="45720" y="0"/>
                      <a:pt x="58420" y="13335"/>
                      <a:pt x="58420" y="29210"/>
                    </a:cubicBezTo>
                    <a:cubicBezTo>
                      <a:pt x="59055" y="45720"/>
                      <a:pt x="45720" y="58420"/>
                      <a:pt x="29210" y="58420"/>
                    </a:cubicBezTo>
                    <a:close/>
                    <a:moveTo>
                      <a:pt x="29210" y="25400"/>
                    </a:moveTo>
                    <a:cubicBezTo>
                      <a:pt x="27305" y="25400"/>
                      <a:pt x="25400" y="27305"/>
                      <a:pt x="25400" y="29210"/>
                    </a:cubicBezTo>
                    <a:cubicBezTo>
                      <a:pt x="25400" y="31115"/>
                      <a:pt x="27305" y="33020"/>
                      <a:pt x="29210" y="33020"/>
                    </a:cubicBezTo>
                    <a:cubicBezTo>
                      <a:pt x="31750" y="33020"/>
                      <a:pt x="33020" y="31115"/>
                      <a:pt x="33020" y="29210"/>
                    </a:cubicBezTo>
                    <a:cubicBezTo>
                      <a:pt x="33020" y="27305"/>
                      <a:pt x="31750" y="25400"/>
                      <a:pt x="29210" y="25400"/>
                    </a:cubicBezTo>
                    <a:close/>
                  </a:path>
                </a:pathLst>
              </a:custGeom>
              <a:grpFill/>
              <a:ln w="6350" cap="flat">
                <a:noFill/>
                <a:prstDash val="solid"/>
                <a:miter/>
              </a:ln>
            </p:spPr>
            <p:txBody>
              <a:bodyPr rtlCol="0" anchor="ctr"/>
              <a:lstStyle/>
              <a:p>
                <a:endParaRPr lang="en-US"/>
              </a:p>
            </p:txBody>
          </p:sp>
        </p:grpSp>
        <p:grpSp>
          <p:nvGrpSpPr>
            <p:cNvPr id="182" name="Graphic 336">
              <a:extLst>
                <a:ext uri="{FF2B5EF4-FFF2-40B4-BE49-F238E27FC236}">
                  <a16:creationId xmlns:a16="http://schemas.microsoft.com/office/drawing/2014/main" id="{F072D205-9855-D741-82F2-4627430B3B3B}"/>
                </a:ext>
              </a:extLst>
            </p:cNvPr>
            <p:cNvGrpSpPr/>
            <p:nvPr/>
          </p:nvGrpSpPr>
          <p:grpSpPr>
            <a:xfrm>
              <a:off x="23419434" y="1004569"/>
              <a:ext cx="58442" cy="58419"/>
              <a:chOff x="23419434" y="1004569"/>
              <a:chExt cx="58442" cy="58419"/>
            </a:xfrm>
            <a:grpFill/>
          </p:grpSpPr>
          <p:sp>
            <p:nvSpPr>
              <p:cNvPr id="217" name="Freeform 216">
                <a:extLst>
                  <a:ext uri="{FF2B5EF4-FFF2-40B4-BE49-F238E27FC236}">
                    <a16:creationId xmlns:a16="http://schemas.microsoft.com/office/drawing/2014/main" id="{F9273923-AB93-4948-BD2E-C9C874CB4E50}"/>
                  </a:ext>
                </a:extLst>
              </p:cNvPr>
              <p:cNvSpPr/>
              <p:nvPr/>
            </p:nvSpPr>
            <p:spPr>
              <a:xfrm>
                <a:off x="23432770" y="1017269"/>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218" name="Freeform 217">
                <a:extLst>
                  <a:ext uri="{FF2B5EF4-FFF2-40B4-BE49-F238E27FC236}">
                    <a16:creationId xmlns:a16="http://schemas.microsoft.com/office/drawing/2014/main" id="{855863F8-D049-0F46-B6AE-F00F4F59B0BA}"/>
                  </a:ext>
                </a:extLst>
              </p:cNvPr>
              <p:cNvSpPr/>
              <p:nvPr/>
            </p:nvSpPr>
            <p:spPr>
              <a:xfrm>
                <a:off x="23419434" y="1004569"/>
                <a:ext cx="58442" cy="58419"/>
              </a:xfrm>
              <a:custGeom>
                <a:avLst/>
                <a:gdLst>
                  <a:gd name="connsiteX0" fmla="*/ 29211 w 58442"/>
                  <a:gd name="connsiteY0" fmla="*/ 58420 h 58419"/>
                  <a:gd name="connsiteX1" fmla="*/ 0 w 58442"/>
                  <a:gd name="connsiteY1" fmla="*/ 29210 h 58419"/>
                  <a:gd name="connsiteX2" fmla="*/ 29211 w 58442"/>
                  <a:gd name="connsiteY2" fmla="*/ 0 h 58419"/>
                  <a:gd name="connsiteX3" fmla="*/ 58420 w 58442"/>
                  <a:gd name="connsiteY3" fmla="*/ 29210 h 58419"/>
                  <a:gd name="connsiteX4" fmla="*/ 29211 w 58442"/>
                  <a:gd name="connsiteY4" fmla="*/ 58420 h 58419"/>
                  <a:gd name="connsiteX5" fmla="*/ 29211 w 58442"/>
                  <a:gd name="connsiteY5" fmla="*/ 25400 h 58419"/>
                  <a:gd name="connsiteX6" fmla="*/ 25400 w 58442"/>
                  <a:gd name="connsiteY6" fmla="*/ 29210 h 58419"/>
                  <a:gd name="connsiteX7" fmla="*/ 29211 w 58442"/>
                  <a:gd name="connsiteY7" fmla="*/ 33020 h 58419"/>
                  <a:gd name="connsiteX8" fmla="*/ 33020 w 58442"/>
                  <a:gd name="connsiteY8" fmla="*/ 29210 h 58419"/>
                  <a:gd name="connsiteX9" fmla="*/ 29211 w 58442"/>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2" h="58419">
                    <a:moveTo>
                      <a:pt x="29211" y="58420"/>
                    </a:moveTo>
                    <a:cubicBezTo>
                      <a:pt x="12700" y="58420"/>
                      <a:pt x="0" y="45085"/>
                      <a:pt x="0" y="29210"/>
                    </a:cubicBezTo>
                    <a:cubicBezTo>
                      <a:pt x="0" y="12700"/>
                      <a:pt x="13336" y="0"/>
                      <a:pt x="29211" y="0"/>
                    </a:cubicBezTo>
                    <a:cubicBezTo>
                      <a:pt x="45720" y="0"/>
                      <a:pt x="58420" y="13335"/>
                      <a:pt x="58420" y="29210"/>
                    </a:cubicBezTo>
                    <a:cubicBezTo>
                      <a:pt x="59055" y="45720"/>
                      <a:pt x="45720" y="58420"/>
                      <a:pt x="29211" y="58420"/>
                    </a:cubicBezTo>
                    <a:close/>
                    <a:moveTo>
                      <a:pt x="29211" y="25400"/>
                    </a:moveTo>
                    <a:cubicBezTo>
                      <a:pt x="27305" y="25400"/>
                      <a:pt x="25400" y="27305"/>
                      <a:pt x="25400" y="29210"/>
                    </a:cubicBezTo>
                    <a:cubicBezTo>
                      <a:pt x="25400" y="31115"/>
                      <a:pt x="27305" y="33020"/>
                      <a:pt x="29211" y="33020"/>
                    </a:cubicBezTo>
                    <a:cubicBezTo>
                      <a:pt x="31750" y="33020"/>
                      <a:pt x="33020" y="31115"/>
                      <a:pt x="33020" y="29210"/>
                    </a:cubicBezTo>
                    <a:cubicBezTo>
                      <a:pt x="33020" y="27305"/>
                      <a:pt x="31750" y="25400"/>
                      <a:pt x="29211" y="25400"/>
                    </a:cubicBezTo>
                    <a:close/>
                  </a:path>
                </a:pathLst>
              </a:custGeom>
              <a:grpFill/>
              <a:ln w="6350" cap="flat">
                <a:noFill/>
                <a:prstDash val="solid"/>
                <a:miter/>
              </a:ln>
            </p:spPr>
            <p:txBody>
              <a:bodyPr rtlCol="0" anchor="ctr"/>
              <a:lstStyle/>
              <a:p>
                <a:endParaRPr lang="en-US"/>
              </a:p>
            </p:txBody>
          </p:sp>
        </p:grpSp>
        <p:grpSp>
          <p:nvGrpSpPr>
            <p:cNvPr id="183" name="Graphic 336">
              <a:extLst>
                <a:ext uri="{FF2B5EF4-FFF2-40B4-BE49-F238E27FC236}">
                  <a16:creationId xmlns:a16="http://schemas.microsoft.com/office/drawing/2014/main" id="{34D21111-076D-9747-A54E-D17BDBB4EEFC}"/>
                </a:ext>
              </a:extLst>
            </p:cNvPr>
            <p:cNvGrpSpPr/>
            <p:nvPr/>
          </p:nvGrpSpPr>
          <p:grpSpPr>
            <a:xfrm>
              <a:off x="23315930" y="1199514"/>
              <a:ext cx="58441" cy="58420"/>
              <a:chOff x="23315930" y="1199514"/>
              <a:chExt cx="58441" cy="58420"/>
            </a:xfrm>
            <a:grpFill/>
          </p:grpSpPr>
          <p:sp>
            <p:nvSpPr>
              <p:cNvPr id="215" name="Freeform 214">
                <a:extLst>
                  <a:ext uri="{FF2B5EF4-FFF2-40B4-BE49-F238E27FC236}">
                    <a16:creationId xmlns:a16="http://schemas.microsoft.com/office/drawing/2014/main" id="{12C397C4-505A-BB49-BD18-D6DC12264F56}"/>
                  </a:ext>
                </a:extLst>
              </p:cNvPr>
              <p:cNvSpPr/>
              <p:nvPr/>
            </p:nvSpPr>
            <p:spPr>
              <a:xfrm>
                <a:off x="23329265" y="121158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6985"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216" name="Freeform 215">
                <a:extLst>
                  <a:ext uri="{FF2B5EF4-FFF2-40B4-BE49-F238E27FC236}">
                    <a16:creationId xmlns:a16="http://schemas.microsoft.com/office/drawing/2014/main" id="{15520CEE-2204-C34C-8536-CC2F19E2ED3E}"/>
                  </a:ext>
                </a:extLst>
              </p:cNvPr>
              <p:cNvSpPr/>
              <p:nvPr/>
            </p:nvSpPr>
            <p:spPr>
              <a:xfrm>
                <a:off x="23315930" y="1199514"/>
                <a:ext cx="58441" cy="58420"/>
              </a:xfrm>
              <a:custGeom>
                <a:avLst/>
                <a:gdLst>
                  <a:gd name="connsiteX0" fmla="*/ 29210 w 58441"/>
                  <a:gd name="connsiteY0" fmla="*/ 58420 h 58420"/>
                  <a:gd name="connsiteX1" fmla="*/ 0 w 58441"/>
                  <a:gd name="connsiteY1" fmla="*/ 29210 h 58420"/>
                  <a:gd name="connsiteX2" fmla="*/ 29210 w 58441"/>
                  <a:gd name="connsiteY2" fmla="*/ 0 h 58420"/>
                  <a:gd name="connsiteX3" fmla="*/ 58420 w 58441"/>
                  <a:gd name="connsiteY3" fmla="*/ 29210 h 58420"/>
                  <a:gd name="connsiteX4" fmla="*/ 29210 w 58441"/>
                  <a:gd name="connsiteY4" fmla="*/ 58420 h 58420"/>
                  <a:gd name="connsiteX5" fmla="*/ 29210 w 58441"/>
                  <a:gd name="connsiteY5" fmla="*/ 24765 h 58420"/>
                  <a:gd name="connsiteX6" fmla="*/ 25400 w 58441"/>
                  <a:gd name="connsiteY6" fmla="*/ 28575 h 58420"/>
                  <a:gd name="connsiteX7" fmla="*/ 29210 w 58441"/>
                  <a:gd name="connsiteY7" fmla="*/ 32385 h 58420"/>
                  <a:gd name="connsiteX8" fmla="*/ 33020 w 58441"/>
                  <a:gd name="connsiteY8" fmla="*/ 28575 h 58420"/>
                  <a:gd name="connsiteX9" fmla="*/ 29210 w 58441"/>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20">
                    <a:moveTo>
                      <a:pt x="29210" y="58420"/>
                    </a:moveTo>
                    <a:cubicBezTo>
                      <a:pt x="12700" y="58420"/>
                      <a:pt x="0" y="45085"/>
                      <a:pt x="0" y="29210"/>
                    </a:cubicBezTo>
                    <a:cubicBezTo>
                      <a:pt x="0" y="12700"/>
                      <a:pt x="13335" y="0"/>
                      <a:pt x="29210" y="0"/>
                    </a:cubicBezTo>
                    <a:cubicBezTo>
                      <a:pt x="45720" y="0"/>
                      <a:pt x="58420" y="13335"/>
                      <a:pt x="58420" y="29210"/>
                    </a:cubicBezTo>
                    <a:cubicBezTo>
                      <a:pt x="59055" y="45085"/>
                      <a:pt x="45720"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750" y="24765"/>
                      <a:pt x="29210" y="24765"/>
                    </a:cubicBezTo>
                    <a:close/>
                  </a:path>
                </a:pathLst>
              </a:custGeom>
              <a:grpFill/>
              <a:ln w="6350" cap="flat">
                <a:noFill/>
                <a:prstDash val="solid"/>
                <a:miter/>
              </a:ln>
            </p:spPr>
            <p:txBody>
              <a:bodyPr rtlCol="0" anchor="ctr"/>
              <a:lstStyle/>
              <a:p>
                <a:endParaRPr lang="en-US"/>
              </a:p>
            </p:txBody>
          </p:sp>
        </p:grpSp>
        <p:grpSp>
          <p:nvGrpSpPr>
            <p:cNvPr id="184" name="Graphic 336">
              <a:extLst>
                <a:ext uri="{FF2B5EF4-FFF2-40B4-BE49-F238E27FC236}">
                  <a16:creationId xmlns:a16="http://schemas.microsoft.com/office/drawing/2014/main" id="{B6C184DB-B615-2348-A9DC-A8A66635BA93}"/>
                </a:ext>
              </a:extLst>
            </p:cNvPr>
            <p:cNvGrpSpPr/>
            <p:nvPr/>
          </p:nvGrpSpPr>
          <p:grpSpPr>
            <a:xfrm>
              <a:off x="23419434" y="1199514"/>
              <a:ext cx="58442" cy="58420"/>
              <a:chOff x="23419434" y="1199514"/>
              <a:chExt cx="58442" cy="58420"/>
            </a:xfrm>
            <a:grpFill/>
          </p:grpSpPr>
          <p:sp>
            <p:nvSpPr>
              <p:cNvPr id="213" name="Freeform 212">
                <a:extLst>
                  <a:ext uri="{FF2B5EF4-FFF2-40B4-BE49-F238E27FC236}">
                    <a16:creationId xmlns:a16="http://schemas.microsoft.com/office/drawing/2014/main" id="{F78F22DB-FBD0-A847-97A7-A40F6B1C7CB8}"/>
                  </a:ext>
                </a:extLst>
              </p:cNvPr>
              <p:cNvSpPr/>
              <p:nvPr/>
            </p:nvSpPr>
            <p:spPr>
              <a:xfrm>
                <a:off x="23432770" y="121158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214" name="Freeform 213">
                <a:extLst>
                  <a:ext uri="{FF2B5EF4-FFF2-40B4-BE49-F238E27FC236}">
                    <a16:creationId xmlns:a16="http://schemas.microsoft.com/office/drawing/2014/main" id="{A1A49CFA-925F-E943-8AEB-011908419C78}"/>
                  </a:ext>
                </a:extLst>
              </p:cNvPr>
              <p:cNvSpPr/>
              <p:nvPr/>
            </p:nvSpPr>
            <p:spPr>
              <a:xfrm>
                <a:off x="23419434" y="1199514"/>
                <a:ext cx="58442" cy="58420"/>
              </a:xfrm>
              <a:custGeom>
                <a:avLst/>
                <a:gdLst>
                  <a:gd name="connsiteX0" fmla="*/ 29211 w 58442"/>
                  <a:gd name="connsiteY0" fmla="*/ 58420 h 58420"/>
                  <a:gd name="connsiteX1" fmla="*/ 0 w 58442"/>
                  <a:gd name="connsiteY1" fmla="*/ 29210 h 58420"/>
                  <a:gd name="connsiteX2" fmla="*/ 29211 w 58442"/>
                  <a:gd name="connsiteY2" fmla="*/ 0 h 58420"/>
                  <a:gd name="connsiteX3" fmla="*/ 58420 w 58442"/>
                  <a:gd name="connsiteY3" fmla="*/ 29210 h 58420"/>
                  <a:gd name="connsiteX4" fmla="*/ 29211 w 58442"/>
                  <a:gd name="connsiteY4" fmla="*/ 58420 h 58420"/>
                  <a:gd name="connsiteX5" fmla="*/ 29211 w 58442"/>
                  <a:gd name="connsiteY5" fmla="*/ 24765 h 58420"/>
                  <a:gd name="connsiteX6" fmla="*/ 25400 w 58442"/>
                  <a:gd name="connsiteY6" fmla="*/ 28575 h 58420"/>
                  <a:gd name="connsiteX7" fmla="*/ 29211 w 58442"/>
                  <a:gd name="connsiteY7" fmla="*/ 32385 h 58420"/>
                  <a:gd name="connsiteX8" fmla="*/ 33020 w 58442"/>
                  <a:gd name="connsiteY8" fmla="*/ 28575 h 58420"/>
                  <a:gd name="connsiteX9" fmla="*/ 29211 w 58442"/>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2" h="58420">
                    <a:moveTo>
                      <a:pt x="29211" y="58420"/>
                    </a:moveTo>
                    <a:cubicBezTo>
                      <a:pt x="12700" y="58420"/>
                      <a:pt x="0" y="45085"/>
                      <a:pt x="0" y="29210"/>
                    </a:cubicBezTo>
                    <a:cubicBezTo>
                      <a:pt x="0" y="12700"/>
                      <a:pt x="13336" y="0"/>
                      <a:pt x="29211" y="0"/>
                    </a:cubicBezTo>
                    <a:cubicBezTo>
                      <a:pt x="45720" y="0"/>
                      <a:pt x="58420" y="13335"/>
                      <a:pt x="58420" y="29210"/>
                    </a:cubicBezTo>
                    <a:cubicBezTo>
                      <a:pt x="59055" y="45085"/>
                      <a:pt x="45720" y="58420"/>
                      <a:pt x="29211" y="58420"/>
                    </a:cubicBezTo>
                    <a:close/>
                    <a:moveTo>
                      <a:pt x="29211" y="24765"/>
                    </a:moveTo>
                    <a:cubicBezTo>
                      <a:pt x="27305" y="24765"/>
                      <a:pt x="25400" y="26670"/>
                      <a:pt x="25400" y="28575"/>
                    </a:cubicBezTo>
                    <a:cubicBezTo>
                      <a:pt x="25400" y="30480"/>
                      <a:pt x="27305" y="32385"/>
                      <a:pt x="29211" y="32385"/>
                    </a:cubicBezTo>
                    <a:cubicBezTo>
                      <a:pt x="31750" y="32385"/>
                      <a:pt x="33020" y="30480"/>
                      <a:pt x="33020" y="28575"/>
                    </a:cubicBezTo>
                    <a:cubicBezTo>
                      <a:pt x="33020" y="26670"/>
                      <a:pt x="31750" y="24765"/>
                      <a:pt x="29211" y="24765"/>
                    </a:cubicBezTo>
                    <a:close/>
                  </a:path>
                </a:pathLst>
              </a:custGeom>
              <a:grpFill/>
              <a:ln w="6350" cap="flat">
                <a:noFill/>
                <a:prstDash val="solid"/>
                <a:miter/>
              </a:ln>
            </p:spPr>
            <p:txBody>
              <a:bodyPr rtlCol="0" anchor="ctr"/>
              <a:lstStyle/>
              <a:p>
                <a:endParaRPr lang="en-US"/>
              </a:p>
            </p:txBody>
          </p:sp>
        </p:grpSp>
        <p:grpSp>
          <p:nvGrpSpPr>
            <p:cNvPr id="185" name="Graphic 336">
              <a:extLst>
                <a:ext uri="{FF2B5EF4-FFF2-40B4-BE49-F238E27FC236}">
                  <a16:creationId xmlns:a16="http://schemas.microsoft.com/office/drawing/2014/main" id="{97CC3D21-BB4B-504E-A718-A0A70A5C245A}"/>
                </a:ext>
              </a:extLst>
            </p:cNvPr>
            <p:cNvGrpSpPr/>
            <p:nvPr/>
          </p:nvGrpSpPr>
          <p:grpSpPr>
            <a:xfrm>
              <a:off x="23091140" y="1199514"/>
              <a:ext cx="58419" cy="58420"/>
              <a:chOff x="23091140" y="1199514"/>
              <a:chExt cx="58419" cy="58420"/>
            </a:xfrm>
            <a:grpFill/>
          </p:grpSpPr>
          <p:sp>
            <p:nvSpPr>
              <p:cNvPr id="211" name="Freeform 210">
                <a:extLst>
                  <a:ext uri="{FF2B5EF4-FFF2-40B4-BE49-F238E27FC236}">
                    <a16:creationId xmlns:a16="http://schemas.microsoft.com/office/drawing/2014/main" id="{20645C5E-7AE1-3741-A6F1-EAC0E8CB9D4B}"/>
                  </a:ext>
                </a:extLst>
              </p:cNvPr>
              <p:cNvSpPr/>
              <p:nvPr/>
            </p:nvSpPr>
            <p:spPr>
              <a:xfrm>
                <a:off x="23103840" y="121158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212" name="Freeform 211">
                <a:extLst>
                  <a:ext uri="{FF2B5EF4-FFF2-40B4-BE49-F238E27FC236}">
                    <a16:creationId xmlns:a16="http://schemas.microsoft.com/office/drawing/2014/main" id="{6C14CE32-7A75-1C4D-AC76-41BF67F0904D}"/>
                  </a:ext>
                </a:extLst>
              </p:cNvPr>
              <p:cNvSpPr/>
              <p:nvPr/>
            </p:nvSpPr>
            <p:spPr>
              <a:xfrm>
                <a:off x="23091140" y="1199514"/>
                <a:ext cx="58419" cy="58420"/>
              </a:xfrm>
              <a:custGeom>
                <a:avLst/>
                <a:gdLst>
                  <a:gd name="connsiteX0" fmla="*/ 29210 w 58419"/>
                  <a:gd name="connsiteY0" fmla="*/ 58420 h 58420"/>
                  <a:gd name="connsiteX1" fmla="*/ 0 w 58419"/>
                  <a:gd name="connsiteY1" fmla="*/ 29210 h 58420"/>
                  <a:gd name="connsiteX2" fmla="*/ 29210 w 58419"/>
                  <a:gd name="connsiteY2" fmla="*/ 0 h 58420"/>
                  <a:gd name="connsiteX3" fmla="*/ 58420 w 58419"/>
                  <a:gd name="connsiteY3" fmla="*/ 29210 h 58420"/>
                  <a:gd name="connsiteX4" fmla="*/ 29210 w 58419"/>
                  <a:gd name="connsiteY4" fmla="*/ 58420 h 58420"/>
                  <a:gd name="connsiteX5" fmla="*/ 29210 w 58419"/>
                  <a:gd name="connsiteY5" fmla="*/ 24765 h 58420"/>
                  <a:gd name="connsiteX6" fmla="*/ 25400 w 58419"/>
                  <a:gd name="connsiteY6" fmla="*/ 28575 h 58420"/>
                  <a:gd name="connsiteX7" fmla="*/ 29210 w 58419"/>
                  <a:gd name="connsiteY7" fmla="*/ 32385 h 58420"/>
                  <a:gd name="connsiteX8" fmla="*/ 33020 w 58419"/>
                  <a:gd name="connsiteY8" fmla="*/ 28575 h 58420"/>
                  <a:gd name="connsiteX9" fmla="*/ 29210 w 58419"/>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20">
                    <a:moveTo>
                      <a:pt x="29210" y="58420"/>
                    </a:moveTo>
                    <a:cubicBezTo>
                      <a:pt x="12700" y="58420"/>
                      <a:pt x="0" y="45085"/>
                      <a:pt x="0" y="29210"/>
                    </a:cubicBezTo>
                    <a:cubicBezTo>
                      <a:pt x="0" y="12700"/>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p>
            </p:txBody>
          </p:sp>
        </p:grpSp>
        <p:grpSp>
          <p:nvGrpSpPr>
            <p:cNvPr id="186" name="Graphic 336">
              <a:extLst>
                <a:ext uri="{FF2B5EF4-FFF2-40B4-BE49-F238E27FC236}">
                  <a16:creationId xmlns:a16="http://schemas.microsoft.com/office/drawing/2014/main" id="{2A04DC73-2098-1342-B84B-CEE55A78D132}"/>
                </a:ext>
              </a:extLst>
            </p:cNvPr>
            <p:cNvGrpSpPr/>
            <p:nvPr/>
          </p:nvGrpSpPr>
          <p:grpSpPr>
            <a:xfrm>
              <a:off x="23091140" y="1004569"/>
              <a:ext cx="58419" cy="58419"/>
              <a:chOff x="23091140" y="1004569"/>
              <a:chExt cx="58419" cy="58419"/>
            </a:xfrm>
            <a:grpFill/>
          </p:grpSpPr>
          <p:sp>
            <p:nvSpPr>
              <p:cNvPr id="209" name="Freeform 208">
                <a:extLst>
                  <a:ext uri="{FF2B5EF4-FFF2-40B4-BE49-F238E27FC236}">
                    <a16:creationId xmlns:a16="http://schemas.microsoft.com/office/drawing/2014/main" id="{BA5FDD54-398B-D942-AB73-F0052928AA8B}"/>
                  </a:ext>
                </a:extLst>
              </p:cNvPr>
              <p:cNvSpPr/>
              <p:nvPr/>
            </p:nvSpPr>
            <p:spPr>
              <a:xfrm>
                <a:off x="23103840" y="1017269"/>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210" name="Freeform 209">
                <a:extLst>
                  <a:ext uri="{FF2B5EF4-FFF2-40B4-BE49-F238E27FC236}">
                    <a16:creationId xmlns:a16="http://schemas.microsoft.com/office/drawing/2014/main" id="{7AF76846-FC52-744B-9548-BF8F3E3F2585}"/>
                  </a:ext>
                </a:extLst>
              </p:cNvPr>
              <p:cNvSpPr/>
              <p:nvPr/>
            </p:nvSpPr>
            <p:spPr>
              <a:xfrm>
                <a:off x="23091140" y="1004569"/>
                <a:ext cx="58419" cy="58419"/>
              </a:xfrm>
              <a:custGeom>
                <a:avLst/>
                <a:gdLst>
                  <a:gd name="connsiteX0" fmla="*/ 29210 w 58419"/>
                  <a:gd name="connsiteY0" fmla="*/ 58420 h 58419"/>
                  <a:gd name="connsiteX1" fmla="*/ 0 w 58419"/>
                  <a:gd name="connsiteY1" fmla="*/ 29210 h 58419"/>
                  <a:gd name="connsiteX2" fmla="*/ 29210 w 58419"/>
                  <a:gd name="connsiteY2" fmla="*/ 0 h 58419"/>
                  <a:gd name="connsiteX3" fmla="*/ 58420 w 58419"/>
                  <a:gd name="connsiteY3" fmla="*/ 29210 h 58419"/>
                  <a:gd name="connsiteX4" fmla="*/ 29210 w 58419"/>
                  <a:gd name="connsiteY4" fmla="*/ 58420 h 58419"/>
                  <a:gd name="connsiteX5" fmla="*/ 29210 w 58419"/>
                  <a:gd name="connsiteY5" fmla="*/ 25400 h 58419"/>
                  <a:gd name="connsiteX6" fmla="*/ 25400 w 58419"/>
                  <a:gd name="connsiteY6" fmla="*/ 29210 h 58419"/>
                  <a:gd name="connsiteX7" fmla="*/ 29210 w 58419"/>
                  <a:gd name="connsiteY7" fmla="*/ 33020 h 58419"/>
                  <a:gd name="connsiteX8" fmla="*/ 33020 w 58419"/>
                  <a:gd name="connsiteY8" fmla="*/ 29210 h 58419"/>
                  <a:gd name="connsiteX9" fmla="*/ 29210 w 58419"/>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19">
                    <a:moveTo>
                      <a:pt x="29210" y="58420"/>
                    </a:moveTo>
                    <a:cubicBezTo>
                      <a:pt x="12700" y="58420"/>
                      <a:pt x="0" y="45085"/>
                      <a:pt x="0" y="29210"/>
                    </a:cubicBezTo>
                    <a:cubicBezTo>
                      <a:pt x="0" y="12700"/>
                      <a:pt x="13335" y="0"/>
                      <a:pt x="29210" y="0"/>
                    </a:cubicBezTo>
                    <a:cubicBezTo>
                      <a:pt x="45720" y="0"/>
                      <a:pt x="58420" y="13335"/>
                      <a:pt x="58420" y="29210"/>
                    </a:cubicBezTo>
                    <a:cubicBezTo>
                      <a:pt x="58420" y="45720"/>
                      <a:pt x="45085" y="58420"/>
                      <a:pt x="29210" y="58420"/>
                    </a:cubicBezTo>
                    <a:close/>
                    <a:moveTo>
                      <a:pt x="29210" y="25400"/>
                    </a:moveTo>
                    <a:cubicBezTo>
                      <a:pt x="27305" y="25400"/>
                      <a:pt x="25400" y="27305"/>
                      <a:pt x="25400" y="29210"/>
                    </a:cubicBezTo>
                    <a:cubicBezTo>
                      <a:pt x="25400" y="31115"/>
                      <a:pt x="27305" y="33020"/>
                      <a:pt x="29210" y="33020"/>
                    </a:cubicBezTo>
                    <a:cubicBezTo>
                      <a:pt x="31750"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p>
            </p:txBody>
          </p:sp>
        </p:grpSp>
        <p:grpSp>
          <p:nvGrpSpPr>
            <p:cNvPr id="187" name="Graphic 336">
              <a:extLst>
                <a:ext uri="{FF2B5EF4-FFF2-40B4-BE49-F238E27FC236}">
                  <a16:creationId xmlns:a16="http://schemas.microsoft.com/office/drawing/2014/main" id="{59599E0F-CB00-DE44-B034-1744699F6C60}"/>
                </a:ext>
              </a:extLst>
            </p:cNvPr>
            <p:cNvGrpSpPr/>
            <p:nvPr/>
          </p:nvGrpSpPr>
          <p:grpSpPr>
            <a:xfrm>
              <a:off x="22894924" y="1004569"/>
              <a:ext cx="58420" cy="58419"/>
              <a:chOff x="22894924" y="1004569"/>
              <a:chExt cx="58420" cy="58419"/>
            </a:xfrm>
            <a:grpFill/>
          </p:grpSpPr>
          <p:sp>
            <p:nvSpPr>
              <p:cNvPr id="207" name="Freeform 206">
                <a:extLst>
                  <a:ext uri="{FF2B5EF4-FFF2-40B4-BE49-F238E27FC236}">
                    <a16:creationId xmlns:a16="http://schemas.microsoft.com/office/drawing/2014/main" id="{0F889F5B-8F25-814B-97BD-CB214553FBF1}"/>
                  </a:ext>
                </a:extLst>
              </p:cNvPr>
              <p:cNvSpPr/>
              <p:nvPr/>
            </p:nvSpPr>
            <p:spPr>
              <a:xfrm>
                <a:off x="22907624" y="1017269"/>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6035"/>
                      <a:pt x="25400" y="33020"/>
                      <a:pt x="16510" y="33020"/>
                    </a:cubicBezTo>
                    <a:cubicBezTo>
                      <a:pt x="6985"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208" name="Freeform 207">
                <a:extLst>
                  <a:ext uri="{FF2B5EF4-FFF2-40B4-BE49-F238E27FC236}">
                    <a16:creationId xmlns:a16="http://schemas.microsoft.com/office/drawing/2014/main" id="{2C95BD3F-C093-0E48-AC1D-57FFB87EADC2}"/>
                  </a:ext>
                </a:extLst>
              </p:cNvPr>
              <p:cNvSpPr/>
              <p:nvPr/>
            </p:nvSpPr>
            <p:spPr>
              <a:xfrm>
                <a:off x="22894924" y="1004569"/>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5400 h 58419"/>
                  <a:gd name="connsiteX6" fmla="*/ 25400 w 58420"/>
                  <a:gd name="connsiteY6" fmla="*/ 29210 h 58419"/>
                  <a:gd name="connsiteX7" fmla="*/ 29210 w 58420"/>
                  <a:gd name="connsiteY7" fmla="*/ 33020 h 58419"/>
                  <a:gd name="connsiteX8" fmla="*/ 33020 w 58420"/>
                  <a:gd name="connsiteY8" fmla="*/ 29210 h 58419"/>
                  <a:gd name="connsiteX9" fmla="*/ 29210 w 58420"/>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2700" y="58420"/>
                      <a:pt x="0" y="45085"/>
                      <a:pt x="0" y="29210"/>
                    </a:cubicBezTo>
                    <a:cubicBezTo>
                      <a:pt x="0" y="12700"/>
                      <a:pt x="13335" y="0"/>
                      <a:pt x="29210" y="0"/>
                    </a:cubicBezTo>
                    <a:cubicBezTo>
                      <a:pt x="45720" y="0"/>
                      <a:pt x="58420" y="13335"/>
                      <a:pt x="58420" y="29210"/>
                    </a:cubicBezTo>
                    <a:cubicBezTo>
                      <a:pt x="58420" y="45720"/>
                      <a:pt x="45085" y="58420"/>
                      <a:pt x="29210" y="58420"/>
                    </a:cubicBezTo>
                    <a:close/>
                    <a:moveTo>
                      <a:pt x="29210" y="25400"/>
                    </a:moveTo>
                    <a:cubicBezTo>
                      <a:pt x="26670"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p>
            </p:txBody>
          </p:sp>
        </p:grpSp>
        <p:grpSp>
          <p:nvGrpSpPr>
            <p:cNvPr id="188" name="Graphic 336">
              <a:extLst>
                <a:ext uri="{FF2B5EF4-FFF2-40B4-BE49-F238E27FC236}">
                  <a16:creationId xmlns:a16="http://schemas.microsoft.com/office/drawing/2014/main" id="{28923D45-C7D3-CB48-9156-346B667CC209}"/>
                </a:ext>
              </a:extLst>
            </p:cNvPr>
            <p:cNvGrpSpPr/>
            <p:nvPr/>
          </p:nvGrpSpPr>
          <p:grpSpPr>
            <a:xfrm>
              <a:off x="23091140" y="689609"/>
              <a:ext cx="58419" cy="58420"/>
              <a:chOff x="23091140" y="689609"/>
              <a:chExt cx="58419" cy="58420"/>
            </a:xfrm>
            <a:grpFill/>
          </p:grpSpPr>
          <p:sp>
            <p:nvSpPr>
              <p:cNvPr id="205" name="Freeform 204">
                <a:extLst>
                  <a:ext uri="{FF2B5EF4-FFF2-40B4-BE49-F238E27FC236}">
                    <a16:creationId xmlns:a16="http://schemas.microsoft.com/office/drawing/2014/main" id="{00D9A6CC-F0C6-0744-AE12-16A4C30CA10D}"/>
                  </a:ext>
                </a:extLst>
              </p:cNvPr>
              <p:cNvSpPr/>
              <p:nvPr/>
            </p:nvSpPr>
            <p:spPr>
              <a:xfrm>
                <a:off x="23103840" y="701675"/>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206" name="Freeform 205">
                <a:extLst>
                  <a:ext uri="{FF2B5EF4-FFF2-40B4-BE49-F238E27FC236}">
                    <a16:creationId xmlns:a16="http://schemas.microsoft.com/office/drawing/2014/main" id="{1155E422-BC4C-1E4E-BCA9-4F5B6B520C5D}"/>
                  </a:ext>
                </a:extLst>
              </p:cNvPr>
              <p:cNvSpPr/>
              <p:nvPr/>
            </p:nvSpPr>
            <p:spPr>
              <a:xfrm>
                <a:off x="23091140" y="689609"/>
                <a:ext cx="58419" cy="58420"/>
              </a:xfrm>
              <a:custGeom>
                <a:avLst/>
                <a:gdLst>
                  <a:gd name="connsiteX0" fmla="*/ 29210 w 58419"/>
                  <a:gd name="connsiteY0" fmla="*/ 58420 h 58420"/>
                  <a:gd name="connsiteX1" fmla="*/ 0 w 58419"/>
                  <a:gd name="connsiteY1" fmla="*/ 29210 h 58420"/>
                  <a:gd name="connsiteX2" fmla="*/ 29210 w 58419"/>
                  <a:gd name="connsiteY2" fmla="*/ 0 h 58420"/>
                  <a:gd name="connsiteX3" fmla="*/ 58420 w 58419"/>
                  <a:gd name="connsiteY3" fmla="*/ 29210 h 58420"/>
                  <a:gd name="connsiteX4" fmla="*/ 29210 w 58419"/>
                  <a:gd name="connsiteY4" fmla="*/ 58420 h 58420"/>
                  <a:gd name="connsiteX5" fmla="*/ 29210 w 58419"/>
                  <a:gd name="connsiteY5" fmla="*/ 24765 h 58420"/>
                  <a:gd name="connsiteX6" fmla="*/ 25400 w 58419"/>
                  <a:gd name="connsiteY6" fmla="*/ 28575 h 58420"/>
                  <a:gd name="connsiteX7" fmla="*/ 29210 w 58419"/>
                  <a:gd name="connsiteY7" fmla="*/ 32385 h 58420"/>
                  <a:gd name="connsiteX8" fmla="*/ 33020 w 58419"/>
                  <a:gd name="connsiteY8" fmla="*/ 28575 h 58420"/>
                  <a:gd name="connsiteX9" fmla="*/ 29210 w 58419"/>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20">
                    <a:moveTo>
                      <a:pt x="29210" y="58420"/>
                    </a:moveTo>
                    <a:cubicBezTo>
                      <a:pt x="12700" y="58420"/>
                      <a:pt x="0" y="45085"/>
                      <a:pt x="0" y="29210"/>
                    </a:cubicBezTo>
                    <a:cubicBezTo>
                      <a:pt x="0" y="12700"/>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p>
            </p:txBody>
          </p:sp>
        </p:grpSp>
        <p:grpSp>
          <p:nvGrpSpPr>
            <p:cNvPr id="189" name="Graphic 336">
              <a:extLst>
                <a:ext uri="{FF2B5EF4-FFF2-40B4-BE49-F238E27FC236}">
                  <a16:creationId xmlns:a16="http://schemas.microsoft.com/office/drawing/2014/main" id="{ACFB4516-59D1-3541-B3EA-84E2632EBFA6}"/>
                </a:ext>
              </a:extLst>
            </p:cNvPr>
            <p:cNvGrpSpPr/>
            <p:nvPr/>
          </p:nvGrpSpPr>
          <p:grpSpPr>
            <a:xfrm>
              <a:off x="23315930" y="1357630"/>
              <a:ext cx="58441" cy="58419"/>
              <a:chOff x="23315930" y="1357630"/>
              <a:chExt cx="58441" cy="58419"/>
            </a:xfrm>
            <a:grpFill/>
          </p:grpSpPr>
          <p:sp>
            <p:nvSpPr>
              <p:cNvPr id="203" name="Freeform 202">
                <a:extLst>
                  <a:ext uri="{FF2B5EF4-FFF2-40B4-BE49-F238E27FC236}">
                    <a16:creationId xmlns:a16="http://schemas.microsoft.com/office/drawing/2014/main" id="{6C50EE71-05D1-D048-B016-843100B7151A}"/>
                  </a:ext>
                </a:extLst>
              </p:cNvPr>
              <p:cNvSpPr/>
              <p:nvPr/>
            </p:nvSpPr>
            <p:spPr>
              <a:xfrm>
                <a:off x="23329265" y="1370293"/>
                <a:ext cx="33019" cy="33056"/>
              </a:xfrm>
              <a:custGeom>
                <a:avLst/>
                <a:gdLst>
                  <a:gd name="connsiteX0" fmla="*/ 33020 w 33019"/>
                  <a:gd name="connsiteY0" fmla="*/ 16547 h 33056"/>
                  <a:gd name="connsiteX1" fmla="*/ 16510 w 33019"/>
                  <a:gd name="connsiteY1" fmla="*/ 33057 h 33056"/>
                  <a:gd name="connsiteX2" fmla="*/ 0 w 33019"/>
                  <a:gd name="connsiteY2" fmla="*/ 16547 h 33056"/>
                  <a:gd name="connsiteX3" fmla="*/ 16510 w 33019"/>
                  <a:gd name="connsiteY3" fmla="*/ 37 h 33056"/>
                  <a:gd name="connsiteX4" fmla="*/ 33020 w 33019"/>
                  <a:gd name="connsiteY4" fmla="*/ 16547 h 33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56">
                    <a:moveTo>
                      <a:pt x="33020" y="16547"/>
                    </a:moveTo>
                    <a:cubicBezTo>
                      <a:pt x="33020" y="26072"/>
                      <a:pt x="25400" y="33057"/>
                      <a:pt x="16510" y="33057"/>
                    </a:cubicBezTo>
                    <a:cubicBezTo>
                      <a:pt x="6985" y="33057"/>
                      <a:pt x="0" y="25437"/>
                      <a:pt x="0" y="16547"/>
                    </a:cubicBezTo>
                    <a:cubicBezTo>
                      <a:pt x="0" y="7022"/>
                      <a:pt x="7620" y="37"/>
                      <a:pt x="16510" y="37"/>
                    </a:cubicBezTo>
                    <a:cubicBezTo>
                      <a:pt x="25400" y="-598"/>
                      <a:pt x="33020" y="7022"/>
                      <a:pt x="33020" y="16547"/>
                    </a:cubicBezTo>
                    <a:close/>
                  </a:path>
                </a:pathLst>
              </a:custGeom>
              <a:grpFill/>
              <a:ln w="6350" cap="flat">
                <a:noFill/>
                <a:prstDash val="solid"/>
                <a:miter/>
              </a:ln>
            </p:spPr>
            <p:txBody>
              <a:bodyPr rtlCol="0" anchor="ctr"/>
              <a:lstStyle/>
              <a:p>
                <a:endParaRPr lang="en-US"/>
              </a:p>
            </p:txBody>
          </p:sp>
          <p:sp>
            <p:nvSpPr>
              <p:cNvPr id="204" name="Freeform 203">
                <a:extLst>
                  <a:ext uri="{FF2B5EF4-FFF2-40B4-BE49-F238E27FC236}">
                    <a16:creationId xmlns:a16="http://schemas.microsoft.com/office/drawing/2014/main" id="{4172F1F4-E56E-954A-8540-71CEB4B9E357}"/>
                  </a:ext>
                </a:extLst>
              </p:cNvPr>
              <p:cNvSpPr/>
              <p:nvPr/>
            </p:nvSpPr>
            <p:spPr>
              <a:xfrm>
                <a:off x="23315930" y="1357630"/>
                <a:ext cx="58441" cy="58419"/>
              </a:xfrm>
              <a:custGeom>
                <a:avLst/>
                <a:gdLst>
                  <a:gd name="connsiteX0" fmla="*/ 29210 w 58441"/>
                  <a:gd name="connsiteY0" fmla="*/ 58420 h 58419"/>
                  <a:gd name="connsiteX1" fmla="*/ 0 w 58441"/>
                  <a:gd name="connsiteY1" fmla="*/ 29210 h 58419"/>
                  <a:gd name="connsiteX2" fmla="*/ 29210 w 58441"/>
                  <a:gd name="connsiteY2" fmla="*/ 0 h 58419"/>
                  <a:gd name="connsiteX3" fmla="*/ 58420 w 58441"/>
                  <a:gd name="connsiteY3" fmla="*/ 29210 h 58419"/>
                  <a:gd name="connsiteX4" fmla="*/ 29210 w 58441"/>
                  <a:gd name="connsiteY4" fmla="*/ 58420 h 58419"/>
                  <a:gd name="connsiteX5" fmla="*/ 29210 w 58441"/>
                  <a:gd name="connsiteY5" fmla="*/ 24765 h 58419"/>
                  <a:gd name="connsiteX6" fmla="*/ 25400 w 58441"/>
                  <a:gd name="connsiteY6" fmla="*/ 28575 h 58419"/>
                  <a:gd name="connsiteX7" fmla="*/ 29210 w 58441"/>
                  <a:gd name="connsiteY7" fmla="*/ 32385 h 58419"/>
                  <a:gd name="connsiteX8" fmla="*/ 33020 w 58441"/>
                  <a:gd name="connsiteY8" fmla="*/ 28575 h 58419"/>
                  <a:gd name="connsiteX9" fmla="*/ 29210 w 58441"/>
                  <a:gd name="connsiteY9" fmla="*/ 2476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19">
                    <a:moveTo>
                      <a:pt x="29210" y="58420"/>
                    </a:moveTo>
                    <a:cubicBezTo>
                      <a:pt x="12700" y="58420"/>
                      <a:pt x="0" y="45085"/>
                      <a:pt x="0" y="29210"/>
                    </a:cubicBezTo>
                    <a:cubicBezTo>
                      <a:pt x="0" y="12700"/>
                      <a:pt x="13335" y="0"/>
                      <a:pt x="29210" y="0"/>
                    </a:cubicBezTo>
                    <a:cubicBezTo>
                      <a:pt x="45720" y="0"/>
                      <a:pt x="58420" y="13335"/>
                      <a:pt x="58420" y="29210"/>
                    </a:cubicBezTo>
                    <a:cubicBezTo>
                      <a:pt x="59055" y="45085"/>
                      <a:pt x="45720"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655" y="26670"/>
                      <a:pt x="31750" y="24765"/>
                      <a:pt x="29210" y="24765"/>
                    </a:cubicBezTo>
                    <a:close/>
                  </a:path>
                </a:pathLst>
              </a:custGeom>
              <a:grpFill/>
              <a:ln w="6350" cap="flat">
                <a:noFill/>
                <a:prstDash val="solid"/>
                <a:miter/>
              </a:ln>
            </p:spPr>
            <p:txBody>
              <a:bodyPr rtlCol="0" anchor="ctr"/>
              <a:lstStyle/>
              <a:p>
                <a:endParaRPr lang="en-US"/>
              </a:p>
            </p:txBody>
          </p:sp>
        </p:grpSp>
        <p:grpSp>
          <p:nvGrpSpPr>
            <p:cNvPr id="190" name="Graphic 336">
              <a:extLst>
                <a:ext uri="{FF2B5EF4-FFF2-40B4-BE49-F238E27FC236}">
                  <a16:creationId xmlns:a16="http://schemas.microsoft.com/office/drawing/2014/main" id="{AE6792EB-561C-9840-90EC-C8D69EC95471}"/>
                </a:ext>
              </a:extLst>
            </p:cNvPr>
            <p:cNvGrpSpPr/>
            <p:nvPr/>
          </p:nvGrpSpPr>
          <p:grpSpPr>
            <a:xfrm>
              <a:off x="23091140" y="1357630"/>
              <a:ext cx="58419" cy="58419"/>
              <a:chOff x="23091140" y="1357630"/>
              <a:chExt cx="58419" cy="58419"/>
            </a:xfrm>
            <a:grpFill/>
          </p:grpSpPr>
          <p:sp>
            <p:nvSpPr>
              <p:cNvPr id="201" name="Freeform 200">
                <a:extLst>
                  <a:ext uri="{FF2B5EF4-FFF2-40B4-BE49-F238E27FC236}">
                    <a16:creationId xmlns:a16="http://schemas.microsoft.com/office/drawing/2014/main" id="{44A615A2-7C0B-5545-8BEC-6A701D53261E}"/>
                  </a:ext>
                </a:extLst>
              </p:cNvPr>
              <p:cNvSpPr/>
              <p:nvPr/>
            </p:nvSpPr>
            <p:spPr>
              <a:xfrm>
                <a:off x="23103840" y="1370293"/>
                <a:ext cx="33019" cy="33056"/>
              </a:xfrm>
              <a:custGeom>
                <a:avLst/>
                <a:gdLst>
                  <a:gd name="connsiteX0" fmla="*/ 33020 w 33019"/>
                  <a:gd name="connsiteY0" fmla="*/ 16547 h 33056"/>
                  <a:gd name="connsiteX1" fmla="*/ 16510 w 33019"/>
                  <a:gd name="connsiteY1" fmla="*/ 33057 h 33056"/>
                  <a:gd name="connsiteX2" fmla="*/ 0 w 33019"/>
                  <a:gd name="connsiteY2" fmla="*/ 16547 h 33056"/>
                  <a:gd name="connsiteX3" fmla="*/ 16510 w 33019"/>
                  <a:gd name="connsiteY3" fmla="*/ 37 h 33056"/>
                  <a:gd name="connsiteX4" fmla="*/ 33020 w 33019"/>
                  <a:gd name="connsiteY4" fmla="*/ 16547 h 33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56">
                    <a:moveTo>
                      <a:pt x="33020" y="16547"/>
                    </a:moveTo>
                    <a:cubicBezTo>
                      <a:pt x="33020" y="26072"/>
                      <a:pt x="25400" y="33057"/>
                      <a:pt x="16510" y="33057"/>
                    </a:cubicBezTo>
                    <a:cubicBezTo>
                      <a:pt x="7620" y="33057"/>
                      <a:pt x="0" y="25437"/>
                      <a:pt x="0" y="16547"/>
                    </a:cubicBezTo>
                    <a:cubicBezTo>
                      <a:pt x="0" y="7022"/>
                      <a:pt x="7620" y="37"/>
                      <a:pt x="16510" y="37"/>
                    </a:cubicBezTo>
                    <a:cubicBezTo>
                      <a:pt x="25400" y="-598"/>
                      <a:pt x="33020" y="7022"/>
                      <a:pt x="33020" y="16547"/>
                    </a:cubicBezTo>
                    <a:close/>
                  </a:path>
                </a:pathLst>
              </a:custGeom>
              <a:grpFill/>
              <a:ln w="6350" cap="flat">
                <a:noFill/>
                <a:prstDash val="solid"/>
                <a:miter/>
              </a:ln>
            </p:spPr>
            <p:txBody>
              <a:bodyPr rtlCol="0" anchor="ctr"/>
              <a:lstStyle/>
              <a:p>
                <a:endParaRPr lang="en-US"/>
              </a:p>
            </p:txBody>
          </p:sp>
          <p:sp>
            <p:nvSpPr>
              <p:cNvPr id="202" name="Freeform 201">
                <a:extLst>
                  <a:ext uri="{FF2B5EF4-FFF2-40B4-BE49-F238E27FC236}">
                    <a16:creationId xmlns:a16="http://schemas.microsoft.com/office/drawing/2014/main" id="{83E6BB12-B35A-2247-B596-3C7886F743DF}"/>
                  </a:ext>
                </a:extLst>
              </p:cNvPr>
              <p:cNvSpPr/>
              <p:nvPr/>
            </p:nvSpPr>
            <p:spPr>
              <a:xfrm>
                <a:off x="23091140" y="1357630"/>
                <a:ext cx="58419" cy="58419"/>
              </a:xfrm>
              <a:custGeom>
                <a:avLst/>
                <a:gdLst>
                  <a:gd name="connsiteX0" fmla="*/ 29210 w 58419"/>
                  <a:gd name="connsiteY0" fmla="*/ 58420 h 58419"/>
                  <a:gd name="connsiteX1" fmla="*/ 0 w 58419"/>
                  <a:gd name="connsiteY1" fmla="*/ 29210 h 58419"/>
                  <a:gd name="connsiteX2" fmla="*/ 29210 w 58419"/>
                  <a:gd name="connsiteY2" fmla="*/ 0 h 58419"/>
                  <a:gd name="connsiteX3" fmla="*/ 58420 w 58419"/>
                  <a:gd name="connsiteY3" fmla="*/ 29210 h 58419"/>
                  <a:gd name="connsiteX4" fmla="*/ 29210 w 58419"/>
                  <a:gd name="connsiteY4" fmla="*/ 58420 h 58419"/>
                  <a:gd name="connsiteX5" fmla="*/ 29210 w 58419"/>
                  <a:gd name="connsiteY5" fmla="*/ 24765 h 58419"/>
                  <a:gd name="connsiteX6" fmla="*/ 25400 w 58419"/>
                  <a:gd name="connsiteY6" fmla="*/ 28575 h 58419"/>
                  <a:gd name="connsiteX7" fmla="*/ 29210 w 58419"/>
                  <a:gd name="connsiteY7" fmla="*/ 32385 h 58419"/>
                  <a:gd name="connsiteX8" fmla="*/ 33020 w 58419"/>
                  <a:gd name="connsiteY8" fmla="*/ 28575 h 58419"/>
                  <a:gd name="connsiteX9" fmla="*/ 29210 w 58419"/>
                  <a:gd name="connsiteY9" fmla="*/ 2476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19">
                    <a:moveTo>
                      <a:pt x="29210" y="58420"/>
                    </a:moveTo>
                    <a:cubicBezTo>
                      <a:pt x="12700" y="58420"/>
                      <a:pt x="0" y="45085"/>
                      <a:pt x="0" y="29210"/>
                    </a:cubicBezTo>
                    <a:cubicBezTo>
                      <a:pt x="0" y="12700"/>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p>
            </p:txBody>
          </p:sp>
        </p:grpSp>
        <p:grpSp>
          <p:nvGrpSpPr>
            <p:cNvPr id="191" name="Graphic 336">
              <a:extLst>
                <a:ext uri="{FF2B5EF4-FFF2-40B4-BE49-F238E27FC236}">
                  <a16:creationId xmlns:a16="http://schemas.microsoft.com/office/drawing/2014/main" id="{DC809168-4C9F-6748-9386-DF296231075B}"/>
                </a:ext>
              </a:extLst>
            </p:cNvPr>
            <p:cNvGrpSpPr/>
            <p:nvPr/>
          </p:nvGrpSpPr>
          <p:grpSpPr>
            <a:xfrm>
              <a:off x="22678390" y="1199514"/>
              <a:ext cx="58441" cy="58420"/>
              <a:chOff x="22678390" y="1199514"/>
              <a:chExt cx="58441" cy="58420"/>
            </a:xfrm>
            <a:grpFill/>
          </p:grpSpPr>
          <p:sp>
            <p:nvSpPr>
              <p:cNvPr id="199" name="Freeform 198">
                <a:extLst>
                  <a:ext uri="{FF2B5EF4-FFF2-40B4-BE49-F238E27FC236}">
                    <a16:creationId xmlns:a16="http://schemas.microsoft.com/office/drawing/2014/main" id="{5423A5AF-4681-594F-9D4B-363D9AF92D52}"/>
                  </a:ext>
                </a:extLst>
              </p:cNvPr>
              <p:cNvSpPr/>
              <p:nvPr/>
            </p:nvSpPr>
            <p:spPr>
              <a:xfrm>
                <a:off x="22691724" y="121158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200" name="Freeform 199">
                <a:extLst>
                  <a:ext uri="{FF2B5EF4-FFF2-40B4-BE49-F238E27FC236}">
                    <a16:creationId xmlns:a16="http://schemas.microsoft.com/office/drawing/2014/main" id="{9AFF27B9-AA6A-A64A-989A-5C371B9D3AD6}"/>
                  </a:ext>
                </a:extLst>
              </p:cNvPr>
              <p:cNvSpPr/>
              <p:nvPr/>
            </p:nvSpPr>
            <p:spPr>
              <a:xfrm>
                <a:off x="22678390" y="1199514"/>
                <a:ext cx="58441" cy="58420"/>
              </a:xfrm>
              <a:custGeom>
                <a:avLst/>
                <a:gdLst>
                  <a:gd name="connsiteX0" fmla="*/ 29210 w 58441"/>
                  <a:gd name="connsiteY0" fmla="*/ 58420 h 58420"/>
                  <a:gd name="connsiteX1" fmla="*/ 0 w 58441"/>
                  <a:gd name="connsiteY1" fmla="*/ 29210 h 58420"/>
                  <a:gd name="connsiteX2" fmla="*/ 29210 w 58441"/>
                  <a:gd name="connsiteY2" fmla="*/ 0 h 58420"/>
                  <a:gd name="connsiteX3" fmla="*/ 58420 w 58441"/>
                  <a:gd name="connsiteY3" fmla="*/ 29210 h 58420"/>
                  <a:gd name="connsiteX4" fmla="*/ 29210 w 58441"/>
                  <a:gd name="connsiteY4" fmla="*/ 58420 h 58420"/>
                  <a:gd name="connsiteX5" fmla="*/ 29210 w 58441"/>
                  <a:gd name="connsiteY5" fmla="*/ 24765 h 58420"/>
                  <a:gd name="connsiteX6" fmla="*/ 25400 w 58441"/>
                  <a:gd name="connsiteY6" fmla="*/ 28575 h 58420"/>
                  <a:gd name="connsiteX7" fmla="*/ 29210 w 58441"/>
                  <a:gd name="connsiteY7" fmla="*/ 32385 h 58420"/>
                  <a:gd name="connsiteX8" fmla="*/ 33020 w 58441"/>
                  <a:gd name="connsiteY8" fmla="*/ 28575 h 58420"/>
                  <a:gd name="connsiteX9" fmla="*/ 29210 w 58441"/>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20">
                    <a:moveTo>
                      <a:pt x="29210" y="58420"/>
                    </a:moveTo>
                    <a:cubicBezTo>
                      <a:pt x="12700" y="58420"/>
                      <a:pt x="0" y="45085"/>
                      <a:pt x="0" y="29210"/>
                    </a:cubicBezTo>
                    <a:cubicBezTo>
                      <a:pt x="0" y="12700"/>
                      <a:pt x="13335" y="0"/>
                      <a:pt x="29210" y="0"/>
                    </a:cubicBezTo>
                    <a:cubicBezTo>
                      <a:pt x="45720" y="0"/>
                      <a:pt x="58420" y="13335"/>
                      <a:pt x="58420" y="29210"/>
                    </a:cubicBezTo>
                    <a:cubicBezTo>
                      <a:pt x="59055" y="45085"/>
                      <a:pt x="45720"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750" y="24765"/>
                      <a:pt x="29210" y="24765"/>
                    </a:cubicBezTo>
                    <a:close/>
                  </a:path>
                </a:pathLst>
              </a:custGeom>
              <a:grpFill/>
              <a:ln w="6350" cap="flat">
                <a:noFill/>
                <a:prstDash val="solid"/>
                <a:miter/>
              </a:ln>
            </p:spPr>
            <p:txBody>
              <a:bodyPr rtlCol="0" anchor="ctr"/>
              <a:lstStyle/>
              <a:p>
                <a:endParaRPr lang="en-US"/>
              </a:p>
            </p:txBody>
          </p:sp>
        </p:grpSp>
        <p:grpSp>
          <p:nvGrpSpPr>
            <p:cNvPr id="192" name="Graphic 336">
              <a:extLst>
                <a:ext uri="{FF2B5EF4-FFF2-40B4-BE49-F238E27FC236}">
                  <a16:creationId xmlns:a16="http://schemas.microsoft.com/office/drawing/2014/main" id="{8AD23DF3-3210-8A41-B1FC-30897D875ACB}"/>
                </a:ext>
              </a:extLst>
            </p:cNvPr>
            <p:cNvGrpSpPr/>
            <p:nvPr/>
          </p:nvGrpSpPr>
          <p:grpSpPr>
            <a:xfrm>
              <a:off x="22678390" y="1004569"/>
              <a:ext cx="58441" cy="58419"/>
              <a:chOff x="22678390" y="1004569"/>
              <a:chExt cx="58441" cy="58419"/>
            </a:xfrm>
            <a:grpFill/>
          </p:grpSpPr>
          <p:sp>
            <p:nvSpPr>
              <p:cNvPr id="197" name="Freeform 196">
                <a:extLst>
                  <a:ext uri="{FF2B5EF4-FFF2-40B4-BE49-F238E27FC236}">
                    <a16:creationId xmlns:a16="http://schemas.microsoft.com/office/drawing/2014/main" id="{D27D9FE0-2C04-6640-9E41-727DC3CBD699}"/>
                  </a:ext>
                </a:extLst>
              </p:cNvPr>
              <p:cNvSpPr/>
              <p:nvPr/>
            </p:nvSpPr>
            <p:spPr>
              <a:xfrm>
                <a:off x="22691724" y="1017269"/>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198" name="Freeform 197">
                <a:extLst>
                  <a:ext uri="{FF2B5EF4-FFF2-40B4-BE49-F238E27FC236}">
                    <a16:creationId xmlns:a16="http://schemas.microsoft.com/office/drawing/2014/main" id="{B22A669C-D673-8047-910D-9FC44619F17D}"/>
                  </a:ext>
                </a:extLst>
              </p:cNvPr>
              <p:cNvSpPr/>
              <p:nvPr/>
            </p:nvSpPr>
            <p:spPr>
              <a:xfrm>
                <a:off x="22678390" y="1004569"/>
                <a:ext cx="58441" cy="58419"/>
              </a:xfrm>
              <a:custGeom>
                <a:avLst/>
                <a:gdLst>
                  <a:gd name="connsiteX0" fmla="*/ 29210 w 58441"/>
                  <a:gd name="connsiteY0" fmla="*/ 58420 h 58419"/>
                  <a:gd name="connsiteX1" fmla="*/ 0 w 58441"/>
                  <a:gd name="connsiteY1" fmla="*/ 29210 h 58419"/>
                  <a:gd name="connsiteX2" fmla="*/ 29210 w 58441"/>
                  <a:gd name="connsiteY2" fmla="*/ 0 h 58419"/>
                  <a:gd name="connsiteX3" fmla="*/ 58420 w 58441"/>
                  <a:gd name="connsiteY3" fmla="*/ 29210 h 58419"/>
                  <a:gd name="connsiteX4" fmla="*/ 29210 w 58441"/>
                  <a:gd name="connsiteY4" fmla="*/ 58420 h 58419"/>
                  <a:gd name="connsiteX5" fmla="*/ 29210 w 58441"/>
                  <a:gd name="connsiteY5" fmla="*/ 25400 h 58419"/>
                  <a:gd name="connsiteX6" fmla="*/ 25400 w 58441"/>
                  <a:gd name="connsiteY6" fmla="*/ 29210 h 58419"/>
                  <a:gd name="connsiteX7" fmla="*/ 29210 w 58441"/>
                  <a:gd name="connsiteY7" fmla="*/ 33020 h 58419"/>
                  <a:gd name="connsiteX8" fmla="*/ 33020 w 58441"/>
                  <a:gd name="connsiteY8" fmla="*/ 29210 h 58419"/>
                  <a:gd name="connsiteX9" fmla="*/ 29210 w 58441"/>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19">
                    <a:moveTo>
                      <a:pt x="29210" y="58420"/>
                    </a:moveTo>
                    <a:cubicBezTo>
                      <a:pt x="12700" y="58420"/>
                      <a:pt x="0" y="45085"/>
                      <a:pt x="0" y="29210"/>
                    </a:cubicBezTo>
                    <a:cubicBezTo>
                      <a:pt x="0" y="12700"/>
                      <a:pt x="13335" y="0"/>
                      <a:pt x="29210" y="0"/>
                    </a:cubicBezTo>
                    <a:cubicBezTo>
                      <a:pt x="45720" y="0"/>
                      <a:pt x="58420" y="13335"/>
                      <a:pt x="58420" y="29210"/>
                    </a:cubicBezTo>
                    <a:cubicBezTo>
                      <a:pt x="59055" y="45720"/>
                      <a:pt x="45720" y="58420"/>
                      <a:pt x="29210" y="58420"/>
                    </a:cubicBezTo>
                    <a:close/>
                    <a:moveTo>
                      <a:pt x="29210" y="25400"/>
                    </a:moveTo>
                    <a:cubicBezTo>
                      <a:pt x="27305" y="25400"/>
                      <a:pt x="25400" y="27305"/>
                      <a:pt x="25400" y="29210"/>
                    </a:cubicBezTo>
                    <a:cubicBezTo>
                      <a:pt x="25400" y="31115"/>
                      <a:pt x="27305" y="33020"/>
                      <a:pt x="29210" y="33020"/>
                    </a:cubicBezTo>
                    <a:cubicBezTo>
                      <a:pt x="31750" y="33020"/>
                      <a:pt x="33020" y="31115"/>
                      <a:pt x="33020" y="29210"/>
                    </a:cubicBezTo>
                    <a:cubicBezTo>
                      <a:pt x="33020" y="27305"/>
                      <a:pt x="31750" y="25400"/>
                      <a:pt x="29210" y="25400"/>
                    </a:cubicBezTo>
                    <a:close/>
                  </a:path>
                </a:pathLst>
              </a:custGeom>
              <a:grpFill/>
              <a:ln w="6350" cap="flat">
                <a:noFill/>
                <a:prstDash val="solid"/>
                <a:miter/>
              </a:ln>
            </p:spPr>
            <p:txBody>
              <a:bodyPr rtlCol="0" anchor="ctr"/>
              <a:lstStyle/>
              <a:p>
                <a:endParaRPr lang="en-US"/>
              </a:p>
            </p:txBody>
          </p:sp>
        </p:grpSp>
        <p:grpSp>
          <p:nvGrpSpPr>
            <p:cNvPr id="193" name="Graphic 336">
              <a:extLst>
                <a:ext uri="{FF2B5EF4-FFF2-40B4-BE49-F238E27FC236}">
                  <a16:creationId xmlns:a16="http://schemas.microsoft.com/office/drawing/2014/main" id="{8E715385-5F5F-8E42-92EB-9C2C51EBC14D}"/>
                </a:ext>
              </a:extLst>
            </p:cNvPr>
            <p:cNvGrpSpPr/>
            <p:nvPr/>
          </p:nvGrpSpPr>
          <p:grpSpPr>
            <a:xfrm>
              <a:off x="22814280" y="805815"/>
              <a:ext cx="58441" cy="58420"/>
              <a:chOff x="22814280" y="805815"/>
              <a:chExt cx="58441" cy="58420"/>
            </a:xfrm>
            <a:grpFill/>
          </p:grpSpPr>
          <p:sp>
            <p:nvSpPr>
              <p:cNvPr id="195" name="Freeform 194">
                <a:extLst>
                  <a:ext uri="{FF2B5EF4-FFF2-40B4-BE49-F238E27FC236}">
                    <a16:creationId xmlns:a16="http://schemas.microsoft.com/office/drawing/2014/main" id="{4068F53E-F3BA-D54F-A117-3AB3AD3F50B9}"/>
                  </a:ext>
                </a:extLst>
              </p:cNvPr>
              <p:cNvSpPr/>
              <p:nvPr/>
            </p:nvSpPr>
            <p:spPr>
              <a:xfrm>
                <a:off x="22827615" y="818514"/>
                <a:ext cx="33019" cy="33020"/>
              </a:xfrm>
              <a:custGeom>
                <a:avLst/>
                <a:gdLst>
                  <a:gd name="connsiteX0" fmla="*/ 33020 w 33019"/>
                  <a:gd name="connsiteY0" fmla="*/ 16510 h 33020"/>
                  <a:gd name="connsiteX1" fmla="*/ 16510 w 33019"/>
                  <a:gd name="connsiteY1" fmla="*/ 33020 h 33020"/>
                  <a:gd name="connsiteX2" fmla="*/ 0 w 33019"/>
                  <a:gd name="connsiteY2" fmla="*/ 16510 h 33020"/>
                  <a:gd name="connsiteX3" fmla="*/ 16510 w 33019"/>
                  <a:gd name="connsiteY3" fmla="*/ 0 h 33020"/>
                  <a:gd name="connsiteX4" fmla="*/ 33020 w 33019"/>
                  <a:gd name="connsiteY4" fmla="*/ 16510 h 3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20">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196" name="Freeform 195">
                <a:extLst>
                  <a:ext uri="{FF2B5EF4-FFF2-40B4-BE49-F238E27FC236}">
                    <a16:creationId xmlns:a16="http://schemas.microsoft.com/office/drawing/2014/main" id="{247BE407-C27C-F341-AD29-982BDCB0B057}"/>
                  </a:ext>
                </a:extLst>
              </p:cNvPr>
              <p:cNvSpPr/>
              <p:nvPr/>
            </p:nvSpPr>
            <p:spPr>
              <a:xfrm>
                <a:off x="22814280" y="805815"/>
                <a:ext cx="58441" cy="58420"/>
              </a:xfrm>
              <a:custGeom>
                <a:avLst/>
                <a:gdLst>
                  <a:gd name="connsiteX0" fmla="*/ 29210 w 58441"/>
                  <a:gd name="connsiteY0" fmla="*/ 58420 h 58420"/>
                  <a:gd name="connsiteX1" fmla="*/ 0 w 58441"/>
                  <a:gd name="connsiteY1" fmla="*/ 29210 h 58420"/>
                  <a:gd name="connsiteX2" fmla="*/ 29210 w 58441"/>
                  <a:gd name="connsiteY2" fmla="*/ 0 h 58420"/>
                  <a:gd name="connsiteX3" fmla="*/ 58420 w 58441"/>
                  <a:gd name="connsiteY3" fmla="*/ 29210 h 58420"/>
                  <a:gd name="connsiteX4" fmla="*/ 29210 w 58441"/>
                  <a:gd name="connsiteY4" fmla="*/ 58420 h 58420"/>
                  <a:gd name="connsiteX5" fmla="*/ 29210 w 58441"/>
                  <a:gd name="connsiteY5" fmla="*/ 25400 h 58420"/>
                  <a:gd name="connsiteX6" fmla="*/ 25400 w 58441"/>
                  <a:gd name="connsiteY6" fmla="*/ 29210 h 58420"/>
                  <a:gd name="connsiteX7" fmla="*/ 29210 w 58441"/>
                  <a:gd name="connsiteY7" fmla="*/ 33020 h 58420"/>
                  <a:gd name="connsiteX8" fmla="*/ 33020 w 58441"/>
                  <a:gd name="connsiteY8" fmla="*/ 29210 h 58420"/>
                  <a:gd name="connsiteX9" fmla="*/ 29210 w 58441"/>
                  <a:gd name="connsiteY9" fmla="*/ 25400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20">
                    <a:moveTo>
                      <a:pt x="29210" y="58420"/>
                    </a:moveTo>
                    <a:cubicBezTo>
                      <a:pt x="12700" y="58420"/>
                      <a:pt x="0" y="45085"/>
                      <a:pt x="0" y="29210"/>
                    </a:cubicBezTo>
                    <a:cubicBezTo>
                      <a:pt x="0" y="12700"/>
                      <a:pt x="13335" y="0"/>
                      <a:pt x="29210" y="0"/>
                    </a:cubicBezTo>
                    <a:cubicBezTo>
                      <a:pt x="45720" y="0"/>
                      <a:pt x="58420" y="13335"/>
                      <a:pt x="58420" y="29210"/>
                    </a:cubicBezTo>
                    <a:cubicBezTo>
                      <a:pt x="59055" y="45720"/>
                      <a:pt x="45720" y="58420"/>
                      <a:pt x="29210" y="58420"/>
                    </a:cubicBezTo>
                    <a:close/>
                    <a:moveTo>
                      <a:pt x="29210" y="25400"/>
                    </a:moveTo>
                    <a:cubicBezTo>
                      <a:pt x="27305" y="25400"/>
                      <a:pt x="25400" y="27305"/>
                      <a:pt x="25400" y="29210"/>
                    </a:cubicBezTo>
                    <a:cubicBezTo>
                      <a:pt x="25400" y="31115"/>
                      <a:pt x="27305" y="33020"/>
                      <a:pt x="29210" y="33020"/>
                    </a:cubicBezTo>
                    <a:cubicBezTo>
                      <a:pt x="31750" y="33020"/>
                      <a:pt x="33020" y="31115"/>
                      <a:pt x="33020" y="29210"/>
                    </a:cubicBezTo>
                    <a:cubicBezTo>
                      <a:pt x="33020" y="27305"/>
                      <a:pt x="31750" y="25400"/>
                      <a:pt x="29210" y="25400"/>
                    </a:cubicBezTo>
                    <a:close/>
                  </a:path>
                </a:pathLst>
              </a:custGeom>
              <a:grpFill/>
              <a:ln w="6350" cap="flat">
                <a:noFill/>
                <a:prstDash val="solid"/>
                <a:miter/>
              </a:ln>
            </p:spPr>
            <p:txBody>
              <a:bodyPr rtlCol="0" anchor="ctr"/>
              <a:lstStyle/>
              <a:p>
                <a:endParaRPr lang="en-US"/>
              </a:p>
            </p:txBody>
          </p:sp>
        </p:grpSp>
        <p:sp>
          <p:nvSpPr>
            <p:cNvPr id="194" name="Freeform 193">
              <a:extLst>
                <a:ext uri="{FF2B5EF4-FFF2-40B4-BE49-F238E27FC236}">
                  <a16:creationId xmlns:a16="http://schemas.microsoft.com/office/drawing/2014/main" id="{BCCC6277-15FD-0B48-9429-B0B68216A6FA}"/>
                </a:ext>
              </a:extLst>
            </p:cNvPr>
            <p:cNvSpPr/>
            <p:nvPr/>
          </p:nvSpPr>
          <p:spPr>
            <a:xfrm>
              <a:off x="22832059" y="829944"/>
              <a:ext cx="526451" cy="563244"/>
            </a:xfrm>
            <a:custGeom>
              <a:avLst/>
              <a:gdLst>
                <a:gd name="connsiteX0" fmla="*/ 299086 w 526451"/>
                <a:gd name="connsiteY0" fmla="*/ 563245 h 563244"/>
                <a:gd name="connsiteX1" fmla="*/ 277495 w 526451"/>
                <a:gd name="connsiteY1" fmla="*/ 549275 h 563244"/>
                <a:gd name="connsiteX2" fmla="*/ 455930 w 526451"/>
                <a:gd name="connsiteY2" fmla="*/ 269875 h 563244"/>
                <a:gd name="connsiteX3" fmla="*/ 296545 w 526451"/>
                <a:gd name="connsiteY3" fmla="*/ 407670 h 563244"/>
                <a:gd name="connsiteX4" fmla="*/ 279400 w 526451"/>
                <a:gd name="connsiteY4" fmla="*/ 407035 h 563244"/>
                <a:gd name="connsiteX5" fmla="*/ 83186 w 526451"/>
                <a:gd name="connsiteY5" fmla="*/ 212725 h 563244"/>
                <a:gd name="connsiteX6" fmla="*/ 80645 w 526451"/>
                <a:gd name="connsiteY6" fmla="*/ 208280 h 563244"/>
                <a:gd name="connsiteX7" fmla="*/ 0 w 526451"/>
                <a:gd name="connsiteY7" fmla="*/ 9525 h 563244"/>
                <a:gd name="connsiteX8" fmla="*/ 23495 w 526451"/>
                <a:gd name="connsiteY8" fmla="*/ 0 h 563244"/>
                <a:gd name="connsiteX9" fmla="*/ 102870 w 526451"/>
                <a:gd name="connsiteY9" fmla="*/ 196215 h 563244"/>
                <a:gd name="connsiteX10" fmla="*/ 288925 w 526451"/>
                <a:gd name="connsiteY10" fmla="*/ 380365 h 563244"/>
                <a:gd name="connsiteX11" fmla="*/ 505461 w 526451"/>
                <a:gd name="connsiteY11" fmla="*/ 193675 h 563244"/>
                <a:gd name="connsiteX12" fmla="*/ 521970 w 526451"/>
                <a:gd name="connsiteY12" fmla="*/ 193675 h 563244"/>
                <a:gd name="connsiteX13" fmla="*/ 524511 w 526451"/>
                <a:gd name="connsiteY13" fmla="*/ 210185 h 563244"/>
                <a:gd name="connsiteX14" fmla="*/ 299086 w 526451"/>
                <a:gd name="connsiteY14" fmla="*/ 563245 h 56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6451" h="563244">
                  <a:moveTo>
                    <a:pt x="299086" y="563245"/>
                  </a:moveTo>
                  <a:lnTo>
                    <a:pt x="277495" y="549275"/>
                  </a:lnTo>
                  <a:lnTo>
                    <a:pt x="455930" y="269875"/>
                  </a:lnTo>
                  <a:lnTo>
                    <a:pt x="296545" y="407670"/>
                  </a:lnTo>
                  <a:cubicBezTo>
                    <a:pt x="291465" y="412115"/>
                    <a:pt x="283845" y="411480"/>
                    <a:pt x="279400" y="407035"/>
                  </a:cubicBezTo>
                  <a:lnTo>
                    <a:pt x="83186" y="212725"/>
                  </a:lnTo>
                  <a:cubicBezTo>
                    <a:pt x="81915" y="211455"/>
                    <a:pt x="81280" y="210185"/>
                    <a:pt x="80645" y="208280"/>
                  </a:cubicBezTo>
                  <a:lnTo>
                    <a:pt x="0" y="9525"/>
                  </a:lnTo>
                  <a:lnTo>
                    <a:pt x="23495" y="0"/>
                  </a:lnTo>
                  <a:lnTo>
                    <a:pt x="102870" y="196215"/>
                  </a:lnTo>
                  <a:lnTo>
                    <a:pt x="288925" y="380365"/>
                  </a:lnTo>
                  <a:lnTo>
                    <a:pt x="505461" y="193675"/>
                  </a:lnTo>
                  <a:cubicBezTo>
                    <a:pt x="510540" y="189865"/>
                    <a:pt x="517525" y="189865"/>
                    <a:pt x="521970" y="193675"/>
                  </a:cubicBezTo>
                  <a:cubicBezTo>
                    <a:pt x="527050" y="197485"/>
                    <a:pt x="527686" y="205105"/>
                    <a:pt x="524511" y="210185"/>
                  </a:cubicBezTo>
                  <a:lnTo>
                    <a:pt x="299086" y="563245"/>
                  </a:lnTo>
                  <a:close/>
                </a:path>
              </a:pathLst>
            </a:custGeom>
            <a:grpFill/>
            <a:ln w="6350" cap="flat">
              <a:noFill/>
              <a:prstDash val="solid"/>
              <a:miter/>
            </a:ln>
          </p:spPr>
          <p:txBody>
            <a:bodyPr rtlCol="0" anchor="ctr"/>
            <a:lstStyle/>
            <a:p>
              <a:endParaRPr lang="en-US"/>
            </a:p>
          </p:txBody>
        </p:sp>
      </p:grpSp>
      <p:grpSp>
        <p:nvGrpSpPr>
          <p:cNvPr id="225" name="Group 224">
            <a:extLst>
              <a:ext uri="{FF2B5EF4-FFF2-40B4-BE49-F238E27FC236}">
                <a16:creationId xmlns:a16="http://schemas.microsoft.com/office/drawing/2014/main" id="{0E1EF3F2-9978-3B47-92FD-F8BD65A5187B}"/>
              </a:ext>
            </a:extLst>
          </p:cNvPr>
          <p:cNvGrpSpPr>
            <a:grpSpLocks noChangeAspect="1"/>
          </p:cNvGrpSpPr>
          <p:nvPr/>
        </p:nvGrpSpPr>
        <p:grpSpPr>
          <a:xfrm>
            <a:off x="2799846" y="3753416"/>
            <a:ext cx="330362" cy="330096"/>
            <a:chOff x="20005040" y="1899285"/>
            <a:chExt cx="787399" cy="786765"/>
          </a:xfrm>
          <a:solidFill>
            <a:schemeClr val="accent1"/>
          </a:solidFill>
        </p:grpSpPr>
        <p:sp>
          <p:nvSpPr>
            <p:cNvPr id="226" name="Freeform 225">
              <a:extLst>
                <a:ext uri="{FF2B5EF4-FFF2-40B4-BE49-F238E27FC236}">
                  <a16:creationId xmlns:a16="http://schemas.microsoft.com/office/drawing/2014/main" id="{412CC38A-08D3-3642-98BA-AB30EAF29168}"/>
                </a:ext>
              </a:extLst>
            </p:cNvPr>
            <p:cNvSpPr/>
            <p:nvPr/>
          </p:nvSpPr>
          <p:spPr>
            <a:xfrm>
              <a:off x="20084393" y="2357120"/>
              <a:ext cx="57171" cy="57150"/>
            </a:xfrm>
            <a:custGeom>
              <a:avLst/>
              <a:gdLst>
                <a:gd name="connsiteX0" fmla="*/ 28597 w 57171"/>
                <a:gd name="connsiteY0" fmla="*/ 57150 h 57150"/>
                <a:gd name="connsiteX1" fmla="*/ 57172 w 57171"/>
                <a:gd name="connsiteY1" fmla="*/ 28575 h 57150"/>
                <a:gd name="connsiteX2" fmla="*/ 28597 w 57171"/>
                <a:gd name="connsiteY2" fmla="*/ 0 h 57150"/>
                <a:gd name="connsiteX3" fmla="*/ 22 w 57171"/>
                <a:gd name="connsiteY3" fmla="*/ 28575 h 57150"/>
                <a:gd name="connsiteX4" fmla="*/ 28597 w 57171"/>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71" h="57150">
                  <a:moveTo>
                    <a:pt x="28597" y="57150"/>
                  </a:moveTo>
                  <a:cubicBezTo>
                    <a:pt x="44472" y="57150"/>
                    <a:pt x="57172" y="44450"/>
                    <a:pt x="57172" y="28575"/>
                  </a:cubicBezTo>
                  <a:cubicBezTo>
                    <a:pt x="57172" y="12700"/>
                    <a:pt x="44472" y="0"/>
                    <a:pt x="28597" y="0"/>
                  </a:cubicBezTo>
                  <a:cubicBezTo>
                    <a:pt x="12722" y="0"/>
                    <a:pt x="22" y="12700"/>
                    <a:pt x="22" y="28575"/>
                  </a:cubicBezTo>
                  <a:cubicBezTo>
                    <a:pt x="-613" y="44450"/>
                    <a:pt x="12722" y="57150"/>
                    <a:pt x="28597" y="57150"/>
                  </a:cubicBezTo>
                  <a:close/>
                </a:path>
              </a:pathLst>
            </a:custGeom>
            <a:grpFill/>
            <a:ln w="6350" cap="flat">
              <a:noFill/>
              <a:prstDash val="solid"/>
              <a:miter/>
            </a:ln>
          </p:spPr>
          <p:txBody>
            <a:bodyPr rtlCol="0" anchor="ctr"/>
            <a:lstStyle/>
            <a:p>
              <a:endParaRPr lang="en-US"/>
            </a:p>
          </p:txBody>
        </p:sp>
        <p:sp>
          <p:nvSpPr>
            <p:cNvPr id="227" name="Freeform 226">
              <a:extLst>
                <a:ext uri="{FF2B5EF4-FFF2-40B4-BE49-F238E27FC236}">
                  <a16:creationId xmlns:a16="http://schemas.microsoft.com/office/drawing/2014/main" id="{CB651D4C-CB18-B143-983D-C54080E49E3F}"/>
                </a:ext>
              </a:extLst>
            </p:cNvPr>
            <p:cNvSpPr/>
            <p:nvPr/>
          </p:nvSpPr>
          <p:spPr>
            <a:xfrm>
              <a:off x="20274258" y="2297429"/>
              <a:ext cx="57171" cy="57150"/>
            </a:xfrm>
            <a:custGeom>
              <a:avLst/>
              <a:gdLst>
                <a:gd name="connsiteX0" fmla="*/ 28597 w 57171"/>
                <a:gd name="connsiteY0" fmla="*/ 57150 h 57150"/>
                <a:gd name="connsiteX1" fmla="*/ 57172 w 57171"/>
                <a:gd name="connsiteY1" fmla="*/ 28575 h 57150"/>
                <a:gd name="connsiteX2" fmla="*/ 28597 w 57171"/>
                <a:gd name="connsiteY2" fmla="*/ 0 h 57150"/>
                <a:gd name="connsiteX3" fmla="*/ 22 w 57171"/>
                <a:gd name="connsiteY3" fmla="*/ 28575 h 57150"/>
                <a:gd name="connsiteX4" fmla="*/ 28597 w 57171"/>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71" h="57150">
                  <a:moveTo>
                    <a:pt x="28597" y="57150"/>
                  </a:moveTo>
                  <a:cubicBezTo>
                    <a:pt x="44472" y="57150"/>
                    <a:pt x="57172" y="44450"/>
                    <a:pt x="57172" y="28575"/>
                  </a:cubicBezTo>
                  <a:cubicBezTo>
                    <a:pt x="57172" y="12700"/>
                    <a:pt x="44472" y="0"/>
                    <a:pt x="28597" y="0"/>
                  </a:cubicBezTo>
                  <a:cubicBezTo>
                    <a:pt x="12722" y="0"/>
                    <a:pt x="22" y="12700"/>
                    <a:pt x="22" y="28575"/>
                  </a:cubicBezTo>
                  <a:cubicBezTo>
                    <a:pt x="-613" y="44450"/>
                    <a:pt x="12722" y="57150"/>
                    <a:pt x="28597" y="57150"/>
                  </a:cubicBezTo>
                  <a:close/>
                </a:path>
              </a:pathLst>
            </a:custGeom>
            <a:grpFill/>
            <a:ln w="6350" cap="flat">
              <a:noFill/>
              <a:prstDash val="solid"/>
              <a:miter/>
            </a:ln>
          </p:spPr>
          <p:txBody>
            <a:bodyPr rtlCol="0" anchor="ctr"/>
            <a:lstStyle/>
            <a:p>
              <a:endParaRPr lang="en-US"/>
            </a:p>
          </p:txBody>
        </p:sp>
        <p:sp>
          <p:nvSpPr>
            <p:cNvPr id="228" name="Freeform 227">
              <a:extLst>
                <a:ext uri="{FF2B5EF4-FFF2-40B4-BE49-F238E27FC236}">
                  <a16:creationId xmlns:a16="http://schemas.microsoft.com/office/drawing/2014/main" id="{8BAD3B76-BA1E-F840-AB80-46896A149ADD}"/>
                </a:ext>
              </a:extLst>
            </p:cNvPr>
            <p:cNvSpPr/>
            <p:nvPr/>
          </p:nvSpPr>
          <p:spPr>
            <a:xfrm>
              <a:off x="20463487" y="2357120"/>
              <a:ext cx="57171" cy="57150"/>
            </a:xfrm>
            <a:custGeom>
              <a:avLst/>
              <a:gdLst>
                <a:gd name="connsiteX0" fmla="*/ 28597 w 57171"/>
                <a:gd name="connsiteY0" fmla="*/ 57150 h 57150"/>
                <a:gd name="connsiteX1" fmla="*/ 57172 w 57171"/>
                <a:gd name="connsiteY1" fmla="*/ 28575 h 57150"/>
                <a:gd name="connsiteX2" fmla="*/ 28597 w 57171"/>
                <a:gd name="connsiteY2" fmla="*/ 0 h 57150"/>
                <a:gd name="connsiteX3" fmla="*/ 22 w 57171"/>
                <a:gd name="connsiteY3" fmla="*/ 28575 h 57150"/>
                <a:gd name="connsiteX4" fmla="*/ 28597 w 57171"/>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71" h="57150">
                  <a:moveTo>
                    <a:pt x="28597" y="57150"/>
                  </a:moveTo>
                  <a:cubicBezTo>
                    <a:pt x="44472" y="57150"/>
                    <a:pt x="57172" y="44450"/>
                    <a:pt x="57172" y="28575"/>
                  </a:cubicBezTo>
                  <a:cubicBezTo>
                    <a:pt x="57172" y="12700"/>
                    <a:pt x="44472" y="0"/>
                    <a:pt x="28597" y="0"/>
                  </a:cubicBezTo>
                  <a:cubicBezTo>
                    <a:pt x="12722" y="0"/>
                    <a:pt x="22" y="12700"/>
                    <a:pt x="22" y="28575"/>
                  </a:cubicBezTo>
                  <a:cubicBezTo>
                    <a:pt x="-613" y="44450"/>
                    <a:pt x="12722" y="57150"/>
                    <a:pt x="28597" y="57150"/>
                  </a:cubicBezTo>
                  <a:close/>
                </a:path>
              </a:pathLst>
            </a:custGeom>
            <a:grpFill/>
            <a:ln w="6350" cap="flat">
              <a:noFill/>
              <a:prstDash val="solid"/>
              <a:miter/>
            </a:ln>
          </p:spPr>
          <p:txBody>
            <a:bodyPr rtlCol="0" anchor="ctr"/>
            <a:lstStyle/>
            <a:p>
              <a:endParaRPr lang="en-US"/>
            </a:p>
          </p:txBody>
        </p:sp>
        <p:sp>
          <p:nvSpPr>
            <p:cNvPr id="229" name="Freeform 228">
              <a:extLst>
                <a:ext uri="{FF2B5EF4-FFF2-40B4-BE49-F238E27FC236}">
                  <a16:creationId xmlns:a16="http://schemas.microsoft.com/office/drawing/2014/main" id="{2AD8E655-4B94-8449-8E78-2ACA124DB0B0}"/>
                </a:ext>
              </a:extLst>
            </p:cNvPr>
            <p:cNvSpPr/>
            <p:nvPr/>
          </p:nvSpPr>
          <p:spPr>
            <a:xfrm>
              <a:off x="20084393" y="1977389"/>
              <a:ext cx="57171" cy="57150"/>
            </a:xfrm>
            <a:custGeom>
              <a:avLst/>
              <a:gdLst>
                <a:gd name="connsiteX0" fmla="*/ 28597 w 57171"/>
                <a:gd name="connsiteY0" fmla="*/ 57150 h 57150"/>
                <a:gd name="connsiteX1" fmla="*/ 57172 w 57171"/>
                <a:gd name="connsiteY1" fmla="*/ 28575 h 57150"/>
                <a:gd name="connsiteX2" fmla="*/ 28597 w 57171"/>
                <a:gd name="connsiteY2" fmla="*/ 0 h 57150"/>
                <a:gd name="connsiteX3" fmla="*/ 22 w 57171"/>
                <a:gd name="connsiteY3" fmla="*/ 28575 h 57150"/>
                <a:gd name="connsiteX4" fmla="*/ 28597 w 57171"/>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71" h="57150">
                  <a:moveTo>
                    <a:pt x="28597" y="57150"/>
                  </a:moveTo>
                  <a:cubicBezTo>
                    <a:pt x="44472" y="57150"/>
                    <a:pt x="57172" y="44450"/>
                    <a:pt x="57172" y="28575"/>
                  </a:cubicBezTo>
                  <a:cubicBezTo>
                    <a:pt x="57172" y="12700"/>
                    <a:pt x="44472" y="0"/>
                    <a:pt x="28597" y="0"/>
                  </a:cubicBezTo>
                  <a:cubicBezTo>
                    <a:pt x="12722" y="0"/>
                    <a:pt x="22" y="12700"/>
                    <a:pt x="22" y="28575"/>
                  </a:cubicBezTo>
                  <a:cubicBezTo>
                    <a:pt x="-613" y="44450"/>
                    <a:pt x="12722" y="57150"/>
                    <a:pt x="28597" y="57150"/>
                  </a:cubicBezTo>
                  <a:close/>
                </a:path>
              </a:pathLst>
            </a:custGeom>
            <a:grpFill/>
            <a:ln w="6350" cap="flat">
              <a:noFill/>
              <a:prstDash val="solid"/>
              <a:miter/>
            </a:ln>
          </p:spPr>
          <p:txBody>
            <a:bodyPr rtlCol="0" anchor="ctr"/>
            <a:lstStyle/>
            <a:p>
              <a:endParaRPr lang="en-US"/>
            </a:p>
          </p:txBody>
        </p:sp>
        <p:sp>
          <p:nvSpPr>
            <p:cNvPr id="230" name="Freeform 229">
              <a:extLst>
                <a:ext uri="{FF2B5EF4-FFF2-40B4-BE49-F238E27FC236}">
                  <a16:creationId xmlns:a16="http://schemas.microsoft.com/office/drawing/2014/main" id="{5667A8D6-CCAD-D243-B772-26A7437288D3}"/>
                </a:ext>
              </a:extLst>
            </p:cNvPr>
            <p:cNvSpPr/>
            <p:nvPr/>
          </p:nvSpPr>
          <p:spPr>
            <a:xfrm>
              <a:off x="20463487" y="1977389"/>
              <a:ext cx="57171" cy="57150"/>
            </a:xfrm>
            <a:custGeom>
              <a:avLst/>
              <a:gdLst>
                <a:gd name="connsiteX0" fmla="*/ 28597 w 57171"/>
                <a:gd name="connsiteY0" fmla="*/ 57150 h 57150"/>
                <a:gd name="connsiteX1" fmla="*/ 57172 w 57171"/>
                <a:gd name="connsiteY1" fmla="*/ 28575 h 57150"/>
                <a:gd name="connsiteX2" fmla="*/ 28597 w 57171"/>
                <a:gd name="connsiteY2" fmla="*/ 0 h 57150"/>
                <a:gd name="connsiteX3" fmla="*/ 22 w 57171"/>
                <a:gd name="connsiteY3" fmla="*/ 28575 h 57150"/>
                <a:gd name="connsiteX4" fmla="*/ 28597 w 57171"/>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71" h="57150">
                  <a:moveTo>
                    <a:pt x="28597" y="57150"/>
                  </a:moveTo>
                  <a:cubicBezTo>
                    <a:pt x="44472" y="57150"/>
                    <a:pt x="57172" y="44450"/>
                    <a:pt x="57172" y="28575"/>
                  </a:cubicBezTo>
                  <a:cubicBezTo>
                    <a:pt x="57172" y="12700"/>
                    <a:pt x="44472" y="0"/>
                    <a:pt x="28597" y="0"/>
                  </a:cubicBezTo>
                  <a:cubicBezTo>
                    <a:pt x="12722" y="0"/>
                    <a:pt x="22" y="12700"/>
                    <a:pt x="22" y="28575"/>
                  </a:cubicBezTo>
                  <a:cubicBezTo>
                    <a:pt x="-613" y="44450"/>
                    <a:pt x="12722" y="57150"/>
                    <a:pt x="28597" y="57150"/>
                  </a:cubicBezTo>
                  <a:close/>
                </a:path>
              </a:pathLst>
            </a:custGeom>
            <a:grpFill/>
            <a:ln w="6350" cap="flat">
              <a:noFill/>
              <a:prstDash val="solid"/>
              <a:miter/>
            </a:ln>
          </p:spPr>
          <p:txBody>
            <a:bodyPr rtlCol="0" anchor="ctr"/>
            <a:lstStyle/>
            <a:p>
              <a:endParaRPr lang="en-US"/>
            </a:p>
          </p:txBody>
        </p:sp>
        <p:sp>
          <p:nvSpPr>
            <p:cNvPr id="231" name="Freeform 230">
              <a:extLst>
                <a:ext uri="{FF2B5EF4-FFF2-40B4-BE49-F238E27FC236}">
                  <a16:creationId xmlns:a16="http://schemas.microsoft.com/office/drawing/2014/main" id="{389A68B4-0DB0-3849-9856-E530F6EB5C6E}"/>
                </a:ext>
              </a:extLst>
            </p:cNvPr>
            <p:cNvSpPr/>
            <p:nvPr/>
          </p:nvSpPr>
          <p:spPr>
            <a:xfrm>
              <a:off x="20274258" y="2435860"/>
              <a:ext cx="57171" cy="57150"/>
            </a:xfrm>
            <a:custGeom>
              <a:avLst/>
              <a:gdLst>
                <a:gd name="connsiteX0" fmla="*/ 28597 w 57171"/>
                <a:gd name="connsiteY0" fmla="*/ 57150 h 57150"/>
                <a:gd name="connsiteX1" fmla="*/ 57172 w 57171"/>
                <a:gd name="connsiteY1" fmla="*/ 28575 h 57150"/>
                <a:gd name="connsiteX2" fmla="*/ 28597 w 57171"/>
                <a:gd name="connsiteY2" fmla="*/ 0 h 57150"/>
                <a:gd name="connsiteX3" fmla="*/ 22 w 57171"/>
                <a:gd name="connsiteY3" fmla="*/ 28575 h 57150"/>
                <a:gd name="connsiteX4" fmla="*/ 28597 w 57171"/>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71" h="57150">
                  <a:moveTo>
                    <a:pt x="28597" y="57150"/>
                  </a:moveTo>
                  <a:cubicBezTo>
                    <a:pt x="44472" y="57150"/>
                    <a:pt x="57172" y="44450"/>
                    <a:pt x="57172" y="28575"/>
                  </a:cubicBezTo>
                  <a:cubicBezTo>
                    <a:pt x="57172" y="12700"/>
                    <a:pt x="44472" y="0"/>
                    <a:pt x="28597" y="0"/>
                  </a:cubicBezTo>
                  <a:cubicBezTo>
                    <a:pt x="12722" y="0"/>
                    <a:pt x="22" y="12700"/>
                    <a:pt x="22" y="28575"/>
                  </a:cubicBezTo>
                  <a:cubicBezTo>
                    <a:pt x="-613" y="44450"/>
                    <a:pt x="12722" y="57150"/>
                    <a:pt x="28597" y="57150"/>
                  </a:cubicBezTo>
                  <a:close/>
                </a:path>
              </a:pathLst>
            </a:custGeom>
            <a:grpFill/>
            <a:ln w="6350" cap="flat">
              <a:noFill/>
              <a:prstDash val="solid"/>
              <a:miter/>
            </a:ln>
          </p:spPr>
          <p:txBody>
            <a:bodyPr rtlCol="0" anchor="ctr"/>
            <a:lstStyle/>
            <a:p>
              <a:endParaRPr lang="en-US"/>
            </a:p>
          </p:txBody>
        </p:sp>
        <p:sp>
          <p:nvSpPr>
            <p:cNvPr id="232" name="Freeform 231">
              <a:extLst>
                <a:ext uri="{FF2B5EF4-FFF2-40B4-BE49-F238E27FC236}">
                  <a16:creationId xmlns:a16="http://schemas.microsoft.com/office/drawing/2014/main" id="{7670367B-FFCE-8C40-9FE9-A854E4B3B579}"/>
                </a:ext>
              </a:extLst>
            </p:cNvPr>
            <p:cNvSpPr/>
            <p:nvPr/>
          </p:nvSpPr>
          <p:spPr>
            <a:xfrm>
              <a:off x="20542249" y="2167889"/>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233" name="Freeform 232">
              <a:extLst>
                <a:ext uri="{FF2B5EF4-FFF2-40B4-BE49-F238E27FC236}">
                  <a16:creationId xmlns:a16="http://schemas.microsoft.com/office/drawing/2014/main" id="{4195C025-0A15-1741-A70A-B71293A14709}"/>
                </a:ext>
              </a:extLst>
            </p:cNvPr>
            <p:cNvSpPr/>
            <p:nvPr/>
          </p:nvSpPr>
          <p:spPr>
            <a:xfrm>
              <a:off x="20005040" y="216662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234" name="Freeform 233">
              <a:extLst>
                <a:ext uri="{FF2B5EF4-FFF2-40B4-BE49-F238E27FC236}">
                  <a16:creationId xmlns:a16="http://schemas.microsoft.com/office/drawing/2014/main" id="{495440F6-3637-EC4E-8C17-4A8D659A7448}"/>
                </a:ext>
              </a:extLst>
            </p:cNvPr>
            <p:cNvSpPr/>
            <p:nvPr/>
          </p:nvSpPr>
          <p:spPr>
            <a:xfrm>
              <a:off x="20273622" y="1899285"/>
              <a:ext cx="57172" cy="57150"/>
            </a:xfrm>
            <a:custGeom>
              <a:avLst/>
              <a:gdLst>
                <a:gd name="connsiteX0" fmla="*/ 28598 w 57172"/>
                <a:gd name="connsiteY0" fmla="*/ 57150 h 57150"/>
                <a:gd name="connsiteX1" fmla="*/ 57173 w 57172"/>
                <a:gd name="connsiteY1" fmla="*/ 28575 h 57150"/>
                <a:gd name="connsiteX2" fmla="*/ 28598 w 57172"/>
                <a:gd name="connsiteY2" fmla="*/ 0 h 57150"/>
                <a:gd name="connsiteX3" fmla="*/ 23 w 57172"/>
                <a:gd name="connsiteY3" fmla="*/ 28575 h 57150"/>
                <a:gd name="connsiteX4" fmla="*/ 28598 w 57172"/>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72" h="57150">
                  <a:moveTo>
                    <a:pt x="28598" y="57150"/>
                  </a:moveTo>
                  <a:cubicBezTo>
                    <a:pt x="44473" y="57150"/>
                    <a:pt x="57173" y="44450"/>
                    <a:pt x="57173" y="28575"/>
                  </a:cubicBezTo>
                  <a:cubicBezTo>
                    <a:pt x="57173" y="12700"/>
                    <a:pt x="44473" y="0"/>
                    <a:pt x="28598" y="0"/>
                  </a:cubicBezTo>
                  <a:cubicBezTo>
                    <a:pt x="12723" y="0"/>
                    <a:pt x="23" y="12700"/>
                    <a:pt x="23" y="28575"/>
                  </a:cubicBezTo>
                  <a:cubicBezTo>
                    <a:pt x="-613" y="43815"/>
                    <a:pt x="12087" y="57150"/>
                    <a:pt x="28598" y="57150"/>
                  </a:cubicBezTo>
                  <a:close/>
                </a:path>
              </a:pathLst>
            </a:custGeom>
            <a:grpFill/>
            <a:ln w="6350" cap="flat">
              <a:noFill/>
              <a:prstDash val="solid"/>
              <a:miter/>
            </a:ln>
          </p:spPr>
          <p:txBody>
            <a:bodyPr rtlCol="0" anchor="ctr"/>
            <a:lstStyle/>
            <a:p>
              <a:endParaRPr lang="en-US"/>
            </a:p>
          </p:txBody>
        </p:sp>
        <p:sp>
          <p:nvSpPr>
            <p:cNvPr id="235" name="Freeform 234">
              <a:extLst>
                <a:ext uri="{FF2B5EF4-FFF2-40B4-BE49-F238E27FC236}">
                  <a16:creationId xmlns:a16="http://schemas.microsoft.com/office/drawing/2014/main" id="{EE9B367D-4C3A-1A4F-95B3-8EBA51267EEE}"/>
                </a:ext>
              </a:extLst>
            </p:cNvPr>
            <p:cNvSpPr/>
            <p:nvPr/>
          </p:nvSpPr>
          <p:spPr>
            <a:xfrm>
              <a:off x="20668615" y="262890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236" name="Freeform 235">
              <a:extLst>
                <a:ext uri="{FF2B5EF4-FFF2-40B4-BE49-F238E27FC236}">
                  <a16:creationId xmlns:a16="http://schemas.microsoft.com/office/drawing/2014/main" id="{4CECE6FA-73EB-1841-9BCF-A6A3EBA8B133}"/>
                </a:ext>
              </a:extLst>
            </p:cNvPr>
            <p:cNvSpPr/>
            <p:nvPr/>
          </p:nvSpPr>
          <p:spPr>
            <a:xfrm>
              <a:off x="20735268" y="2563495"/>
              <a:ext cx="57171" cy="57150"/>
            </a:xfrm>
            <a:custGeom>
              <a:avLst/>
              <a:gdLst>
                <a:gd name="connsiteX0" fmla="*/ 28597 w 57171"/>
                <a:gd name="connsiteY0" fmla="*/ 57150 h 57150"/>
                <a:gd name="connsiteX1" fmla="*/ 57172 w 57171"/>
                <a:gd name="connsiteY1" fmla="*/ 28575 h 57150"/>
                <a:gd name="connsiteX2" fmla="*/ 28597 w 57171"/>
                <a:gd name="connsiteY2" fmla="*/ 0 h 57150"/>
                <a:gd name="connsiteX3" fmla="*/ 22 w 57171"/>
                <a:gd name="connsiteY3" fmla="*/ 28575 h 57150"/>
                <a:gd name="connsiteX4" fmla="*/ 28597 w 57171"/>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71" h="57150">
                  <a:moveTo>
                    <a:pt x="28597" y="57150"/>
                  </a:moveTo>
                  <a:cubicBezTo>
                    <a:pt x="44472" y="57150"/>
                    <a:pt x="57172" y="44450"/>
                    <a:pt x="57172" y="28575"/>
                  </a:cubicBezTo>
                  <a:cubicBezTo>
                    <a:pt x="57172" y="12700"/>
                    <a:pt x="44472" y="0"/>
                    <a:pt x="28597" y="0"/>
                  </a:cubicBezTo>
                  <a:cubicBezTo>
                    <a:pt x="12722" y="0"/>
                    <a:pt x="22" y="12700"/>
                    <a:pt x="22" y="28575"/>
                  </a:cubicBezTo>
                  <a:cubicBezTo>
                    <a:pt x="-613" y="43815"/>
                    <a:pt x="12722" y="57150"/>
                    <a:pt x="28597" y="57150"/>
                  </a:cubicBezTo>
                  <a:close/>
                </a:path>
              </a:pathLst>
            </a:custGeom>
            <a:grpFill/>
            <a:ln w="6350" cap="flat">
              <a:noFill/>
              <a:prstDash val="solid"/>
              <a:miter/>
            </a:ln>
          </p:spPr>
          <p:txBody>
            <a:bodyPr rtlCol="0" anchor="ctr"/>
            <a:lstStyle/>
            <a:p>
              <a:endParaRPr lang="en-US"/>
            </a:p>
          </p:txBody>
        </p:sp>
        <p:sp>
          <p:nvSpPr>
            <p:cNvPr id="237" name="Freeform 236">
              <a:extLst>
                <a:ext uri="{FF2B5EF4-FFF2-40B4-BE49-F238E27FC236}">
                  <a16:creationId xmlns:a16="http://schemas.microsoft.com/office/drawing/2014/main" id="{7E96208D-41E3-C441-86A0-F480F8F6674E}"/>
                </a:ext>
              </a:extLst>
            </p:cNvPr>
            <p:cNvSpPr/>
            <p:nvPr/>
          </p:nvSpPr>
          <p:spPr>
            <a:xfrm>
              <a:off x="20020597" y="1914207"/>
              <a:ext cx="562609" cy="562927"/>
            </a:xfrm>
            <a:custGeom>
              <a:avLst/>
              <a:gdLst>
                <a:gd name="connsiteX0" fmla="*/ 281623 w 562609"/>
                <a:gd name="connsiteY0" fmla="*/ 562928 h 562927"/>
                <a:gd name="connsiteX1" fmla="*/ 276542 w 562609"/>
                <a:gd name="connsiteY1" fmla="*/ 561658 h 562927"/>
                <a:gd name="connsiteX2" fmla="*/ 86677 w 562609"/>
                <a:gd name="connsiteY2" fmla="*/ 482918 h 562927"/>
                <a:gd name="connsiteX3" fmla="*/ 79692 w 562609"/>
                <a:gd name="connsiteY3" fmla="*/ 475932 h 562927"/>
                <a:gd name="connsiteX4" fmla="*/ 952 w 562609"/>
                <a:gd name="connsiteY4" fmla="*/ 286068 h 562927"/>
                <a:gd name="connsiteX5" fmla="*/ 952 w 562609"/>
                <a:gd name="connsiteY5" fmla="*/ 276543 h 562927"/>
                <a:gd name="connsiteX6" fmla="*/ 79692 w 562609"/>
                <a:gd name="connsiteY6" fmla="*/ 86678 h 562927"/>
                <a:gd name="connsiteX7" fmla="*/ 86677 w 562609"/>
                <a:gd name="connsiteY7" fmla="*/ 79693 h 562927"/>
                <a:gd name="connsiteX8" fmla="*/ 276542 w 562609"/>
                <a:gd name="connsiteY8" fmla="*/ 953 h 562927"/>
                <a:gd name="connsiteX9" fmla="*/ 286067 w 562609"/>
                <a:gd name="connsiteY9" fmla="*/ 953 h 562927"/>
                <a:gd name="connsiteX10" fmla="*/ 475933 w 562609"/>
                <a:gd name="connsiteY10" fmla="*/ 79693 h 562927"/>
                <a:gd name="connsiteX11" fmla="*/ 482917 w 562609"/>
                <a:gd name="connsiteY11" fmla="*/ 86678 h 562927"/>
                <a:gd name="connsiteX12" fmla="*/ 561658 w 562609"/>
                <a:gd name="connsiteY12" fmla="*/ 276543 h 562927"/>
                <a:gd name="connsiteX13" fmla="*/ 561658 w 562609"/>
                <a:gd name="connsiteY13" fmla="*/ 286068 h 562927"/>
                <a:gd name="connsiteX14" fmla="*/ 482917 w 562609"/>
                <a:gd name="connsiteY14" fmla="*/ 475932 h 562927"/>
                <a:gd name="connsiteX15" fmla="*/ 475933 w 562609"/>
                <a:gd name="connsiteY15" fmla="*/ 482918 h 562927"/>
                <a:gd name="connsiteX16" fmla="*/ 286067 w 562609"/>
                <a:gd name="connsiteY16" fmla="*/ 561658 h 562927"/>
                <a:gd name="connsiteX17" fmla="*/ 281623 w 562609"/>
                <a:gd name="connsiteY17" fmla="*/ 562928 h 562927"/>
                <a:gd name="connsiteX18" fmla="*/ 101283 w 562609"/>
                <a:gd name="connsiteY18" fmla="*/ 461328 h 562927"/>
                <a:gd name="connsiteX19" fmla="*/ 281623 w 562609"/>
                <a:gd name="connsiteY19" fmla="*/ 536258 h 562927"/>
                <a:gd name="connsiteX20" fmla="*/ 461962 w 562609"/>
                <a:gd name="connsiteY20" fmla="*/ 461328 h 562927"/>
                <a:gd name="connsiteX21" fmla="*/ 536892 w 562609"/>
                <a:gd name="connsiteY21" fmla="*/ 280988 h 562927"/>
                <a:gd name="connsiteX22" fmla="*/ 461962 w 562609"/>
                <a:gd name="connsiteY22" fmla="*/ 100647 h 562927"/>
                <a:gd name="connsiteX23" fmla="*/ 281623 w 562609"/>
                <a:gd name="connsiteY23" fmla="*/ 25718 h 562927"/>
                <a:gd name="connsiteX24" fmla="*/ 101283 w 562609"/>
                <a:gd name="connsiteY24" fmla="*/ 100647 h 562927"/>
                <a:gd name="connsiteX25" fmla="*/ 26352 w 562609"/>
                <a:gd name="connsiteY25" fmla="*/ 280988 h 562927"/>
                <a:gd name="connsiteX26" fmla="*/ 101283 w 562609"/>
                <a:gd name="connsiteY26" fmla="*/ 461328 h 5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62609" h="562927">
                  <a:moveTo>
                    <a:pt x="281623" y="562928"/>
                  </a:moveTo>
                  <a:cubicBezTo>
                    <a:pt x="279717" y="562928"/>
                    <a:pt x="278448" y="562293"/>
                    <a:pt x="276542" y="561658"/>
                  </a:cubicBezTo>
                  <a:lnTo>
                    <a:pt x="86677" y="482918"/>
                  </a:lnTo>
                  <a:cubicBezTo>
                    <a:pt x="83502" y="481647"/>
                    <a:pt x="80962" y="479107"/>
                    <a:pt x="79692" y="475932"/>
                  </a:cubicBezTo>
                  <a:lnTo>
                    <a:pt x="952" y="286068"/>
                  </a:lnTo>
                  <a:cubicBezTo>
                    <a:pt x="-317" y="282893"/>
                    <a:pt x="-317" y="279718"/>
                    <a:pt x="952" y="276543"/>
                  </a:cubicBezTo>
                  <a:lnTo>
                    <a:pt x="79692" y="86678"/>
                  </a:lnTo>
                  <a:cubicBezTo>
                    <a:pt x="80962" y="83503"/>
                    <a:pt x="83502" y="80963"/>
                    <a:pt x="86677" y="79693"/>
                  </a:cubicBezTo>
                  <a:lnTo>
                    <a:pt x="276542" y="953"/>
                  </a:lnTo>
                  <a:cubicBezTo>
                    <a:pt x="279717" y="-318"/>
                    <a:pt x="282892" y="-318"/>
                    <a:pt x="286067" y="953"/>
                  </a:cubicBezTo>
                  <a:lnTo>
                    <a:pt x="475933" y="79693"/>
                  </a:lnTo>
                  <a:cubicBezTo>
                    <a:pt x="479108" y="80963"/>
                    <a:pt x="481648" y="83503"/>
                    <a:pt x="482917" y="86678"/>
                  </a:cubicBezTo>
                  <a:lnTo>
                    <a:pt x="561658" y="276543"/>
                  </a:lnTo>
                  <a:cubicBezTo>
                    <a:pt x="562927" y="279718"/>
                    <a:pt x="562927" y="282893"/>
                    <a:pt x="561658" y="286068"/>
                  </a:cubicBezTo>
                  <a:lnTo>
                    <a:pt x="482917" y="475932"/>
                  </a:lnTo>
                  <a:cubicBezTo>
                    <a:pt x="481648" y="479107"/>
                    <a:pt x="479108" y="481647"/>
                    <a:pt x="475933" y="482918"/>
                  </a:cubicBezTo>
                  <a:lnTo>
                    <a:pt x="286067" y="561658"/>
                  </a:lnTo>
                  <a:cubicBezTo>
                    <a:pt x="284798" y="562293"/>
                    <a:pt x="282892" y="562928"/>
                    <a:pt x="281623" y="562928"/>
                  </a:cubicBezTo>
                  <a:close/>
                  <a:moveTo>
                    <a:pt x="101283" y="461328"/>
                  </a:moveTo>
                  <a:lnTo>
                    <a:pt x="281623" y="536258"/>
                  </a:lnTo>
                  <a:lnTo>
                    <a:pt x="461962" y="461328"/>
                  </a:lnTo>
                  <a:lnTo>
                    <a:pt x="536892" y="280988"/>
                  </a:lnTo>
                  <a:lnTo>
                    <a:pt x="461962" y="100647"/>
                  </a:lnTo>
                  <a:lnTo>
                    <a:pt x="281623" y="25718"/>
                  </a:lnTo>
                  <a:lnTo>
                    <a:pt x="101283" y="100647"/>
                  </a:lnTo>
                  <a:lnTo>
                    <a:pt x="26352" y="280988"/>
                  </a:lnTo>
                  <a:lnTo>
                    <a:pt x="101283" y="461328"/>
                  </a:lnTo>
                  <a:close/>
                </a:path>
              </a:pathLst>
            </a:custGeom>
            <a:grpFill/>
            <a:ln w="6350" cap="flat">
              <a:noFill/>
              <a:prstDash val="solid"/>
              <a:miter/>
            </a:ln>
          </p:spPr>
          <p:txBody>
            <a:bodyPr rtlCol="0" anchor="ctr"/>
            <a:lstStyle/>
            <a:p>
              <a:endParaRPr lang="en-US"/>
            </a:p>
          </p:txBody>
        </p:sp>
        <p:sp>
          <p:nvSpPr>
            <p:cNvPr id="238" name="Freeform 237">
              <a:extLst>
                <a:ext uri="{FF2B5EF4-FFF2-40B4-BE49-F238E27FC236}">
                  <a16:creationId xmlns:a16="http://schemas.microsoft.com/office/drawing/2014/main" id="{9E4E6073-1E91-0742-99D5-2743AEAE426D}"/>
                </a:ext>
              </a:extLst>
            </p:cNvPr>
            <p:cNvSpPr/>
            <p:nvPr/>
          </p:nvSpPr>
          <p:spPr>
            <a:xfrm>
              <a:off x="20479423" y="2373033"/>
              <a:ext cx="296506" cy="297141"/>
            </a:xfrm>
            <a:custGeom>
              <a:avLst/>
              <a:gdLst>
                <a:gd name="connsiteX0" fmla="*/ 218402 w 296506"/>
                <a:gd name="connsiteY0" fmla="*/ 297142 h 297141"/>
                <a:gd name="connsiteX1" fmla="*/ 217767 w 296506"/>
                <a:gd name="connsiteY1" fmla="*/ 297142 h 297141"/>
                <a:gd name="connsiteX2" fmla="*/ 208242 w 296506"/>
                <a:gd name="connsiteY2" fmla="*/ 292062 h 297141"/>
                <a:gd name="connsiteX3" fmla="*/ 2502 w 296506"/>
                <a:gd name="connsiteY3" fmla="*/ 20282 h 297141"/>
                <a:gd name="connsiteX4" fmla="*/ 3772 w 296506"/>
                <a:gd name="connsiteY4" fmla="*/ 3772 h 297141"/>
                <a:gd name="connsiteX5" fmla="*/ 20282 w 296506"/>
                <a:gd name="connsiteY5" fmla="*/ 2502 h 297141"/>
                <a:gd name="connsiteX6" fmla="*/ 291427 w 296506"/>
                <a:gd name="connsiteY6" fmla="*/ 208242 h 297141"/>
                <a:gd name="connsiteX7" fmla="*/ 296507 w 296506"/>
                <a:gd name="connsiteY7" fmla="*/ 217767 h 297141"/>
                <a:gd name="connsiteX8" fmla="*/ 292697 w 296506"/>
                <a:gd name="connsiteY8" fmla="*/ 227927 h 297141"/>
                <a:gd name="connsiteX9" fmla="*/ 226657 w 296506"/>
                <a:gd name="connsiteY9" fmla="*/ 293332 h 297141"/>
                <a:gd name="connsiteX10" fmla="*/ 218402 w 296506"/>
                <a:gd name="connsiteY10" fmla="*/ 297142 h 297141"/>
                <a:gd name="connsiteX11" fmla="*/ 78702 w 296506"/>
                <a:gd name="connsiteY11" fmla="*/ 78702 h 297141"/>
                <a:gd name="connsiteX12" fmla="*/ 219672 w 296506"/>
                <a:gd name="connsiteY12" fmla="*/ 265392 h 297141"/>
                <a:gd name="connsiteX13" fmla="*/ 264757 w 296506"/>
                <a:gd name="connsiteY13" fmla="*/ 220307 h 297141"/>
                <a:gd name="connsiteX14" fmla="*/ 78702 w 296506"/>
                <a:gd name="connsiteY14" fmla="*/ 78702 h 297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6506" h="297141">
                  <a:moveTo>
                    <a:pt x="218402" y="297142"/>
                  </a:moveTo>
                  <a:cubicBezTo>
                    <a:pt x="218402" y="297142"/>
                    <a:pt x="217767" y="297142"/>
                    <a:pt x="217767" y="297142"/>
                  </a:cubicBezTo>
                  <a:cubicBezTo>
                    <a:pt x="213957" y="297142"/>
                    <a:pt x="210782" y="295237"/>
                    <a:pt x="208242" y="292062"/>
                  </a:cubicBezTo>
                  <a:lnTo>
                    <a:pt x="2502" y="20282"/>
                  </a:lnTo>
                  <a:cubicBezTo>
                    <a:pt x="-1308" y="15202"/>
                    <a:pt x="-673" y="8217"/>
                    <a:pt x="3772" y="3772"/>
                  </a:cubicBezTo>
                  <a:cubicBezTo>
                    <a:pt x="8217" y="-673"/>
                    <a:pt x="15202" y="-1308"/>
                    <a:pt x="20282" y="2502"/>
                  </a:cubicBezTo>
                  <a:lnTo>
                    <a:pt x="291427" y="208242"/>
                  </a:lnTo>
                  <a:cubicBezTo>
                    <a:pt x="294602" y="210147"/>
                    <a:pt x="295872" y="213957"/>
                    <a:pt x="296507" y="217767"/>
                  </a:cubicBezTo>
                  <a:cubicBezTo>
                    <a:pt x="296507" y="221577"/>
                    <a:pt x="295236" y="224752"/>
                    <a:pt x="292697" y="227927"/>
                  </a:cubicBezTo>
                  <a:lnTo>
                    <a:pt x="226657" y="293332"/>
                  </a:lnTo>
                  <a:cubicBezTo>
                    <a:pt x="224752" y="295872"/>
                    <a:pt x="221577" y="297142"/>
                    <a:pt x="218402" y="297142"/>
                  </a:cubicBezTo>
                  <a:close/>
                  <a:moveTo>
                    <a:pt x="78702" y="78702"/>
                  </a:moveTo>
                  <a:lnTo>
                    <a:pt x="219672" y="265392"/>
                  </a:lnTo>
                  <a:lnTo>
                    <a:pt x="264757" y="220307"/>
                  </a:lnTo>
                  <a:lnTo>
                    <a:pt x="78702" y="78702"/>
                  </a:lnTo>
                  <a:close/>
                </a:path>
              </a:pathLst>
            </a:custGeom>
            <a:grpFill/>
            <a:ln w="6350" cap="flat">
              <a:noFill/>
              <a:prstDash val="solid"/>
              <a:miter/>
            </a:ln>
          </p:spPr>
          <p:txBody>
            <a:bodyPr rtlCol="0" anchor="ctr"/>
            <a:lstStyle/>
            <a:p>
              <a:endParaRPr lang="en-US"/>
            </a:p>
          </p:txBody>
        </p:sp>
        <p:sp>
          <p:nvSpPr>
            <p:cNvPr id="239" name="Freeform 238">
              <a:extLst>
                <a:ext uri="{FF2B5EF4-FFF2-40B4-BE49-F238E27FC236}">
                  <a16:creationId xmlns:a16="http://schemas.microsoft.com/office/drawing/2014/main" id="{1611283F-9F4B-A74F-8653-392FC2FFA326}"/>
                </a:ext>
              </a:extLst>
            </p:cNvPr>
            <p:cNvSpPr/>
            <p:nvPr/>
          </p:nvSpPr>
          <p:spPr>
            <a:xfrm>
              <a:off x="20289004" y="1999614"/>
              <a:ext cx="212605" cy="398145"/>
            </a:xfrm>
            <a:custGeom>
              <a:avLst/>
              <a:gdLst>
                <a:gd name="connsiteX0" fmla="*/ 199270 w 212605"/>
                <a:gd name="connsiteY0" fmla="*/ 398145 h 398145"/>
                <a:gd name="connsiteX1" fmla="*/ 9405 w 212605"/>
                <a:gd name="connsiteY1" fmla="*/ 337820 h 398145"/>
                <a:gd name="connsiteX2" fmla="*/ 1151 w 212605"/>
                <a:gd name="connsiteY2" fmla="*/ 330200 h 398145"/>
                <a:gd name="connsiteX3" fmla="*/ 1785 w 212605"/>
                <a:gd name="connsiteY3" fmla="*/ 319405 h 398145"/>
                <a:gd name="connsiteX4" fmla="*/ 191016 w 212605"/>
                <a:gd name="connsiteY4" fmla="*/ 0 h 398145"/>
                <a:gd name="connsiteX5" fmla="*/ 212605 w 212605"/>
                <a:gd name="connsiteY5" fmla="*/ 12700 h 398145"/>
                <a:gd name="connsiteX6" fmla="*/ 31630 w 212605"/>
                <a:gd name="connsiteY6" fmla="*/ 318770 h 398145"/>
                <a:gd name="connsiteX7" fmla="*/ 206255 w 212605"/>
                <a:gd name="connsiteY7" fmla="*/ 374015 h 398145"/>
                <a:gd name="connsiteX8" fmla="*/ 199270 w 212605"/>
                <a:gd name="connsiteY8" fmla="*/ 398145 h 398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605" h="398145">
                  <a:moveTo>
                    <a:pt x="199270" y="398145"/>
                  </a:moveTo>
                  <a:lnTo>
                    <a:pt x="9405" y="337820"/>
                  </a:lnTo>
                  <a:cubicBezTo>
                    <a:pt x="5595" y="336550"/>
                    <a:pt x="3055" y="334010"/>
                    <a:pt x="1151" y="330200"/>
                  </a:cubicBezTo>
                  <a:cubicBezTo>
                    <a:pt x="-755" y="326390"/>
                    <a:pt x="-120" y="322580"/>
                    <a:pt x="1785" y="319405"/>
                  </a:cubicBezTo>
                  <a:lnTo>
                    <a:pt x="191016" y="0"/>
                  </a:lnTo>
                  <a:lnTo>
                    <a:pt x="212605" y="12700"/>
                  </a:lnTo>
                  <a:lnTo>
                    <a:pt x="31630" y="318770"/>
                  </a:lnTo>
                  <a:lnTo>
                    <a:pt x="206255" y="374015"/>
                  </a:lnTo>
                  <a:lnTo>
                    <a:pt x="199270" y="398145"/>
                  </a:lnTo>
                  <a:close/>
                </a:path>
              </a:pathLst>
            </a:custGeom>
            <a:grpFill/>
            <a:ln w="6350" cap="flat">
              <a:noFill/>
              <a:prstDash val="solid"/>
              <a:miter/>
            </a:ln>
          </p:spPr>
          <p:txBody>
            <a:bodyPr rtlCol="0" anchor="ctr"/>
            <a:lstStyle/>
            <a:p>
              <a:endParaRPr lang="en-US"/>
            </a:p>
          </p:txBody>
        </p:sp>
      </p:grpSp>
    </p:spTree>
    <p:extLst>
      <p:ext uri="{BB962C8B-B14F-4D97-AF65-F5344CB8AC3E}">
        <p14:creationId xmlns:p14="http://schemas.microsoft.com/office/powerpoint/2010/main" val="27684693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Text Placeholder 2">
            <a:extLst>
              <a:ext uri="{FF2B5EF4-FFF2-40B4-BE49-F238E27FC236}">
                <a16:creationId xmlns:a16="http://schemas.microsoft.com/office/drawing/2014/main" id="{14F5AA30-E5A0-374F-9405-AE3F633BC644}"/>
              </a:ext>
            </a:extLst>
          </p:cNvPr>
          <p:cNvSpPr txBox="1">
            <a:spLocks/>
          </p:cNvSpPr>
          <p:nvPr/>
        </p:nvSpPr>
        <p:spPr>
          <a:xfrm>
            <a:off x="8124000" y="0"/>
            <a:ext cx="4068000" cy="6858000"/>
          </a:xfrm>
          <a:prstGeom prst="rect">
            <a:avLst/>
          </a:prstGeom>
          <a:solidFill>
            <a:schemeClr val="accent1"/>
          </a:solidFill>
        </p:spPr>
        <p:txBody>
          <a:bodyPr vert="horz" lIns="180000" tIns="180000" rIns="180000" bIns="18000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45720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de-CH" dirty="0"/>
          </a:p>
        </p:txBody>
      </p:sp>
      <p:sp>
        <p:nvSpPr>
          <p:cNvPr id="2" name="Title 1">
            <a:extLst>
              <a:ext uri="{FF2B5EF4-FFF2-40B4-BE49-F238E27FC236}">
                <a16:creationId xmlns:a16="http://schemas.microsoft.com/office/drawing/2014/main" id="{2A04B5E8-C11F-3043-8921-3F6B201CFC72}"/>
              </a:ext>
            </a:extLst>
          </p:cNvPr>
          <p:cNvSpPr>
            <a:spLocks noGrp="1"/>
          </p:cNvSpPr>
          <p:nvPr>
            <p:ph type="title"/>
          </p:nvPr>
        </p:nvSpPr>
        <p:spPr>
          <a:xfrm>
            <a:off x="533400" y="533400"/>
            <a:ext cx="7075488" cy="609600"/>
          </a:xfrm>
        </p:spPr>
        <p:txBody>
          <a:bodyPr>
            <a:normAutofit fontScale="90000"/>
          </a:bodyPr>
          <a:lstStyle/>
          <a:p>
            <a:pPr>
              <a:lnSpc>
                <a:spcPct val="100000"/>
              </a:lnSpc>
            </a:pPr>
            <a:r>
              <a:rPr lang="en-GB" sz="1400" dirty="0">
                <a:solidFill>
                  <a:srgbClr val="12285D"/>
                </a:solidFill>
                <a:ea typeface="+mn-ea"/>
                <a:cs typeface="+mn-cs"/>
              </a:rPr>
              <a:t>[</a:t>
            </a:r>
            <a:r>
              <a:rPr lang="en-GB" sz="1400" dirty="0">
                <a:solidFill>
                  <a:schemeClr val="accent1"/>
                </a:solidFill>
              </a:rPr>
              <a:t>STEP</a:t>
            </a:r>
            <a:r>
              <a:rPr lang="en-GB" sz="1400" dirty="0">
                <a:solidFill>
                  <a:srgbClr val="12285D"/>
                </a:solidFill>
                <a:ea typeface="+mn-ea"/>
                <a:cs typeface="+mn-cs"/>
              </a:rPr>
              <a:t> X]</a:t>
            </a:r>
            <a:br>
              <a:rPr lang="en-GB" sz="1400" dirty="0">
                <a:solidFill>
                  <a:srgbClr val="12285D"/>
                </a:solidFill>
                <a:ea typeface="+mn-ea"/>
                <a:cs typeface="+mn-cs"/>
              </a:rPr>
            </a:br>
            <a:r>
              <a:rPr lang="en-GB" dirty="0"/>
              <a:t>Process Step in Detail</a:t>
            </a:r>
          </a:p>
        </p:txBody>
      </p:sp>
      <p:sp>
        <p:nvSpPr>
          <p:cNvPr id="3" name="Text Placeholder 2">
            <a:extLst>
              <a:ext uri="{FF2B5EF4-FFF2-40B4-BE49-F238E27FC236}">
                <a16:creationId xmlns:a16="http://schemas.microsoft.com/office/drawing/2014/main" id="{367EA72A-3327-3942-A59C-9FF1B39C211E}"/>
              </a:ext>
            </a:extLst>
          </p:cNvPr>
          <p:cNvSpPr>
            <a:spLocks noGrp="1"/>
          </p:cNvSpPr>
          <p:nvPr>
            <p:ph type="body" sz="quarter" idx="10"/>
          </p:nvPr>
        </p:nvSpPr>
        <p:spPr>
          <a:xfrm>
            <a:off x="533400" y="1219200"/>
            <a:ext cx="7075488" cy="674107"/>
          </a:xfrm>
        </p:spPr>
        <p:txBody>
          <a:bodyPr>
            <a:noAutofit/>
          </a:bodyPr>
          <a:lstStyle/>
          <a:p>
            <a:pPr marL="0" indent="0">
              <a:buNone/>
            </a:pPr>
            <a:r>
              <a:rPr lang="en-GB" sz="1200" dirty="0"/>
              <a:t>[Description of the process step]</a:t>
            </a:r>
          </a:p>
        </p:txBody>
      </p:sp>
      <p:sp>
        <p:nvSpPr>
          <p:cNvPr id="106" name="Teardrop 105">
            <a:extLst>
              <a:ext uri="{FF2B5EF4-FFF2-40B4-BE49-F238E27FC236}">
                <a16:creationId xmlns:a16="http://schemas.microsoft.com/office/drawing/2014/main" id="{85CF7977-A849-AC4D-8662-C153A9F15B51}"/>
              </a:ext>
            </a:extLst>
          </p:cNvPr>
          <p:cNvSpPr/>
          <p:nvPr/>
        </p:nvSpPr>
        <p:spPr>
          <a:xfrm rot="2700000">
            <a:off x="9006840" y="2330604"/>
            <a:ext cx="2196790" cy="2196790"/>
          </a:xfrm>
          <a:prstGeom prst="teardrop">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Teardrop 106">
            <a:extLst>
              <a:ext uri="{FF2B5EF4-FFF2-40B4-BE49-F238E27FC236}">
                <a16:creationId xmlns:a16="http://schemas.microsoft.com/office/drawing/2014/main" id="{C7B66492-466C-334E-8313-6757427CF9D4}"/>
              </a:ext>
            </a:extLst>
          </p:cNvPr>
          <p:cNvSpPr/>
          <p:nvPr/>
        </p:nvSpPr>
        <p:spPr>
          <a:xfrm rot="13500000">
            <a:off x="12113570" y="2330605"/>
            <a:ext cx="2196790" cy="2196790"/>
          </a:xfrm>
          <a:prstGeom prst="teardrop">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Arc 108">
            <a:extLst>
              <a:ext uri="{FF2B5EF4-FFF2-40B4-BE49-F238E27FC236}">
                <a16:creationId xmlns:a16="http://schemas.microsoft.com/office/drawing/2014/main" id="{E83AF256-8397-984A-BBD8-EFF149F349F4}"/>
              </a:ext>
            </a:extLst>
          </p:cNvPr>
          <p:cNvSpPr/>
          <p:nvPr/>
        </p:nvSpPr>
        <p:spPr>
          <a:xfrm>
            <a:off x="9007235" y="2331000"/>
            <a:ext cx="2196000" cy="2196000"/>
          </a:xfrm>
          <a:prstGeom prst="arc">
            <a:avLst>
              <a:gd name="adj1" fmla="val 5226250"/>
              <a:gd name="adj2" fmla="val 16216623"/>
            </a:avLst>
          </a:prstGeom>
          <a:ln w="12700">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0" name="Arc 109">
            <a:extLst>
              <a:ext uri="{FF2B5EF4-FFF2-40B4-BE49-F238E27FC236}">
                <a16:creationId xmlns:a16="http://schemas.microsoft.com/office/drawing/2014/main" id="{DAE8E34B-6122-1643-BBD3-208C7CD7A590}"/>
              </a:ext>
            </a:extLst>
          </p:cNvPr>
          <p:cNvSpPr/>
          <p:nvPr/>
        </p:nvSpPr>
        <p:spPr>
          <a:xfrm flipH="1" flipV="1">
            <a:off x="9007235" y="2331000"/>
            <a:ext cx="2196000" cy="2196000"/>
          </a:xfrm>
          <a:prstGeom prst="arc">
            <a:avLst>
              <a:gd name="adj1" fmla="val 5226250"/>
              <a:gd name="adj2" fmla="val 7554066"/>
            </a:avLst>
          </a:prstGeom>
          <a:ln w="12700">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3" name="Rectangle 112">
            <a:extLst>
              <a:ext uri="{FF2B5EF4-FFF2-40B4-BE49-F238E27FC236}">
                <a16:creationId xmlns:a16="http://schemas.microsoft.com/office/drawing/2014/main" id="{44AB8B94-244D-8E48-887A-05FFDAD8589F}"/>
              </a:ext>
            </a:extLst>
          </p:cNvPr>
          <p:cNvSpPr/>
          <p:nvPr/>
        </p:nvSpPr>
        <p:spPr>
          <a:xfrm>
            <a:off x="9402103" y="2967334"/>
            <a:ext cx="1406264" cy="307777"/>
          </a:xfrm>
          <a:prstGeom prst="rect">
            <a:avLst/>
          </a:prstGeom>
          <a:noFill/>
        </p:spPr>
        <p:txBody>
          <a:bodyPr wrap="square">
            <a:spAutoFit/>
          </a:bodyPr>
          <a:lstStyle/>
          <a:p>
            <a:pPr algn="ctr"/>
            <a:r>
              <a:rPr lang="en-GB" sz="1400" b="1" dirty="0">
                <a:solidFill>
                  <a:schemeClr val="bg1"/>
                </a:solidFill>
              </a:rPr>
              <a:t>[TITLE]</a:t>
            </a:r>
          </a:p>
        </p:txBody>
      </p:sp>
      <p:sp>
        <p:nvSpPr>
          <p:cNvPr id="114" name="Rectangle 113">
            <a:extLst>
              <a:ext uri="{FF2B5EF4-FFF2-40B4-BE49-F238E27FC236}">
                <a16:creationId xmlns:a16="http://schemas.microsoft.com/office/drawing/2014/main" id="{84EFA973-1EE9-7549-B9BA-AF140962F646}"/>
              </a:ext>
            </a:extLst>
          </p:cNvPr>
          <p:cNvSpPr/>
          <p:nvPr/>
        </p:nvSpPr>
        <p:spPr>
          <a:xfrm>
            <a:off x="9282236" y="3275110"/>
            <a:ext cx="1645996" cy="307777"/>
          </a:xfrm>
          <a:prstGeom prst="rect">
            <a:avLst/>
          </a:prstGeom>
          <a:noFill/>
        </p:spPr>
        <p:txBody>
          <a:bodyPr wrap="square">
            <a:spAutoFit/>
          </a:bodyPr>
          <a:lstStyle/>
          <a:p>
            <a:pPr algn="ctr"/>
            <a:r>
              <a:rPr lang="en-GB" sz="1400" dirty="0">
                <a:solidFill>
                  <a:schemeClr val="bg2"/>
                </a:solidFill>
              </a:rPr>
              <a:t>[Sub-title]</a:t>
            </a:r>
          </a:p>
        </p:txBody>
      </p:sp>
      <p:sp>
        <p:nvSpPr>
          <p:cNvPr id="115" name="Rectangle 114">
            <a:extLst>
              <a:ext uri="{FF2B5EF4-FFF2-40B4-BE49-F238E27FC236}">
                <a16:creationId xmlns:a16="http://schemas.microsoft.com/office/drawing/2014/main" id="{07EA5DAC-146A-5749-B60C-EDA5D1792BB9}"/>
              </a:ext>
            </a:extLst>
          </p:cNvPr>
          <p:cNvSpPr/>
          <p:nvPr/>
        </p:nvSpPr>
        <p:spPr>
          <a:xfrm>
            <a:off x="8779552" y="1614022"/>
            <a:ext cx="2651364" cy="523220"/>
          </a:xfrm>
          <a:prstGeom prst="rect">
            <a:avLst/>
          </a:prstGeom>
          <a:noFill/>
        </p:spPr>
        <p:txBody>
          <a:bodyPr wrap="square">
            <a:spAutoFit/>
          </a:bodyPr>
          <a:lstStyle/>
          <a:p>
            <a:pPr algn="ctr"/>
            <a:r>
              <a:rPr lang="en-GB" sz="2800" b="1" dirty="0">
                <a:solidFill>
                  <a:srgbClr val="FFF3CD"/>
                </a:solidFill>
              </a:rPr>
              <a:t>[STEP X]</a:t>
            </a:r>
          </a:p>
        </p:txBody>
      </p:sp>
      <p:sp>
        <p:nvSpPr>
          <p:cNvPr id="209" name="Text Placeholder 2">
            <a:extLst>
              <a:ext uri="{FF2B5EF4-FFF2-40B4-BE49-F238E27FC236}">
                <a16:creationId xmlns:a16="http://schemas.microsoft.com/office/drawing/2014/main" id="{5621A4C4-182A-3B44-99CD-EC9D2407C082}"/>
              </a:ext>
            </a:extLst>
          </p:cNvPr>
          <p:cNvSpPr txBox="1">
            <a:spLocks/>
          </p:cNvSpPr>
          <p:nvPr/>
        </p:nvSpPr>
        <p:spPr>
          <a:xfrm>
            <a:off x="5303838" y="2169272"/>
            <a:ext cx="2305050" cy="3837046"/>
          </a:xfrm>
          <a:prstGeom prst="rect">
            <a:avLst/>
          </a:prstGeom>
          <a:noFill/>
        </p:spPr>
        <p:txBody>
          <a:bodyPr vert="horz" lIns="90000" tIns="46800" rIns="90000" bIns="4680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45720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GB" sz="1200" b="1" dirty="0">
                <a:solidFill>
                  <a:schemeClr val="tx2"/>
                </a:solidFill>
              </a:rPr>
              <a:t>Methods</a:t>
            </a:r>
          </a:p>
          <a:p>
            <a:pPr>
              <a:lnSpc>
                <a:spcPct val="100000"/>
              </a:lnSpc>
            </a:pPr>
            <a:r>
              <a:rPr lang="en-GB" sz="1200" dirty="0"/>
              <a:t>[Methods used]</a:t>
            </a:r>
          </a:p>
          <a:p>
            <a:pPr marL="0" indent="0">
              <a:lnSpc>
                <a:spcPct val="100000"/>
              </a:lnSpc>
              <a:spcBef>
                <a:spcPts val="2200"/>
              </a:spcBef>
              <a:buNone/>
            </a:pPr>
            <a:r>
              <a:rPr lang="en-GB" sz="1200" b="1" dirty="0">
                <a:solidFill>
                  <a:schemeClr val="tx2"/>
                </a:solidFill>
              </a:rPr>
              <a:t>Output</a:t>
            </a:r>
            <a:endParaRPr lang="en-GB" sz="1200" dirty="0"/>
          </a:p>
          <a:p>
            <a:pPr>
              <a:lnSpc>
                <a:spcPct val="100000"/>
              </a:lnSpc>
            </a:pPr>
            <a:r>
              <a:rPr lang="en-GB" sz="1200" dirty="0"/>
              <a:t>[Deliverables]</a:t>
            </a:r>
          </a:p>
        </p:txBody>
      </p:sp>
      <p:sp>
        <p:nvSpPr>
          <p:cNvPr id="211" name="Rectangle 210">
            <a:extLst>
              <a:ext uri="{FF2B5EF4-FFF2-40B4-BE49-F238E27FC236}">
                <a16:creationId xmlns:a16="http://schemas.microsoft.com/office/drawing/2014/main" id="{04C49B5E-8757-8044-B84C-E803E1207D14}"/>
              </a:ext>
            </a:extLst>
          </p:cNvPr>
          <p:cNvSpPr/>
          <p:nvPr/>
        </p:nvSpPr>
        <p:spPr>
          <a:xfrm>
            <a:off x="533399" y="2165074"/>
            <a:ext cx="4255327" cy="590996"/>
          </a:xfrm>
          <a:prstGeom prst="rect">
            <a:avLst/>
          </a:prstGeom>
        </p:spPr>
        <p:txBody>
          <a:bodyPr wrap="square" tIns="46800">
            <a:spAutoFit/>
          </a:bodyPr>
          <a:lstStyle/>
          <a:p>
            <a:pPr lvl="0">
              <a:spcBef>
                <a:spcPts val="1000"/>
              </a:spcBef>
            </a:pPr>
            <a:r>
              <a:rPr lang="en-GB" sz="1200" b="1" dirty="0">
                <a:solidFill>
                  <a:srgbClr val="5F607C"/>
                </a:solidFill>
              </a:rPr>
              <a:t>Work Packages</a:t>
            </a:r>
          </a:p>
          <a:p>
            <a:pPr marL="228600" lvl="0" indent="-228600">
              <a:spcBef>
                <a:spcPts val="1000"/>
              </a:spcBef>
              <a:buFont typeface="Arial" panose="020B0604020202020204" pitchFamily="34" charset="0"/>
              <a:buChar char="•"/>
            </a:pPr>
            <a:r>
              <a:rPr lang="en-GB" sz="1200" dirty="0">
                <a:solidFill>
                  <a:srgbClr val="000000"/>
                </a:solidFill>
              </a:rPr>
              <a:t>[Work packages listed and described in detail].</a:t>
            </a:r>
          </a:p>
        </p:txBody>
      </p:sp>
      <p:sp>
        <p:nvSpPr>
          <p:cNvPr id="214" name="TextBox 213">
            <a:extLst>
              <a:ext uri="{FF2B5EF4-FFF2-40B4-BE49-F238E27FC236}">
                <a16:creationId xmlns:a16="http://schemas.microsoft.com/office/drawing/2014/main" id="{F099638C-DE56-104B-BA86-AC83B3735845}"/>
              </a:ext>
            </a:extLst>
          </p:cNvPr>
          <p:cNvSpPr txBox="1"/>
          <p:nvPr/>
        </p:nvSpPr>
        <p:spPr>
          <a:xfrm>
            <a:off x="7796752" y="6248400"/>
            <a:ext cx="4058444" cy="380995"/>
          </a:xfrm>
          <a:prstGeom prst="rect">
            <a:avLst/>
          </a:prstGeom>
          <a:noFill/>
        </p:spPr>
        <p:txBody>
          <a:bodyPr wrap="square"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BDFC0B-CFB1-084E-A5D1-50420B235E65}" type="slidenum">
              <a:rPr kumimoji="0" lang="en-US" sz="800" b="0" i="0" u="none" strike="noStrike" kern="1200" cap="none" spc="0" normalizeH="0" baseline="0" noProof="0" smtClean="0">
                <a:ln>
                  <a:noFill/>
                </a:ln>
                <a:solidFill>
                  <a:schemeClr val="bg2">
                    <a:lumMod val="75000"/>
                  </a:schemeClr>
                </a:solidFill>
                <a:effectLst/>
                <a:uLnTx/>
                <a:uFillTx/>
                <a:latin typeface="+mn-lt"/>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lang="en-US" sz="800" b="0" i="0" dirty="0">
              <a:solidFill>
                <a:schemeClr val="bg2">
                  <a:lumMod val="75000"/>
                </a:schemeClr>
              </a:solidFill>
              <a:latin typeface="+mn-lt"/>
              <a:ea typeface="Calibri Light" charset="0"/>
              <a:cs typeface="Arial" panose="020B0604020202020204" pitchFamily="34" charset="0"/>
            </a:endParaRPr>
          </a:p>
        </p:txBody>
      </p:sp>
    </p:spTree>
    <p:extLst>
      <p:ext uri="{BB962C8B-B14F-4D97-AF65-F5344CB8AC3E}">
        <p14:creationId xmlns:p14="http://schemas.microsoft.com/office/powerpoint/2010/main" val="516261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59170-1BD9-6A4B-B432-59E0B212CF23}"/>
              </a:ext>
            </a:extLst>
          </p:cNvPr>
          <p:cNvSpPr>
            <a:spLocks noGrp="1"/>
          </p:cNvSpPr>
          <p:nvPr>
            <p:ph type="title"/>
          </p:nvPr>
        </p:nvSpPr>
        <p:spPr/>
        <p:txBody>
          <a:bodyPr/>
          <a:lstStyle/>
          <a:p>
            <a:r>
              <a:rPr lang="en-GB" dirty="0"/>
              <a:t>Detailed Process incl. Person Days, Tasks, Deliverables and Timing</a:t>
            </a:r>
          </a:p>
        </p:txBody>
      </p:sp>
      <p:cxnSp>
        <p:nvCxnSpPr>
          <p:cNvPr id="3" name="Google Shape;5284;p68">
            <a:extLst>
              <a:ext uri="{FF2B5EF4-FFF2-40B4-BE49-F238E27FC236}">
                <a16:creationId xmlns:a16="http://schemas.microsoft.com/office/drawing/2014/main" id="{D6EAF5BC-A6BB-E44D-AC3B-636FC2D1EB62}"/>
              </a:ext>
            </a:extLst>
          </p:cNvPr>
          <p:cNvCxnSpPr>
            <a:cxnSpLocks/>
          </p:cNvCxnSpPr>
          <p:nvPr/>
        </p:nvCxnSpPr>
        <p:spPr>
          <a:xfrm>
            <a:off x="10391" y="2379793"/>
            <a:ext cx="11785924" cy="0"/>
          </a:xfrm>
          <a:prstGeom prst="straightConnector1">
            <a:avLst/>
          </a:prstGeom>
          <a:noFill/>
          <a:ln w="9525" cap="flat" cmpd="sng">
            <a:solidFill>
              <a:schemeClr val="accent1"/>
            </a:solidFill>
            <a:prstDash val="dot"/>
            <a:round/>
            <a:headEnd type="none" w="med" len="med"/>
            <a:tailEnd type="arrow" w="med" len="med"/>
          </a:ln>
        </p:spPr>
      </p:cxnSp>
      <p:sp>
        <p:nvSpPr>
          <p:cNvPr id="4" name="Google Shape;5285;p68">
            <a:extLst>
              <a:ext uri="{FF2B5EF4-FFF2-40B4-BE49-F238E27FC236}">
                <a16:creationId xmlns:a16="http://schemas.microsoft.com/office/drawing/2014/main" id="{785FCACB-AD00-0441-B1EA-983A68DB9E6C}"/>
              </a:ext>
            </a:extLst>
          </p:cNvPr>
          <p:cNvSpPr/>
          <p:nvPr/>
        </p:nvSpPr>
        <p:spPr>
          <a:xfrm>
            <a:off x="1834636" y="2340468"/>
            <a:ext cx="78300" cy="78600"/>
          </a:xfrm>
          <a:prstGeom prst="ellipse">
            <a:avLst/>
          </a:prstGeom>
          <a:solidFill>
            <a:schemeClr val="accent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a:p>
        </p:txBody>
      </p:sp>
      <p:sp>
        <p:nvSpPr>
          <p:cNvPr id="5" name="Google Shape;5288;p68">
            <a:extLst>
              <a:ext uri="{FF2B5EF4-FFF2-40B4-BE49-F238E27FC236}">
                <a16:creationId xmlns:a16="http://schemas.microsoft.com/office/drawing/2014/main" id="{BFC6AF30-520C-E449-A7E3-D0879C230CD1}"/>
              </a:ext>
            </a:extLst>
          </p:cNvPr>
          <p:cNvSpPr txBox="1"/>
          <p:nvPr/>
        </p:nvSpPr>
        <p:spPr>
          <a:xfrm>
            <a:off x="1912936" y="1318800"/>
            <a:ext cx="1501040" cy="942293"/>
          </a:xfrm>
          <a:prstGeom prst="rect">
            <a:avLst/>
          </a:prstGeom>
          <a:noFill/>
          <a:ln>
            <a:noFill/>
          </a:ln>
        </p:spPr>
        <p:txBody>
          <a:bodyPr spcFirstLastPara="1" wrap="square" lIns="0" tIns="0" rIns="0" bIns="0" anchor="b" anchorCtr="0">
            <a:noAutofit/>
          </a:bodyPr>
          <a:lstStyle/>
          <a:p>
            <a:pPr marL="0" lvl="0" indent="0" algn="l" rtl="0">
              <a:spcBef>
                <a:spcPts val="0"/>
              </a:spcBef>
              <a:spcAft>
                <a:spcPts val="200"/>
              </a:spcAft>
              <a:buNone/>
            </a:pPr>
            <a:r>
              <a:rPr lang="en-GB" sz="1400" b="1">
                <a:solidFill>
                  <a:schemeClr val="accent1"/>
                </a:solidFill>
              </a:rPr>
              <a:t>Phase</a:t>
            </a:r>
            <a:br>
              <a:rPr lang="en-GB" sz="1400" b="1">
                <a:solidFill>
                  <a:schemeClr val="accent1"/>
                </a:solidFill>
              </a:rPr>
            </a:br>
            <a:r>
              <a:rPr lang="en-GB" sz="1400" b="1">
                <a:solidFill>
                  <a:schemeClr val="accent1"/>
                </a:solidFill>
              </a:rPr>
              <a:t>Description</a:t>
            </a:r>
          </a:p>
          <a:p>
            <a:pPr lvl="0" indent="0">
              <a:spcBef>
                <a:spcPts val="0"/>
              </a:spcBef>
              <a:spcAft>
                <a:spcPts val="200"/>
              </a:spcAft>
              <a:buNone/>
            </a:pPr>
            <a:r>
              <a:rPr lang="en-GB" sz="1050">
                <a:solidFill>
                  <a:schemeClr val="tx2"/>
                </a:solidFill>
              </a:rPr>
              <a:t>Effort in PD</a:t>
            </a:r>
          </a:p>
        </p:txBody>
      </p:sp>
      <p:sp>
        <p:nvSpPr>
          <p:cNvPr id="6" name="Google Shape;5291;p68">
            <a:extLst>
              <a:ext uri="{FF2B5EF4-FFF2-40B4-BE49-F238E27FC236}">
                <a16:creationId xmlns:a16="http://schemas.microsoft.com/office/drawing/2014/main" id="{1940213F-D7A3-894E-B533-39498BD66EF0}"/>
              </a:ext>
            </a:extLst>
          </p:cNvPr>
          <p:cNvSpPr/>
          <p:nvPr/>
        </p:nvSpPr>
        <p:spPr>
          <a:xfrm>
            <a:off x="3798216" y="2340468"/>
            <a:ext cx="78300" cy="78600"/>
          </a:xfrm>
          <a:prstGeom prst="ellipse">
            <a:avLst/>
          </a:prstGeom>
          <a:solidFill>
            <a:schemeClr val="accent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a:p>
        </p:txBody>
      </p:sp>
      <p:sp>
        <p:nvSpPr>
          <p:cNvPr id="7" name="Google Shape;5294;p68">
            <a:extLst>
              <a:ext uri="{FF2B5EF4-FFF2-40B4-BE49-F238E27FC236}">
                <a16:creationId xmlns:a16="http://schemas.microsoft.com/office/drawing/2014/main" id="{FB3EC325-E32B-D743-8A14-AEF91D1E7D93}"/>
              </a:ext>
            </a:extLst>
          </p:cNvPr>
          <p:cNvSpPr txBox="1"/>
          <p:nvPr/>
        </p:nvSpPr>
        <p:spPr>
          <a:xfrm>
            <a:off x="3876516" y="1318800"/>
            <a:ext cx="1624947" cy="942293"/>
          </a:xfrm>
          <a:prstGeom prst="rect">
            <a:avLst/>
          </a:prstGeom>
          <a:noFill/>
          <a:ln>
            <a:noFill/>
          </a:ln>
        </p:spPr>
        <p:txBody>
          <a:bodyPr spcFirstLastPara="1" wrap="square" lIns="0" tIns="0" rIns="0" bIns="0" anchor="b" anchorCtr="0">
            <a:noAutofit/>
          </a:bodyPr>
          <a:lstStyle/>
          <a:p>
            <a:pPr lvl="0">
              <a:spcAft>
                <a:spcPts val="200"/>
              </a:spcAft>
            </a:pPr>
            <a:r>
              <a:rPr lang="en-GB" sz="1400" b="1">
                <a:solidFill>
                  <a:schemeClr val="accent1"/>
                </a:solidFill>
              </a:rPr>
              <a:t>Phase</a:t>
            </a:r>
            <a:br>
              <a:rPr lang="en-GB" sz="1400" b="1">
                <a:solidFill>
                  <a:schemeClr val="accent1"/>
                </a:solidFill>
              </a:rPr>
            </a:br>
            <a:r>
              <a:rPr lang="en-GB" sz="1400" b="1">
                <a:solidFill>
                  <a:schemeClr val="accent1"/>
                </a:solidFill>
              </a:rPr>
              <a:t>Description</a:t>
            </a:r>
          </a:p>
          <a:p>
            <a:pPr lvl="0" indent="0">
              <a:spcBef>
                <a:spcPts val="0"/>
              </a:spcBef>
              <a:spcAft>
                <a:spcPts val="200"/>
              </a:spcAft>
              <a:buNone/>
            </a:pPr>
            <a:r>
              <a:rPr lang="en-GB" sz="1050">
                <a:solidFill>
                  <a:schemeClr val="tx2"/>
                </a:solidFill>
              </a:rPr>
              <a:t>Effort in PD</a:t>
            </a:r>
          </a:p>
        </p:txBody>
      </p:sp>
      <p:sp>
        <p:nvSpPr>
          <p:cNvPr id="8" name="Google Shape;5296;p68">
            <a:extLst>
              <a:ext uri="{FF2B5EF4-FFF2-40B4-BE49-F238E27FC236}">
                <a16:creationId xmlns:a16="http://schemas.microsoft.com/office/drawing/2014/main" id="{2DF3D41A-C5FB-3F4B-947E-4E0651161FBC}"/>
              </a:ext>
            </a:extLst>
          </p:cNvPr>
          <p:cNvSpPr/>
          <p:nvPr/>
        </p:nvSpPr>
        <p:spPr>
          <a:xfrm>
            <a:off x="5761796" y="2340468"/>
            <a:ext cx="78300" cy="78600"/>
          </a:xfrm>
          <a:prstGeom prst="ellipse">
            <a:avLst/>
          </a:prstGeom>
          <a:solidFill>
            <a:schemeClr val="accent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a:p>
        </p:txBody>
      </p:sp>
      <p:sp>
        <p:nvSpPr>
          <p:cNvPr id="9" name="Google Shape;5299;p68">
            <a:extLst>
              <a:ext uri="{FF2B5EF4-FFF2-40B4-BE49-F238E27FC236}">
                <a16:creationId xmlns:a16="http://schemas.microsoft.com/office/drawing/2014/main" id="{BEB6E66F-7BB5-1444-B51F-FF0343A35080}"/>
              </a:ext>
            </a:extLst>
          </p:cNvPr>
          <p:cNvSpPr txBox="1"/>
          <p:nvPr/>
        </p:nvSpPr>
        <p:spPr>
          <a:xfrm>
            <a:off x="5840096" y="1318800"/>
            <a:ext cx="1624947" cy="942293"/>
          </a:xfrm>
          <a:prstGeom prst="rect">
            <a:avLst/>
          </a:prstGeom>
          <a:noFill/>
          <a:ln>
            <a:noFill/>
          </a:ln>
        </p:spPr>
        <p:txBody>
          <a:bodyPr spcFirstLastPara="1" wrap="square" lIns="0" tIns="0" rIns="0" bIns="0" anchor="b" anchorCtr="0">
            <a:noAutofit/>
          </a:bodyPr>
          <a:lstStyle/>
          <a:p>
            <a:pPr lvl="0">
              <a:spcAft>
                <a:spcPts val="200"/>
              </a:spcAft>
            </a:pPr>
            <a:r>
              <a:rPr lang="en-GB" sz="1400" b="1">
                <a:solidFill>
                  <a:schemeClr val="accent1"/>
                </a:solidFill>
              </a:rPr>
              <a:t>Phase</a:t>
            </a:r>
            <a:br>
              <a:rPr lang="en-GB" sz="1400" b="1">
                <a:solidFill>
                  <a:schemeClr val="accent1"/>
                </a:solidFill>
              </a:rPr>
            </a:br>
            <a:r>
              <a:rPr lang="en-GB" sz="1400" b="1">
                <a:solidFill>
                  <a:schemeClr val="accent1"/>
                </a:solidFill>
              </a:rPr>
              <a:t>Description</a:t>
            </a:r>
          </a:p>
          <a:p>
            <a:pPr lvl="0" indent="0">
              <a:spcBef>
                <a:spcPts val="0"/>
              </a:spcBef>
              <a:spcAft>
                <a:spcPts val="200"/>
              </a:spcAft>
              <a:buNone/>
            </a:pPr>
            <a:r>
              <a:rPr lang="en-GB" sz="1050">
                <a:solidFill>
                  <a:schemeClr val="tx2"/>
                </a:solidFill>
              </a:rPr>
              <a:t>Effort in PD</a:t>
            </a:r>
          </a:p>
        </p:txBody>
      </p:sp>
      <p:sp>
        <p:nvSpPr>
          <p:cNvPr id="10" name="Google Shape;5301;p68">
            <a:extLst>
              <a:ext uri="{FF2B5EF4-FFF2-40B4-BE49-F238E27FC236}">
                <a16:creationId xmlns:a16="http://schemas.microsoft.com/office/drawing/2014/main" id="{C5A07F4C-0DA7-4B49-9A59-4DEE1CFFCED5}"/>
              </a:ext>
            </a:extLst>
          </p:cNvPr>
          <p:cNvSpPr/>
          <p:nvPr/>
        </p:nvSpPr>
        <p:spPr>
          <a:xfrm>
            <a:off x="7725376" y="2340468"/>
            <a:ext cx="78300" cy="78600"/>
          </a:xfrm>
          <a:prstGeom prst="ellipse">
            <a:avLst/>
          </a:prstGeom>
          <a:solidFill>
            <a:schemeClr val="accent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a:p>
        </p:txBody>
      </p:sp>
      <p:sp>
        <p:nvSpPr>
          <p:cNvPr id="11" name="Google Shape;5304;p68">
            <a:extLst>
              <a:ext uri="{FF2B5EF4-FFF2-40B4-BE49-F238E27FC236}">
                <a16:creationId xmlns:a16="http://schemas.microsoft.com/office/drawing/2014/main" id="{2FC719B7-F575-3245-9BB6-A74CADE6C965}"/>
              </a:ext>
            </a:extLst>
          </p:cNvPr>
          <p:cNvSpPr txBox="1"/>
          <p:nvPr/>
        </p:nvSpPr>
        <p:spPr>
          <a:xfrm>
            <a:off x="7803676" y="1318800"/>
            <a:ext cx="1742166" cy="942293"/>
          </a:xfrm>
          <a:prstGeom prst="rect">
            <a:avLst/>
          </a:prstGeom>
          <a:noFill/>
          <a:ln>
            <a:noFill/>
          </a:ln>
        </p:spPr>
        <p:txBody>
          <a:bodyPr spcFirstLastPara="1" wrap="square" lIns="0" tIns="0" rIns="0" bIns="0" anchor="b" anchorCtr="0">
            <a:noAutofit/>
          </a:bodyPr>
          <a:lstStyle/>
          <a:p>
            <a:pPr lvl="0">
              <a:spcAft>
                <a:spcPts val="200"/>
              </a:spcAft>
            </a:pPr>
            <a:r>
              <a:rPr lang="en-GB" sz="1400" b="1">
                <a:solidFill>
                  <a:schemeClr val="accent1"/>
                </a:solidFill>
              </a:rPr>
              <a:t>Phase</a:t>
            </a:r>
            <a:br>
              <a:rPr lang="en-GB" sz="1400" b="1">
                <a:solidFill>
                  <a:schemeClr val="accent1"/>
                </a:solidFill>
              </a:rPr>
            </a:br>
            <a:r>
              <a:rPr lang="en-GB" sz="1400" b="1">
                <a:solidFill>
                  <a:schemeClr val="accent1"/>
                </a:solidFill>
              </a:rPr>
              <a:t>Description</a:t>
            </a:r>
          </a:p>
          <a:p>
            <a:pPr lvl="0" indent="0">
              <a:spcBef>
                <a:spcPts val="0"/>
              </a:spcBef>
              <a:spcAft>
                <a:spcPts val="200"/>
              </a:spcAft>
              <a:buNone/>
            </a:pPr>
            <a:r>
              <a:rPr lang="en-GB" sz="1050">
                <a:solidFill>
                  <a:schemeClr val="tx2"/>
                </a:solidFill>
              </a:rPr>
              <a:t>Effort in PD</a:t>
            </a:r>
          </a:p>
        </p:txBody>
      </p:sp>
      <p:sp>
        <p:nvSpPr>
          <p:cNvPr id="12" name="Google Shape;5288;p68">
            <a:extLst>
              <a:ext uri="{FF2B5EF4-FFF2-40B4-BE49-F238E27FC236}">
                <a16:creationId xmlns:a16="http://schemas.microsoft.com/office/drawing/2014/main" id="{A7E71F69-0F4B-F240-8F5C-F361C57BAE79}"/>
              </a:ext>
            </a:extLst>
          </p:cNvPr>
          <p:cNvSpPr txBox="1"/>
          <p:nvPr/>
        </p:nvSpPr>
        <p:spPr>
          <a:xfrm>
            <a:off x="533400" y="2587796"/>
            <a:ext cx="1301236" cy="303350"/>
          </a:xfrm>
          <a:prstGeom prst="rect">
            <a:avLst/>
          </a:prstGeom>
          <a:noFill/>
          <a:ln>
            <a:noFill/>
          </a:ln>
        </p:spPr>
        <p:txBody>
          <a:bodyPr spcFirstLastPara="1" wrap="square" lIns="90000" tIns="0" rIns="0" bIns="0" anchor="t" anchorCtr="0">
            <a:noAutofit/>
          </a:bodyPr>
          <a:lstStyle/>
          <a:p>
            <a:pPr marL="0" lvl="0" indent="0" algn="l" rtl="0">
              <a:spcBef>
                <a:spcPts val="0"/>
              </a:spcBef>
              <a:spcAft>
                <a:spcPts val="0"/>
              </a:spcAft>
              <a:buNone/>
            </a:pPr>
            <a:r>
              <a:rPr lang="en-GB" sz="1200" b="1">
                <a:latin typeface="+mj-lt"/>
              </a:rPr>
              <a:t>TASKS</a:t>
            </a:r>
            <a:endParaRPr lang="en-GB" sz="1200">
              <a:latin typeface="+mj-lt"/>
            </a:endParaRPr>
          </a:p>
        </p:txBody>
      </p:sp>
      <p:sp>
        <p:nvSpPr>
          <p:cNvPr id="13" name="Google Shape;5288;p68">
            <a:extLst>
              <a:ext uri="{FF2B5EF4-FFF2-40B4-BE49-F238E27FC236}">
                <a16:creationId xmlns:a16="http://schemas.microsoft.com/office/drawing/2014/main" id="{2EEF36C3-0751-7145-BE50-FF18F8A97BD4}"/>
              </a:ext>
            </a:extLst>
          </p:cNvPr>
          <p:cNvSpPr txBox="1"/>
          <p:nvPr/>
        </p:nvSpPr>
        <p:spPr>
          <a:xfrm>
            <a:off x="533400" y="4267351"/>
            <a:ext cx="1301236" cy="303350"/>
          </a:xfrm>
          <a:prstGeom prst="rect">
            <a:avLst/>
          </a:prstGeom>
          <a:noFill/>
          <a:ln>
            <a:noFill/>
          </a:ln>
        </p:spPr>
        <p:txBody>
          <a:bodyPr spcFirstLastPara="1" wrap="square" lIns="90000" tIns="0" rIns="0" bIns="0" anchor="t" anchorCtr="0">
            <a:noAutofit/>
          </a:bodyPr>
          <a:lstStyle/>
          <a:p>
            <a:pPr marL="0" lvl="0" indent="0" algn="l" rtl="0">
              <a:spcBef>
                <a:spcPts val="0"/>
              </a:spcBef>
              <a:spcAft>
                <a:spcPts val="0"/>
              </a:spcAft>
              <a:buNone/>
            </a:pPr>
            <a:r>
              <a:rPr lang="en-GB" sz="1200" b="1">
                <a:latin typeface="+mj-lt"/>
              </a:rPr>
              <a:t>DELIVERABLES</a:t>
            </a:r>
          </a:p>
        </p:txBody>
      </p:sp>
      <p:sp>
        <p:nvSpPr>
          <p:cNvPr id="14" name="Google Shape;5288;p68">
            <a:extLst>
              <a:ext uri="{FF2B5EF4-FFF2-40B4-BE49-F238E27FC236}">
                <a16:creationId xmlns:a16="http://schemas.microsoft.com/office/drawing/2014/main" id="{1D798E3D-7ADE-454F-8F6B-B2AA7D74CE86}"/>
              </a:ext>
            </a:extLst>
          </p:cNvPr>
          <p:cNvSpPr txBox="1"/>
          <p:nvPr/>
        </p:nvSpPr>
        <p:spPr>
          <a:xfrm>
            <a:off x="533400" y="5630181"/>
            <a:ext cx="1301236" cy="303350"/>
          </a:xfrm>
          <a:prstGeom prst="rect">
            <a:avLst/>
          </a:prstGeom>
          <a:noFill/>
          <a:ln>
            <a:noFill/>
          </a:ln>
        </p:spPr>
        <p:txBody>
          <a:bodyPr spcFirstLastPara="1" wrap="square" lIns="90000" tIns="0" rIns="0" bIns="0" anchor="t" anchorCtr="0">
            <a:noAutofit/>
          </a:bodyPr>
          <a:lstStyle/>
          <a:p>
            <a:pPr marL="0" lvl="0" indent="0" algn="l" rtl="0">
              <a:spcBef>
                <a:spcPts val="0"/>
              </a:spcBef>
              <a:spcAft>
                <a:spcPts val="0"/>
              </a:spcAft>
              <a:buNone/>
            </a:pPr>
            <a:r>
              <a:rPr lang="en-GB" sz="1200" b="1">
                <a:latin typeface="+mj-lt"/>
              </a:rPr>
              <a:t>TIMING</a:t>
            </a:r>
            <a:endParaRPr lang="en-GB" sz="1200">
              <a:latin typeface="+mj-lt"/>
            </a:endParaRPr>
          </a:p>
        </p:txBody>
      </p:sp>
      <p:sp>
        <p:nvSpPr>
          <p:cNvPr id="15" name="Google Shape;5301;p68">
            <a:extLst>
              <a:ext uri="{FF2B5EF4-FFF2-40B4-BE49-F238E27FC236}">
                <a16:creationId xmlns:a16="http://schemas.microsoft.com/office/drawing/2014/main" id="{E192BB15-FD4A-2D46-9D8F-3146BEE29215}"/>
              </a:ext>
            </a:extLst>
          </p:cNvPr>
          <p:cNvSpPr/>
          <p:nvPr/>
        </p:nvSpPr>
        <p:spPr>
          <a:xfrm>
            <a:off x="9838134" y="2340468"/>
            <a:ext cx="78300" cy="78600"/>
          </a:xfrm>
          <a:prstGeom prst="ellipse">
            <a:avLst/>
          </a:prstGeom>
          <a:solidFill>
            <a:schemeClr val="accent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lang="en-GB"/>
          </a:p>
        </p:txBody>
      </p:sp>
      <p:sp>
        <p:nvSpPr>
          <p:cNvPr id="16" name="Google Shape;5304;p68">
            <a:extLst>
              <a:ext uri="{FF2B5EF4-FFF2-40B4-BE49-F238E27FC236}">
                <a16:creationId xmlns:a16="http://schemas.microsoft.com/office/drawing/2014/main" id="{9ABC2405-E9BE-4F4E-9243-08C78BD83FDC}"/>
              </a:ext>
            </a:extLst>
          </p:cNvPr>
          <p:cNvSpPr txBox="1"/>
          <p:nvPr/>
        </p:nvSpPr>
        <p:spPr>
          <a:xfrm>
            <a:off x="9916434" y="1318800"/>
            <a:ext cx="1742166" cy="942293"/>
          </a:xfrm>
          <a:prstGeom prst="rect">
            <a:avLst/>
          </a:prstGeom>
          <a:noFill/>
          <a:ln>
            <a:noFill/>
          </a:ln>
        </p:spPr>
        <p:txBody>
          <a:bodyPr spcFirstLastPara="1" wrap="square" lIns="0" tIns="0" rIns="0" bIns="0" anchor="b" anchorCtr="0">
            <a:noAutofit/>
          </a:bodyPr>
          <a:lstStyle/>
          <a:p>
            <a:pPr lvl="0">
              <a:spcAft>
                <a:spcPts val="200"/>
              </a:spcAft>
            </a:pPr>
            <a:r>
              <a:rPr lang="en-GB" sz="1400" b="1">
                <a:solidFill>
                  <a:schemeClr val="accent1"/>
                </a:solidFill>
              </a:rPr>
              <a:t>Phase</a:t>
            </a:r>
            <a:br>
              <a:rPr lang="en-GB" sz="1400" b="1">
                <a:solidFill>
                  <a:schemeClr val="accent1"/>
                </a:solidFill>
              </a:rPr>
            </a:br>
            <a:r>
              <a:rPr lang="en-GB" sz="1400" b="1">
                <a:solidFill>
                  <a:schemeClr val="accent1"/>
                </a:solidFill>
              </a:rPr>
              <a:t>Description</a:t>
            </a:r>
          </a:p>
          <a:p>
            <a:pPr lvl="0" indent="0">
              <a:spcBef>
                <a:spcPts val="0"/>
              </a:spcBef>
              <a:spcAft>
                <a:spcPts val="200"/>
              </a:spcAft>
              <a:buNone/>
            </a:pPr>
            <a:r>
              <a:rPr lang="en-GB" sz="1050">
                <a:solidFill>
                  <a:schemeClr val="tx2"/>
                </a:solidFill>
              </a:rPr>
              <a:t>Effort in PD</a:t>
            </a:r>
          </a:p>
        </p:txBody>
      </p:sp>
      <p:sp>
        <p:nvSpPr>
          <p:cNvPr id="17" name="Google Shape;5289;p68">
            <a:extLst>
              <a:ext uri="{FF2B5EF4-FFF2-40B4-BE49-F238E27FC236}">
                <a16:creationId xmlns:a16="http://schemas.microsoft.com/office/drawing/2014/main" id="{68F5BA80-0EDD-3143-BCD4-0D37831D8F4A}"/>
              </a:ext>
            </a:extLst>
          </p:cNvPr>
          <p:cNvSpPr txBox="1"/>
          <p:nvPr/>
        </p:nvSpPr>
        <p:spPr>
          <a:xfrm>
            <a:off x="1912936" y="2588574"/>
            <a:ext cx="1669854" cy="1432696"/>
          </a:xfrm>
          <a:prstGeom prst="rect">
            <a:avLst/>
          </a:prstGeom>
          <a:noFill/>
          <a:ln>
            <a:noFill/>
          </a:ln>
        </p:spPr>
        <p:txBody>
          <a:bodyPr spcFirstLastPara="1" wrap="square" lIns="36000" tIns="0" rIns="0" bIns="0" anchor="t" anchorCtr="0">
            <a:noAutofit/>
          </a:bodyPr>
          <a:lstStyle/>
          <a:p>
            <a:pPr marL="120650" lvl="0" indent="-111125" algn="l" rtl="0">
              <a:spcBef>
                <a:spcPts val="0"/>
              </a:spcBef>
              <a:spcAft>
                <a:spcPts val="200"/>
              </a:spcAft>
              <a:buSzPts val="800"/>
              <a:buFont typeface="Arial" panose="020B0604020202020204" pitchFamily="34" charset="0"/>
              <a:buChar char="•"/>
            </a:pPr>
            <a:r>
              <a:rPr lang="en-GB" sz="900"/>
              <a:t>Detailed description</a:t>
            </a:r>
          </a:p>
        </p:txBody>
      </p:sp>
      <p:sp>
        <p:nvSpPr>
          <p:cNvPr id="18" name="Google Shape;5295;p68">
            <a:extLst>
              <a:ext uri="{FF2B5EF4-FFF2-40B4-BE49-F238E27FC236}">
                <a16:creationId xmlns:a16="http://schemas.microsoft.com/office/drawing/2014/main" id="{A0870BE9-65D4-A840-A90B-0352F1ABD4CA}"/>
              </a:ext>
            </a:extLst>
          </p:cNvPr>
          <p:cNvSpPr txBox="1"/>
          <p:nvPr/>
        </p:nvSpPr>
        <p:spPr>
          <a:xfrm>
            <a:off x="3876516" y="2588574"/>
            <a:ext cx="1669854" cy="1432696"/>
          </a:xfrm>
          <a:prstGeom prst="rect">
            <a:avLst/>
          </a:prstGeom>
          <a:noFill/>
          <a:ln>
            <a:noFill/>
          </a:ln>
        </p:spPr>
        <p:txBody>
          <a:bodyPr spcFirstLastPara="1" wrap="square" lIns="36000" tIns="0" rIns="0" bIns="0" anchor="t" anchorCtr="0">
            <a:noAutofit/>
          </a:bodyPr>
          <a:lstStyle/>
          <a:p>
            <a:pPr marL="120650" lvl="0" indent="-111125">
              <a:spcAft>
                <a:spcPts val="200"/>
              </a:spcAft>
              <a:buSzPts val="800"/>
              <a:buFont typeface="Arial" panose="020B0604020202020204" pitchFamily="34" charset="0"/>
              <a:buChar char="•"/>
            </a:pPr>
            <a:r>
              <a:rPr lang="en-GB" sz="900"/>
              <a:t>Detailed description</a:t>
            </a:r>
          </a:p>
        </p:txBody>
      </p:sp>
      <p:sp>
        <p:nvSpPr>
          <p:cNvPr id="19" name="Google Shape;5300;p68">
            <a:extLst>
              <a:ext uri="{FF2B5EF4-FFF2-40B4-BE49-F238E27FC236}">
                <a16:creationId xmlns:a16="http://schemas.microsoft.com/office/drawing/2014/main" id="{F4DCA129-4A3A-1846-B790-04AC5E1DCEAB}"/>
              </a:ext>
            </a:extLst>
          </p:cNvPr>
          <p:cNvSpPr txBox="1"/>
          <p:nvPr/>
        </p:nvSpPr>
        <p:spPr>
          <a:xfrm>
            <a:off x="5840096" y="2588574"/>
            <a:ext cx="1669854" cy="1432703"/>
          </a:xfrm>
          <a:prstGeom prst="rect">
            <a:avLst/>
          </a:prstGeom>
          <a:noFill/>
          <a:ln>
            <a:noFill/>
          </a:ln>
        </p:spPr>
        <p:txBody>
          <a:bodyPr spcFirstLastPara="1" wrap="square" lIns="36000" tIns="0" rIns="0" bIns="0" anchor="t" anchorCtr="0">
            <a:noAutofit/>
          </a:bodyPr>
          <a:lstStyle/>
          <a:p>
            <a:pPr marL="120650" lvl="0" indent="-111125">
              <a:spcAft>
                <a:spcPts val="200"/>
              </a:spcAft>
              <a:buSzPts val="800"/>
              <a:buFont typeface="Arial" panose="020B0604020202020204" pitchFamily="34" charset="0"/>
              <a:buChar char="•"/>
            </a:pPr>
            <a:r>
              <a:rPr lang="en-GB" sz="900"/>
              <a:t>Detailed description</a:t>
            </a:r>
          </a:p>
        </p:txBody>
      </p:sp>
      <p:sp>
        <p:nvSpPr>
          <p:cNvPr id="20" name="Google Shape;5305;p68">
            <a:extLst>
              <a:ext uri="{FF2B5EF4-FFF2-40B4-BE49-F238E27FC236}">
                <a16:creationId xmlns:a16="http://schemas.microsoft.com/office/drawing/2014/main" id="{8D3BD1AA-ECE6-B74A-8131-7D721D924DFF}"/>
              </a:ext>
            </a:extLst>
          </p:cNvPr>
          <p:cNvSpPr txBox="1"/>
          <p:nvPr/>
        </p:nvSpPr>
        <p:spPr>
          <a:xfrm>
            <a:off x="7803676" y="2588574"/>
            <a:ext cx="1669854" cy="1432705"/>
          </a:xfrm>
          <a:prstGeom prst="rect">
            <a:avLst/>
          </a:prstGeom>
          <a:noFill/>
          <a:ln>
            <a:noFill/>
          </a:ln>
        </p:spPr>
        <p:txBody>
          <a:bodyPr spcFirstLastPara="1" wrap="square" lIns="36000" tIns="0" rIns="0" bIns="0" anchor="t" anchorCtr="0">
            <a:noAutofit/>
          </a:bodyPr>
          <a:lstStyle/>
          <a:p>
            <a:pPr marL="120650" lvl="0" indent="-111125">
              <a:spcAft>
                <a:spcPts val="200"/>
              </a:spcAft>
              <a:buSzPts val="800"/>
              <a:buFont typeface="Arial" panose="020B0604020202020204" pitchFamily="34" charset="0"/>
              <a:buChar char="•"/>
            </a:pPr>
            <a:r>
              <a:rPr lang="en-GB" sz="900"/>
              <a:t>Detailed description</a:t>
            </a:r>
          </a:p>
        </p:txBody>
      </p:sp>
      <p:sp>
        <p:nvSpPr>
          <p:cNvPr id="21" name="Google Shape;5310;p68">
            <a:extLst>
              <a:ext uri="{FF2B5EF4-FFF2-40B4-BE49-F238E27FC236}">
                <a16:creationId xmlns:a16="http://schemas.microsoft.com/office/drawing/2014/main" id="{1B306CF7-7759-9E41-AE5A-4680BE4BFC8C}"/>
              </a:ext>
            </a:extLst>
          </p:cNvPr>
          <p:cNvSpPr txBox="1"/>
          <p:nvPr/>
        </p:nvSpPr>
        <p:spPr>
          <a:xfrm>
            <a:off x="9916434" y="2588574"/>
            <a:ext cx="1879881" cy="1432696"/>
          </a:xfrm>
          <a:prstGeom prst="rect">
            <a:avLst/>
          </a:prstGeom>
          <a:noFill/>
          <a:ln>
            <a:noFill/>
          </a:ln>
        </p:spPr>
        <p:txBody>
          <a:bodyPr spcFirstLastPara="1" wrap="square" lIns="36000" tIns="0" rIns="0" bIns="0" anchor="t" anchorCtr="0">
            <a:noAutofit/>
          </a:bodyPr>
          <a:lstStyle/>
          <a:p>
            <a:pPr marL="120650" lvl="0" indent="-111125">
              <a:spcAft>
                <a:spcPts val="200"/>
              </a:spcAft>
              <a:buSzPts val="800"/>
              <a:buFont typeface="Arial" panose="020B0604020202020204" pitchFamily="34" charset="0"/>
              <a:buChar char="•"/>
            </a:pPr>
            <a:r>
              <a:rPr lang="en-GB" sz="900"/>
              <a:t>Detailed description</a:t>
            </a:r>
          </a:p>
        </p:txBody>
      </p:sp>
      <p:sp>
        <p:nvSpPr>
          <p:cNvPr id="22" name="Google Shape;5289;p68">
            <a:extLst>
              <a:ext uri="{FF2B5EF4-FFF2-40B4-BE49-F238E27FC236}">
                <a16:creationId xmlns:a16="http://schemas.microsoft.com/office/drawing/2014/main" id="{C7C29893-FCEE-894F-A168-BF9700565C5E}"/>
              </a:ext>
            </a:extLst>
          </p:cNvPr>
          <p:cNvSpPr txBox="1"/>
          <p:nvPr/>
        </p:nvSpPr>
        <p:spPr>
          <a:xfrm>
            <a:off x="1912936" y="4267351"/>
            <a:ext cx="1669854" cy="1277289"/>
          </a:xfrm>
          <a:prstGeom prst="rect">
            <a:avLst/>
          </a:prstGeom>
          <a:noFill/>
          <a:ln>
            <a:noFill/>
          </a:ln>
        </p:spPr>
        <p:txBody>
          <a:bodyPr spcFirstLastPara="1" wrap="square" lIns="36000" tIns="0" rIns="0" bIns="0" anchor="t" anchorCtr="0">
            <a:noAutofit/>
          </a:bodyPr>
          <a:lstStyle/>
          <a:p>
            <a:pPr marL="120650" lvl="0" indent="-111125">
              <a:spcAft>
                <a:spcPts val="200"/>
              </a:spcAft>
              <a:buSzPts val="800"/>
              <a:buFont typeface="Arial" panose="020B0604020202020204" pitchFamily="34" charset="0"/>
              <a:buChar char="•"/>
            </a:pPr>
            <a:r>
              <a:rPr lang="en-GB" sz="900"/>
              <a:t>Detailed description</a:t>
            </a:r>
          </a:p>
        </p:txBody>
      </p:sp>
      <p:sp>
        <p:nvSpPr>
          <p:cNvPr id="23" name="Google Shape;5295;p68">
            <a:extLst>
              <a:ext uri="{FF2B5EF4-FFF2-40B4-BE49-F238E27FC236}">
                <a16:creationId xmlns:a16="http://schemas.microsoft.com/office/drawing/2014/main" id="{B66E5719-9FBE-FC40-B58C-087C3942BCFF}"/>
              </a:ext>
            </a:extLst>
          </p:cNvPr>
          <p:cNvSpPr txBox="1"/>
          <p:nvPr/>
        </p:nvSpPr>
        <p:spPr>
          <a:xfrm>
            <a:off x="3876516" y="4267351"/>
            <a:ext cx="1669854" cy="1277289"/>
          </a:xfrm>
          <a:prstGeom prst="rect">
            <a:avLst/>
          </a:prstGeom>
          <a:noFill/>
          <a:ln>
            <a:noFill/>
          </a:ln>
        </p:spPr>
        <p:txBody>
          <a:bodyPr spcFirstLastPara="1" wrap="square" lIns="36000" tIns="0" rIns="0" bIns="0" anchor="t" anchorCtr="0">
            <a:noAutofit/>
          </a:bodyPr>
          <a:lstStyle/>
          <a:p>
            <a:pPr marL="120650" lvl="0" indent="-111125">
              <a:spcAft>
                <a:spcPts val="200"/>
              </a:spcAft>
              <a:buSzPts val="800"/>
              <a:buFont typeface="Arial" panose="020B0604020202020204" pitchFamily="34" charset="0"/>
              <a:buChar char="•"/>
            </a:pPr>
            <a:r>
              <a:rPr lang="en-GB" sz="900"/>
              <a:t>Detailed description</a:t>
            </a:r>
          </a:p>
        </p:txBody>
      </p:sp>
      <p:sp>
        <p:nvSpPr>
          <p:cNvPr id="24" name="Google Shape;5300;p68">
            <a:extLst>
              <a:ext uri="{FF2B5EF4-FFF2-40B4-BE49-F238E27FC236}">
                <a16:creationId xmlns:a16="http://schemas.microsoft.com/office/drawing/2014/main" id="{778E49EF-B91E-4144-B182-B6AB8DF2DFCF}"/>
              </a:ext>
            </a:extLst>
          </p:cNvPr>
          <p:cNvSpPr txBox="1"/>
          <p:nvPr/>
        </p:nvSpPr>
        <p:spPr>
          <a:xfrm>
            <a:off x="5840096" y="4267351"/>
            <a:ext cx="1669854" cy="1277295"/>
          </a:xfrm>
          <a:prstGeom prst="rect">
            <a:avLst/>
          </a:prstGeom>
          <a:noFill/>
          <a:ln>
            <a:noFill/>
          </a:ln>
        </p:spPr>
        <p:txBody>
          <a:bodyPr spcFirstLastPara="1" wrap="square" lIns="36000" tIns="0" rIns="0" bIns="0" anchor="t" anchorCtr="0">
            <a:noAutofit/>
          </a:bodyPr>
          <a:lstStyle/>
          <a:p>
            <a:pPr marL="120650" lvl="0" indent="-111125">
              <a:spcAft>
                <a:spcPts val="200"/>
              </a:spcAft>
              <a:buSzPts val="800"/>
              <a:buFont typeface="Arial" panose="020B0604020202020204" pitchFamily="34" charset="0"/>
              <a:buChar char="•"/>
            </a:pPr>
            <a:r>
              <a:rPr lang="en-GB" sz="900"/>
              <a:t>Detailed description</a:t>
            </a:r>
          </a:p>
        </p:txBody>
      </p:sp>
      <p:sp>
        <p:nvSpPr>
          <p:cNvPr id="25" name="Google Shape;5305;p68">
            <a:extLst>
              <a:ext uri="{FF2B5EF4-FFF2-40B4-BE49-F238E27FC236}">
                <a16:creationId xmlns:a16="http://schemas.microsoft.com/office/drawing/2014/main" id="{AC5F307D-C15E-5B49-B82A-43BB8A4A0830}"/>
              </a:ext>
            </a:extLst>
          </p:cNvPr>
          <p:cNvSpPr txBox="1"/>
          <p:nvPr/>
        </p:nvSpPr>
        <p:spPr>
          <a:xfrm>
            <a:off x="7803676" y="4267351"/>
            <a:ext cx="1669854" cy="1277297"/>
          </a:xfrm>
          <a:prstGeom prst="rect">
            <a:avLst/>
          </a:prstGeom>
          <a:noFill/>
          <a:ln>
            <a:noFill/>
          </a:ln>
        </p:spPr>
        <p:txBody>
          <a:bodyPr spcFirstLastPara="1" wrap="square" lIns="36000" tIns="0" rIns="0" bIns="0" anchor="t" anchorCtr="0">
            <a:noAutofit/>
          </a:bodyPr>
          <a:lstStyle/>
          <a:p>
            <a:pPr marL="120650" lvl="0" indent="-111125">
              <a:spcAft>
                <a:spcPts val="200"/>
              </a:spcAft>
              <a:buSzPts val="800"/>
              <a:buFont typeface="Arial" panose="020B0604020202020204" pitchFamily="34" charset="0"/>
              <a:buChar char="•"/>
            </a:pPr>
            <a:r>
              <a:rPr lang="en-GB" sz="900"/>
              <a:t>Detailed description</a:t>
            </a:r>
          </a:p>
        </p:txBody>
      </p:sp>
      <p:sp>
        <p:nvSpPr>
          <p:cNvPr id="26" name="Google Shape;5310;p68">
            <a:extLst>
              <a:ext uri="{FF2B5EF4-FFF2-40B4-BE49-F238E27FC236}">
                <a16:creationId xmlns:a16="http://schemas.microsoft.com/office/drawing/2014/main" id="{E2F4712D-5AED-9D4B-AEBF-E9F3EE92B52B}"/>
              </a:ext>
            </a:extLst>
          </p:cNvPr>
          <p:cNvSpPr txBox="1"/>
          <p:nvPr/>
        </p:nvSpPr>
        <p:spPr>
          <a:xfrm>
            <a:off x="9916434" y="4267351"/>
            <a:ext cx="1879881" cy="1277289"/>
          </a:xfrm>
          <a:prstGeom prst="rect">
            <a:avLst/>
          </a:prstGeom>
          <a:noFill/>
          <a:ln>
            <a:noFill/>
          </a:ln>
        </p:spPr>
        <p:txBody>
          <a:bodyPr spcFirstLastPara="1" wrap="square" lIns="36000" tIns="0" rIns="0" bIns="0" anchor="t" anchorCtr="0">
            <a:noAutofit/>
          </a:bodyPr>
          <a:lstStyle/>
          <a:p>
            <a:pPr marL="120650" lvl="0" indent="-111125">
              <a:spcAft>
                <a:spcPts val="200"/>
              </a:spcAft>
              <a:buSzPts val="800"/>
              <a:buFont typeface="Arial" panose="020B0604020202020204" pitchFamily="34" charset="0"/>
              <a:buChar char="•"/>
            </a:pPr>
            <a:r>
              <a:rPr lang="en-GB" sz="900"/>
              <a:t>Detailed description</a:t>
            </a:r>
          </a:p>
        </p:txBody>
      </p:sp>
      <p:sp>
        <p:nvSpPr>
          <p:cNvPr id="27" name="Google Shape;5289;p68">
            <a:extLst>
              <a:ext uri="{FF2B5EF4-FFF2-40B4-BE49-F238E27FC236}">
                <a16:creationId xmlns:a16="http://schemas.microsoft.com/office/drawing/2014/main" id="{FC5597A0-0424-AE45-A3B3-AB9A00D9149D}"/>
              </a:ext>
            </a:extLst>
          </p:cNvPr>
          <p:cNvSpPr txBox="1"/>
          <p:nvPr/>
        </p:nvSpPr>
        <p:spPr>
          <a:xfrm>
            <a:off x="1912936" y="5629395"/>
            <a:ext cx="1669854" cy="428503"/>
          </a:xfrm>
          <a:prstGeom prst="rect">
            <a:avLst/>
          </a:prstGeom>
          <a:noFill/>
          <a:ln>
            <a:noFill/>
          </a:ln>
        </p:spPr>
        <p:txBody>
          <a:bodyPr spcFirstLastPara="1" wrap="square" lIns="36000" tIns="0" rIns="0" bIns="0" anchor="t" anchorCtr="0">
            <a:noAutofit/>
          </a:bodyPr>
          <a:lstStyle/>
          <a:p>
            <a:pPr marL="120650" lvl="0" indent="-111125" algn="l" rtl="0">
              <a:spcBef>
                <a:spcPts val="0"/>
              </a:spcBef>
              <a:spcAft>
                <a:spcPts val="200"/>
              </a:spcAft>
              <a:buClr>
                <a:schemeClr val="bg1"/>
              </a:buClr>
              <a:buSzPts val="800"/>
              <a:buFont typeface="Arial" panose="020B0604020202020204" pitchFamily="34" charset="0"/>
              <a:buChar char="•"/>
            </a:pPr>
            <a:r>
              <a:rPr lang="en-GB" sz="900"/>
              <a:t>From</a:t>
            </a:r>
          </a:p>
          <a:p>
            <a:pPr marL="120650" lvl="0" indent="-111125">
              <a:spcAft>
                <a:spcPts val="200"/>
              </a:spcAft>
              <a:buClr>
                <a:schemeClr val="bg1"/>
              </a:buClr>
              <a:buSzPts val="800"/>
              <a:buFont typeface="Arial" panose="020B0604020202020204" pitchFamily="34" charset="0"/>
              <a:buChar char="•"/>
            </a:pPr>
            <a:r>
              <a:rPr lang="en-GB" sz="900"/>
              <a:t>To </a:t>
            </a:r>
          </a:p>
        </p:txBody>
      </p:sp>
      <p:sp>
        <p:nvSpPr>
          <p:cNvPr id="28" name="Google Shape;5295;p68">
            <a:extLst>
              <a:ext uri="{FF2B5EF4-FFF2-40B4-BE49-F238E27FC236}">
                <a16:creationId xmlns:a16="http://schemas.microsoft.com/office/drawing/2014/main" id="{D29D085A-539E-7F40-A188-521CBA90E9EC}"/>
              </a:ext>
            </a:extLst>
          </p:cNvPr>
          <p:cNvSpPr txBox="1"/>
          <p:nvPr/>
        </p:nvSpPr>
        <p:spPr>
          <a:xfrm>
            <a:off x="3876516" y="5629395"/>
            <a:ext cx="1669854" cy="428503"/>
          </a:xfrm>
          <a:prstGeom prst="rect">
            <a:avLst/>
          </a:prstGeom>
          <a:noFill/>
          <a:ln>
            <a:noFill/>
          </a:ln>
        </p:spPr>
        <p:txBody>
          <a:bodyPr spcFirstLastPara="1" wrap="square" lIns="36000" tIns="0" rIns="0" bIns="0" anchor="t" anchorCtr="0">
            <a:noAutofit/>
          </a:bodyPr>
          <a:lstStyle/>
          <a:p>
            <a:pPr marL="120650" lvl="0" indent="-111125">
              <a:spcAft>
                <a:spcPts val="200"/>
              </a:spcAft>
              <a:buClr>
                <a:schemeClr val="bg1"/>
              </a:buClr>
              <a:buSzPts val="800"/>
              <a:buFont typeface="Arial" panose="020B0604020202020204" pitchFamily="34" charset="0"/>
              <a:buChar char="•"/>
            </a:pPr>
            <a:r>
              <a:rPr lang="en-GB" sz="900"/>
              <a:t>From</a:t>
            </a:r>
          </a:p>
          <a:p>
            <a:pPr marL="120650" lvl="0" indent="-111125">
              <a:spcAft>
                <a:spcPts val="200"/>
              </a:spcAft>
              <a:buClr>
                <a:schemeClr val="bg1"/>
              </a:buClr>
              <a:buSzPts val="800"/>
              <a:buFont typeface="Arial" panose="020B0604020202020204" pitchFamily="34" charset="0"/>
              <a:buChar char="•"/>
            </a:pPr>
            <a:r>
              <a:rPr lang="en-GB" sz="900"/>
              <a:t>To </a:t>
            </a:r>
          </a:p>
        </p:txBody>
      </p:sp>
      <p:sp>
        <p:nvSpPr>
          <p:cNvPr id="29" name="Google Shape;5300;p68">
            <a:extLst>
              <a:ext uri="{FF2B5EF4-FFF2-40B4-BE49-F238E27FC236}">
                <a16:creationId xmlns:a16="http://schemas.microsoft.com/office/drawing/2014/main" id="{BDA01D5F-29BC-4D42-8C3E-8EAAA7544906}"/>
              </a:ext>
            </a:extLst>
          </p:cNvPr>
          <p:cNvSpPr txBox="1"/>
          <p:nvPr/>
        </p:nvSpPr>
        <p:spPr>
          <a:xfrm>
            <a:off x="5840096" y="5629395"/>
            <a:ext cx="1669854" cy="428505"/>
          </a:xfrm>
          <a:prstGeom prst="rect">
            <a:avLst/>
          </a:prstGeom>
          <a:noFill/>
          <a:ln>
            <a:noFill/>
          </a:ln>
        </p:spPr>
        <p:txBody>
          <a:bodyPr spcFirstLastPara="1" wrap="square" lIns="36000" tIns="0" rIns="0" bIns="0" anchor="t" anchorCtr="0">
            <a:noAutofit/>
          </a:bodyPr>
          <a:lstStyle/>
          <a:p>
            <a:pPr marL="120650" lvl="0" indent="-111125">
              <a:spcAft>
                <a:spcPts val="200"/>
              </a:spcAft>
              <a:buClr>
                <a:schemeClr val="bg1"/>
              </a:buClr>
              <a:buSzPts val="800"/>
              <a:buFont typeface="Arial" panose="020B0604020202020204" pitchFamily="34" charset="0"/>
              <a:buChar char="•"/>
            </a:pPr>
            <a:r>
              <a:rPr lang="en-GB" sz="900"/>
              <a:t>From</a:t>
            </a:r>
          </a:p>
          <a:p>
            <a:pPr marL="120650" lvl="0" indent="-111125">
              <a:spcAft>
                <a:spcPts val="200"/>
              </a:spcAft>
              <a:buClr>
                <a:schemeClr val="bg1"/>
              </a:buClr>
              <a:buSzPts val="800"/>
              <a:buFont typeface="Arial" panose="020B0604020202020204" pitchFamily="34" charset="0"/>
              <a:buChar char="•"/>
            </a:pPr>
            <a:r>
              <a:rPr lang="en-GB" sz="900"/>
              <a:t>To </a:t>
            </a:r>
          </a:p>
        </p:txBody>
      </p:sp>
      <p:sp>
        <p:nvSpPr>
          <p:cNvPr id="30" name="Google Shape;5305;p68">
            <a:extLst>
              <a:ext uri="{FF2B5EF4-FFF2-40B4-BE49-F238E27FC236}">
                <a16:creationId xmlns:a16="http://schemas.microsoft.com/office/drawing/2014/main" id="{EF344AF5-2DDD-644B-B072-409B5B4F219A}"/>
              </a:ext>
            </a:extLst>
          </p:cNvPr>
          <p:cNvSpPr txBox="1"/>
          <p:nvPr/>
        </p:nvSpPr>
        <p:spPr>
          <a:xfrm>
            <a:off x="7803676" y="5629396"/>
            <a:ext cx="1669854" cy="428506"/>
          </a:xfrm>
          <a:prstGeom prst="rect">
            <a:avLst/>
          </a:prstGeom>
          <a:noFill/>
          <a:ln>
            <a:noFill/>
          </a:ln>
        </p:spPr>
        <p:txBody>
          <a:bodyPr spcFirstLastPara="1" wrap="square" lIns="36000" tIns="0" rIns="0" bIns="0" anchor="t" anchorCtr="0">
            <a:noAutofit/>
          </a:bodyPr>
          <a:lstStyle/>
          <a:p>
            <a:pPr marL="120650" lvl="0" indent="-111125">
              <a:spcAft>
                <a:spcPts val="200"/>
              </a:spcAft>
              <a:buClr>
                <a:schemeClr val="bg1"/>
              </a:buClr>
              <a:buSzPts val="800"/>
              <a:buFont typeface="Arial" panose="020B0604020202020204" pitchFamily="34" charset="0"/>
              <a:buChar char="•"/>
            </a:pPr>
            <a:r>
              <a:rPr lang="en-GB" sz="900"/>
              <a:t>From</a:t>
            </a:r>
          </a:p>
          <a:p>
            <a:pPr marL="120650" lvl="0" indent="-111125">
              <a:spcAft>
                <a:spcPts val="200"/>
              </a:spcAft>
              <a:buClr>
                <a:schemeClr val="bg1"/>
              </a:buClr>
              <a:buSzPts val="800"/>
              <a:buFont typeface="Arial" panose="020B0604020202020204" pitchFamily="34" charset="0"/>
              <a:buChar char="•"/>
            </a:pPr>
            <a:r>
              <a:rPr lang="en-GB" sz="900"/>
              <a:t>To </a:t>
            </a:r>
          </a:p>
        </p:txBody>
      </p:sp>
      <p:sp>
        <p:nvSpPr>
          <p:cNvPr id="31" name="Google Shape;5310;p68">
            <a:extLst>
              <a:ext uri="{FF2B5EF4-FFF2-40B4-BE49-F238E27FC236}">
                <a16:creationId xmlns:a16="http://schemas.microsoft.com/office/drawing/2014/main" id="{D929C988-42A0-644D-AE0D-33B9AEDE3B6C}"/>
              </a:ext>
            </a:extLst>
          </p:cNvPr>
          <p:cNvSpPr txBox="1"/>
          <p:nvPr/>
        </p:nvSpPr>
        <p:spPr>
          <a:xfrm>
            <a:off x="9916434" y="5629395"/>
            <a:ext cx="1879881" cy="428503"/>
          </a:xfrm>
          <a:prstGeom prst="rect">
            <a:avLst/>
          </a:prstGeom>
          <a:noFill/>
          <a:ln>
            <a:noFill/>
          </a:ln>
        </p:spPr>
        <p:txBody>
          <a:bodyPr spcFirstLastPara="1" wrap="square" lIns="36000" tIns="0" rIns="0" bIns="0" anchor="t" anchorCtr="0">
            <a:noAutofit/>
          </a:bodyPr>
          <a:lstStyle/>
          <a:p>
            <a:pPr marL="120650" lvl="0" indent="-111125">
              <a:spcAft>
                <a:spcPts val="200"/>
              </a:spcAft>
              <a:buClr>
                <a:schemeClr val="bg1"/>
              </a:buClr>
              <a:buSzPts val="800"/>
              <a:buFont typeface="Arial" panose="020B0604020202020204" pitchFamily="34" charset="0"/>
              <a:buChar char="•"/>
            </a:pPr>
            <a:r>
              <a:rPr lang="en-GB" sz="900"/>
              <a:t>From</a:t>
            </a:r>
          </a:p>
          <a:p>
            <a:pPr marL="120650" lvl="0" indent="-111125">
              <a:spcAft>
                <a:spcPts val="200"/>
              </a:spcAft>
              <a:buClr>
                <a:schemeClr val="bg1"/>
              </a:buClr>
              <a:buSzPts val="800"/>
              <a:buFont typeface="Arial" panose="020B0604020202020204" pitchFamily="34" charset="0"/>
              <a:buChar char="•"/>
            </a:pPr>
            <a:r>
              <a:rPr lang="en-GB" sz="900"/>
              <a:t>To </a:t>
            </a:r>
          </a:p>
        </p:txBody>
      </p:sp>
    </p:spTree>
    <p:extLst>
      <p:ext uri="{BB962C8B-B14F-4D97-AF65-F5344CB8AC3E}">
        <p14:creationId xmlns:p14="http://schemas.microsoft.com/office/powerpoint/2010/main" val="8191749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le 4">
            <a:extLst>
              <a:ext uri="{FF2B5EF4-FFF2-40B4-BE49-F238E27FC236}">
                <a16:creationId xmlns:a16="http://schemas.microsoft.com/office/drawing/2014/main" id="{63B2A4B2-D2BD-D240-AF69-B1DC64FE3F2A}"/>
              </a:ext>
            </a:extLst>
          </p:cNvPr>
          <p:cNvGraphicFramePr>
            <a:graphicFrameLocks noGrp="1"/>
          </p:cNvGraphicFramePr>
          <p:nvPr>
            <p:extLst>
              <p:ext uri="{D42A27DB-BD31-4B8C-83A1-F6EECF244321}">
                <p14:modId xmlns:p14="http://schemas.microsoft.com/office/powerpoint/2010/main" val="276106743"/>
              </p:ext>
            </p:extLst>
          </p:nvPr>
        </p:nvGraphicFramePr>
        <p:xfrm>
          <a:off x="533399" y="1219201"/>
          <a:ext cx="11125199" cy="1979160"/>
        </p:xfrm>
        <a:graphic>
          <a:graphicData uri="http://schemas.openxmlformats.org/drawingml/2006/table">
            <a:tbl>
              <a:tblPr firstRow="1" bandRow="1"/>
              <a:tblGrid>
                <a:gridCol w="2199410">
                  <a:extLst>
                    <a:ext uri="{9D8B030D-6E8A-4147-A177-3AD203B41FA5}">
                      <a16:colId xmlns:a16="http://schemas.microsoft.com/office/drawing/2014/main" val="1590101120"/>
                    </a:ext>
                  </a:extLst>
                </a:gridCol>
                <a:gridCol w="4043139">
                  <a:extLst>
                    <a:ext uri="{9D8B030D-6E8A-4147-A177-3AD203B41FA5}">
                      <a16:colId xmlns:a16="http://schemas.microsoft.com/office/drawing/2014/main" val="412071732"/>
                    </a:ext>
                  </a:extLst>
                </a:gridCol>
                <a:gridCol w="2441325">
                  <a:extLst>
                    <a:ext uri="{9D8B030D-6E8A-4147-A177-3AD203B41FA5}">
                      <a16:colId xmlns:a16="http://schemas.microsoft.com/office/drawing/2014/main" val="3485733181"/>
                    </a:ext>
                  </a:extLst>
                </a:gridCol>
                <a:gridCol w="2441325">
                  <a:extLst>
                    <a:ext uri="{9D8B030D-6E8A-4147-A177-3AD203B41FA5}">
                      <a16:colId xmlns:a16="http://schemas.microsoft.com/office/drawing/2014/main" val="1186164341"/>
                    </a:ext>
                  </a:extLst>
                </a:gridCol>
              </a:tblGrid>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rgbClr val="5F607C"/>
                          </a:solidFill>
                          <a:effectLst/>
                          <a:uLnTx/>
                          <a:uFillTx/>
                          <a:latin typeface="+mn-lt"/>
                          <a:ea typeface="+mn-ea"/>
                          <a:cs typeface="+mn-cs"/>
                        </a:rPr>
                        <a:t>Work Package</a:t>
                      </a:r>
                      <a:endParaRPr lang="en-GB" sz="1200" b="1" noProof="0">
                        <a:solidFill>
                          <a:schemeClr val="tx1"/>
                        </a:solidFill>
                        <a:latin typeface="Proxima Nova Rg"/>
                      </a:endParaRPr>
                    </a:p>
                  </a:txBody>
                  <a:tcPr marL="108000" marR="108000" marT="108000" marB="108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100" b="1" i="0" u="none" strike="noStrike" kern="1200" cap="none" spc="0" normalizeH="0" baseline="0" noProof="0">
                          <a:ln>
                            <a:noFill/>
                          </a:ln>
                          <a:solidFill>
                            <a:srgbClr val="5F607C"/>
                          </a:solidFill>
                          <a:effectLst/>
                          <a:uLnTx/>
                          <a:uFillTx/>
                          <a:latin typeface="+mn-lt"/>
                          <a:ea typeface="+mn-ea"/>
                          <a:cs typeface="+mn-cs"/>
                        </a:rPr>
                        <a:t>Description</a:t>
                      </a:r>
                      <a:endParaRPr lang="en-GB" sz="1200" b="1" noProof="0">
                        <a:solidFill>
                          <a:schemeClr val="tx1"/>
                        </a:solidFill>
                        <a:latin typeface="Proxima Nova Rg"/>
                      </a:endParaRPr>
                    </a:p>
                  </a:txBody>
                  <a:tcPr marL="108000" marR="108000" marT="108000" marB="108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100" b="1" i="0" u="none" strike="noStrike" kern="1200" cap="none" spc="0" normalizeH="0" baseline="0" noProof="0">
                          <a:ln>
                            <a:noFill/>
                          </a:ln>
                          <a:solidFill>
                            <a:srgbClr val="5F607C"/>
                          </a:solidFill>
                          <a:effectLst/>
                          <a:uLnTx/>
                          <a:uFillTx/>
                          <a:latin typeface="+mn-lt"/>
                          <a:ea typeface="+mn-ea"/>
                          <a:cs typeface="+mn-cs"/>
                        </a:rPr>
                        <a:t>Effort in Person Days</a:t>
                      </a:r>
                      <a:endParaRPr lang="en-GB" sz="1200" b="1" noProof="0">
                        <a:solidFill>
                          <a:schemeClr val="tx1"/>
                        </a:solidFill>
                        <a:latin typeface="Proxima Nova Rg"/>
                      </a:endParaRPr>
                    </a:p>
                  </a:txBody>
                  <a:tcPr marL="108000" marR="108000" marT="108000" marB="108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100" b="1" i="0" u="none" strike="noStrike" kern="1200" cap="none" spc="0" normalizeH="0" baseline="0" noProof="0">
                          <a:ln>
                            <a:noFill/>
                          </a:ln>
                          <a:solidFill>
                            <a:srgbClr val="5F607C"/>
                          </a:solidFill>
                          <a:effectLst/>
                          <a:uLnTx/>
                          <a:uFillTx/>
                          <a:latin typeface="+mn-lt"/>
                          <a:ea typeface="+mn-ea"/>
                          <a:cs typeface="+mn-cs"/>
                        </a:rPr>
                        <a:t>Effort in €</a:t>
                      </a:r>
                      <a:endParaRPr lang="en-GB" sz="1200" b="1" noProof="0">
                        <a:solidFill>
                          <a:schemeClr val="tx1"/>
                        </a:solidFill>
                        <a:latin typeface="Proxima Nova Rg"/>
                      </a:endParaRPr>
                    </a:p>
                  </a:txBody>
                  <a:tcPr marL="108000" marR="108000" marT="108000" marB="108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7283791"/>
                  </a:ext>
                </a:extLst>
              </a:tr>
              <a:tr h="0">
                <a:tc>
                  <a:txBody>
                    <a:bodyPr/>
                    <a:lstStyle/>
                    <a:p>
                      <a:pPr>
                        <a:lnSpc>
                          <a:spcPct val="100000"/>
                        </a:lnSpc>
                      </a:pPr>
                      <a:r>
                        <a:rPr lang="en-GB" sz="1200" noProof="0">
                          <a:solidFill>
                            <a:schemeClr val="tx1"/>
                          </a:solidFill>
                          <a:latin typeface="Proxima Nova Rg"/>
                        </a:rPr>
                        <a:t>Package A</a:t>
                      </a:r>
                    </a:p>
                  </a:txBody>
                  <a:tcPr marL="108000" marR="108000" marT="108000" marB="108000">
                    <a:lnL w="9525" cap="flat" cmpd="sng">
                      <a:noFill/>
                      <a:prstDash val="solid"/>
                      <a:round/>
                      <a:headEnd type="none" w="sm" len="sm"/>
                      <a:tailEnd type="none" w="sm" len="sm"/>
                    </a:lnL>
                    <a:lnR w="9525" cap="flat" cmpd="sng">
                      <a:noFill/>
                      <a:prstDash val="solid"/>
                      <a:round/>
                      <a:headEnd type="none" w="sm" len="sm"/>
                      <a:tailEnd type="none" w="sm" len="sm"/>
                    </a:lnR>
                    <a:lnT w="6350" cap="flat" cmpd="sng" algn="ctr">
                      <a:solidFill>
                        <a:schemeClr val="bg2"/>
                      </a:solidFill>
                      <a:prstDash val="solid"/>
                      <a:round/>
                      <a:headEnd type="none" w="med" len="med"/>
                      <a:tailEnd type="none" w="med" len="med"/>
                    </a:lnT>
                    <a:lnB w="635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185738" marR="0" indent="-185738" algn="l" rtl="0">
                        <a:lnSpc>
                          <a:spcPct val="100000"/>
                        </a:lnSpc>
                        <a:spcBef>
                          <a:spcPts val="0"/>
                        </a:spcBef>
                        <a:spcAft>
                          <a:spcPts val="0"/>
                        </a:spcAft>
                        <a:buClr>
                          <a:schemeClr val="accent6"/>
                        </a:buClr>
                        <a:buFont typeface="Arial" panose="020B0604020202020204" pitchFamily="34" charset="0"/>
                        <a:buChar char="•"/>
                        <a:tabLst/>
                      </a:pPr>
                      <a:r>
                        <a:rPr lang="en-GB" sz="1100" b="0" i="0" u="none" strike="noStrike" cap="none" noProof="0" dirty="0">
                          <a:solidFill>
                            <a:schemeClr val="tx1"/>
                          </a:solidFill>
                          <a:latin typeface="Proxima Nova Rg"/>
                          <a:ea typeface="+mn-ea"/>
                          <a:cs typeface="+mn-cs"/>
                          <a:sym typeface="Arial"/>
                        </a:rPr>
                        <a:t>[Description]</a:t>
                      </a:r>
                    </a:p>
                  </a:txBody>
                  <a:tcPr marL="108000" marR="108000" marT="108000" marB="108000">
                    <a:lnL w="9525" cap="flat" cmpd="sng">
                      <a:noFill/>
                      <a:prstDash val="solid"/>
                      <a:round/>
                      <a:headEnd type="none" w="sm" len="sm"/>
                      <a:tailEnd type="none" w="sm" len="sm"/>
                    </a:lnL>
                    <a:lnR w="9525" cap="flat" cmpd="sng">
                      <a:noFill/>
                      <a:prstDash val="solid"/>
                      <a:round/>
                      <a:headEnd type="none" w="sm" len="sm"/>
                      <a:tailEnd type="none" w="sm" len="sm"/>
                    </a:lnR>
                    <a:lnT w="6350" cap="flat" cmpd="sng" algn="ctr">
                      <a:solidFill>
                        <a:schemeClr val="bg2"/>
                      </a:solidFill>
                      <a:prstDash val="solid"/>
                      <a:round/>
                      <a:headEnd type="none" w="med" len="med"/>
                      <a:tailEnd type="none" w="med" len="med"/>
                    </a:lnT>
                    <a:lnB w="635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a:lnSpc>
                          <a:spcPct val="100000"/>
                        </a:lnSpc>
                        <a:spcBef>
                          <a:spcPts val="0"/>
                        </a:spcBef>
                        <a:spcAft>
                          <a:spcPts val="0"/>
                        </a:spcAft>
                        <a:buClr>
                          <a:srgbClr val="002060"/>
                        </a:buClr>
                        <a:buFont typeface="Arial" panose="020B0604020202020204" pitchFamily="34" charset="0"/>
                        <a:buNone/>
                        <a:tabLst/>
                      </a:pPr>
                      <a:r>
                        <a:rPr lang="en-GB" sz="1100" b="0" i="0" u="none" strike="noStrike" cap="none" noProof="0">
                          <a:solidFill>
                            <a:schemeClr val="tx1"/>
                          </a:solidFill>
                          <a:latin typeface="Proxima Nova Rg"/>
                          <a:ea typeface="+mn-ea"/>
                          <a:cs typeface="+mn-cs"/>
                          <a:sym typeface="Arial"/>
                        </a:rPr>
                        <a:t>XY PT</a:t>
                      </a:r>
                    </a:p>
                  </a:txBody>
                  <a:tcPr marL="108000" marR="108000" marT="108000" marB="108000">
                    <a:lnL w="9525" cap="flat" cmpd="sng">
                      <a:noFill/>
                      <a:prstDash val="solid"/>
                      <a:round/>
                      <a:headEnd type="none" w="sm" len="sm"/>
                      <a:tailEnd type="none" w="sm" len="sm"/>
                    </a:lnL>
                    <a:lnR w="9525" cap="flat" cmpd="sng">
                      <a:noFill/>
                      <a:prstDash val="solid"/>
                      <a:round/>
                      <a:headEnd type="none" w="sm" len="sm"/>
                      <a:tailEnd type="none" w="sm" len="sm"/>
                    </a:lnR>
                    <a:lnT w="6350" cap="flat" cmpd="sng" algn="ctr">
                      <a:solidFill>
                        <a:schemeClr val="bg2"/>
                      </a:solidFill>
                      <a:prstDash val="solid"/>
                      <a:round/>
                      <a:headEnd type="none" w="med" len="med"/>
                      <a:tailEnd type="none" w="med" len="med"/>
                    </a:lnT>
                    <a:lnB w="635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a:lnSpc>
                          <a:spcPct val="100000"/>
                        </a:lnSpc>
                        <a:spcBef>
                          <a:spcPts val="0"/>
                        </a:spcBef>
                        <a:spcAft>
                          <a:spcPts val="0"/>
                        </a:spcAft>
                        <a:buClr>
                          <a:srgbClr val="002060"/>
                        </a:buClr>
                        <a:buFont typeface="Arial" panose="020B0604020202020204" pitchFamily="34" charset="0"/>
                        <a:buNone/>
                        <a:tabLst/>
                      </a:pPr>
                      <a:r>
                        <a:rPr lang="en-GB" sz="1100" b="0" i="0" u="none" strike="noStrike" cap="none" noProof="0">
                          <a:solidFill>
                            <a:schemeClr val="tx1"/>
                          </a:solidFill>
                          <a:latin typeface="Proxima Nova Rg"/>
                          <a:ea typeface="+mn-ea"/>
                          <a:cs typeface="+mn-cs"/>
                          <a:sym typeface="Arial"/>
                        </a:rPr>
                        <a:t>XYZ €</a:t>
                      </a:r>
                    </a:p>
                  </a:txBody>
                  <a:tcPr marL="108000" marR="108000" marT="108000" marB="108000">
                    <a:lnL w="9525" cap="flat" cmpd="sng">
                      <a:noFill/>
                      <a:prstDash val="solid"/>
                      <a:round/>
                      <a:headEnd type="none" w="sm" len="sm"/>
                      <a:tailEnd type="none" w="sm" len="sm"/>
                    </a:lnL>
                    <a:lnR w="9525" cap="flat" cmpd="sng">
                      <a:noFill/>
                      <a:prstDash val="solid"/>
                      <a:round/>
                      <a:headEnd type="none" w="sm" len="sm"/>
                      <a:tailEnd type="none" w="sm" len="sm"/>
                    </a:lnR>
                    <a:lnT w="6350" cap="flat" cmpd="sng" algn="ctr">
                      <a:solidFill>
                        <a:schemeClr val="bg2"/>
                      </a:solidFill>
                      <a:prstDash val="solid"/>
                      <a:round/>
                      <a:headEnd type="none" w="med" len="med"/>
                      <a:tailEnd type="none" w="med" len="med"/>
                    </a:lnT>
                    <a:lnB w="635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8874636"/>
                  </a:ext>
                </a:extLst>
              </a:tr>
              <a:tr h="0">
                <a:tc>
                  <a:txBody>
                    <a:bodyPr/>
                    <a:lstStyle/>
                    <a:p>
                      <a:pPr>
                        <a:lnSpc>
                          <a:spcPct val="100000"/>
                        </a:lnSpc>
                      </a:pPr>
                      <a:r>
                        <a:rPr lang="en-GB" sz="1200" noProof="0">
                          <a:solidFill>
                            <a:schemeClr val="tx1"/>
                          </a:solidFill>
                          <a:latin typeface="Proxima Nova Rg"/>
                        </a:rPr>
                        <a:t>Package B</a:t>
                      </a:r>
                    </a:p>
                  </a:txBody>
                  <a:tcPr marL="108000" marR="108000" marT="108000" marB="108000">
                    <a:lnL w="9525" cap="flat" cmpd="sng">
                      <a:noFill/>
                      <a:prstDash val="solid"/>
                      <a:round/>
                      <a:headEnd type="none" w="sm" len="sm"/>
                      <a:tailEnd type="none" w="sm" len="sm"/>
                    </a:lnL>
                    <a:lnR w="9525" cap="flat" cmpd="sng">
                      <a:noFill/>
                      <a:prstDash val="solid"/>
                      <a:round/>
                      <a:headEnd type="none" w="sm" len="sm"/>
                      <a:tailEnd type="none" w="sm" len="sm"/>
                    </a:lnR>
                    <a:lnT w="6350" cap="flat" cmpd="sng" algn="ctr">
                      <a:solidFill>
                        <a:schemeClr val="bg2"/>
                      </a:solidFill>
                      <a:prstDash val="sysDash"/>
                      <a:round/>
                      <a:headEnd type="none" w="med" len="med"/>
                      <a:tailEnd type="none" w="med" len="med"/>
                    </a:lnT>
                    <a:lnB w="635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185738" marR="0" lvl="0" indent="-185738" algn="l" defTabSz="914400" rtl="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lang="en-GB" sz="1100" b="0" i="0" u="none" strike="noStrike" cap="none" noProof="0">
                          <a:solidFill>
                            <a:schemeClr val="tx1"/>
                          </a:solidFill>
                          <a:latin typeface="Proxima Nova Rg"/>
                          <a:ea typeface="+mn-ea"/>
                          <a:cs typeface="+mn-cs"/>
                          <a:sym typeface="Arial"/>
                        </a:rPr>
                        <a:t>[Description]</a:t>
                      </a:r>
                    </a:p>
                  </a:txBody>
                  <a:tcPr marL="108000" marR="108000" marT="108000" marB="108000">
                    <a:lnL w="9525" cap="flat" cmpd="sng">
                      <a:noFill/>
                      <a:prstDash val="solid"/>
                      <a:round/>
                      <a:headEnd type="none" w="sm" len="sm"/>
                      <a:tailEnd type="none" w="sm" len="sm"/>
                    </a:lnL>
                    <a:lnR w="9525" cap="flat" cmpd="sng">
                      <a:noFill/>
                      <a:prstDash val="solid"/>
                      <a:round/>
                      <a:headEnd type="none" w="sm" len="sm"/>
                      <a:tailEnd type="none" w="sm" len="sm"/>
                    </a:lnR>
                    <a:lnT w="6350" cap="flat" cmpd="sng" algn="ctr">
                      <a:solidFill>
                        <a:schemeClr val="bg2"/>
                      </a:solidFill>
                      <a:prstDash val="sysDash"/>
                      <a:round/>
                      <a:headEnd type="none" w="med" len="med"/>
                      <a:tailEnd type="none" w="med" len="med"/>
                    </a:lnT>
                    <a:lnB w="635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2060"/>
                        </a:buClr>
                        <a:buSzTx/>
                        <a:buFont typeface="Arial" panose="020B0604020202020204" pitchFamily="34" charset="0"/>
                        <a:buNone/>
                        <a:tabLst/>
                        <a:defRPr/>
                      </a:pPr>
                      <a:r>
                        <a:rPr kumimoji="0" lang="en-GB" sz="1100" b="0" i="0" u="none" strike="noStrike" kern="1200" cap="none" spc="0" normalizeH="0" baseline="0" noProof="0">
                          <a:ln>
                            <a:noFill/>
                          </a:ln>
                          <a:solidFill>
                            <a:srgbClr val="000000"/>
                          </a:solidFill>
                          <a:effectLst/>
                          <a:uLnTx/>
                          <a:uFillTx/>
                          <a:latin typeface="Proxima Nova Rg"/>
                          <a:ea typeface="+mn-ea"/>
                          <a:cs typeface="+mn-cs"/>
                          <a:sym typeface="Arial"/>
                        </a:rPr>
                        <a:t>XY PT</a:t>
                      </a:r>
                    </a:p>
                  </a:txBody>
                  <a:tcPr marL="108000" marR="108000" marT="108000" marB="108000">
                    <a:lnL w="9525" cap="flat" cmpd="sng">
                      <a:noFill/>
                      <a:prstDash val="solid"/>
                      <a:round/>
                      <a:headEnd type="none" w="sm" len="sm"/>
                      <a:tailEnd type="none" w="sm" len="sm"/>
                    </a:lnL>
                    <a:lnR w="9525" cap="flat" cmpd="sng">
                      <a:noFill/>
                      <a:prstDash val="solid"/>
                      <a:round/>
                      <a:headEnd type="none" w="sm" len="sm"/>
                      <a:tailEnd type="none" w="sm" len="sm"/>
                    </a:lnR>
                    <a:lnT w="6350" cap="flat" cmpd="sng" algn="ctr">
                      <a:solidFill>
                        <a:schemeClr val="bg2"/>
                      </a:solidFill>
                      <a:prstDash val="sysDash"/>
                      <a:round/>
                      <a:headEnd type="none" w="med" len="med"/>
                      <a:tailEnd type="none" w="med" len="med"/>
                    </a:lnT>
                    <a:lnB w="635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a:lnSpc>
                          <a:spcPct val="100000"/>
                        </a:lnSpc>
                        <a:spcBef>
                          <a:spcPts val="0"/>
                        </a:spcBef>
                        <a:spcAft>
                          <a:spcPts val="0"/>
                        </a:spcAft>
                        <a:buClr>
                          <a:srgbClr val="002060"/>
                        </a:buClr>
                        <a:buFont typeface="Arial" panose="020B0604020202020204" pitchFamily="34" charset="0"/>
                        <a:buNone/>
                        <a:tabLst/>
                      </a:pPr>
                      <a:r>
                        <a:rPr lang="en-GB" sz="1100" b="0" i="0" u="none" strike="noStrike" cap="none" noProof="0">
                          <a:solidFill>
                            <a:schemeClr val="tx1"/>
                          </a:solidFill>
                          <a:latin typeface="Proxima Nova Rg"/>
                          <a:ea typeface="+mn-ea"/>
                          <a:cs typeface="+mn-cs"/>
                          <a:sym typeface="Arial"/>
                        </a:rPr>
                        <a:t>XYZ €</a:t>
                      </a:r>
                    </a:p>
                  </a:txBody>
                  <a:tcPr marL="108000" marR="108000" marT="108000" marB="108000">
                    <a:lnL w="9525" cap="flat" cmpd="sng">
                      <a:noFill/>
                      <a:prstDash val="solid"/>
                      <a:round/>
                      <a:headEnd type="none" w="sm" len="sm"/>
                      <a:tailEnd type="none" w="sm" len="sm"/>
                    </a:lnL>
                    <a:lnR w="9525" cap="flat" cmpd="sng">
                      <a:noFill/>
                      <a:prstDash val="solid"/>
                      <a:round/>
                      <a:headEnd type="none" w="sm" len="sm"/>
                      <a:tailEnd type="none" w="sm" len="sm"/>
                    </a:lnR>
                    <a:lnT w="6350" cap="flat" cmpd="sng" algn="ctr">
                      <a:solidFill>
                        <a:schemeClr val="bg2"/>
                      </a:solidFill>
                      <a:prstDash val="sysDash"/>
                      <a:round/>
                      <a:headEnd type="none" w="med" len="med"/>
                      <a:tailEnd type="none" w="med" len="med"/>
                    </a:lnT>
                    <a:lnB w="635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1509025"/>
                  </a:ext>
                </a:extLst>
              </a:tr>
              <a:tr h="0">
                <a:tc>
                  <a:txBody>
                    <a:bodyPr/>
                    <a:lstStyle/>
                    <a:p>
                      <a:pPr>
                        <a:lnSpc>
                          <a:spcPct val="100000"/>
                        </a:lnSpc>
                      </a:pPr>
                      <a:r>
                        <a:rPr lang="en-GB" sz="1200" noProof="0">
                          <a:solidFill>
                            <a:schemeClr val="tx1"/>
                          </a:solidFill>
                          <a:latin typeface="Proxima Nova Rg"/>
                        </a:rPr>
                        <a:t>Package C</a:t>
                      </a:r>
                    </a:p>
                  </a:txBody>
                  <a:tcPr marL="108000" marR="108000" marT="108000" marB="108000">
                    <a:lnL w="9525" cap="flat" cmpd="sng">
                      <a:noFill/>
                      <a:prstDash val="solid"/>
                      <a:round/>
                      <a:headEnd type="none" w="sm" len="sm"/>
                      <a:tailEnd type="none" w="sm" len="sm"/>
                    </a:lnL>
                    <a:lnR w="9525" cap="flat" cmpd="sng">
                      <a:noFill/>
                      <a:prstDash val="solid"/>
                      <a:round/>
                      <a:headEnd type="none" w="sm" len="sm"/>
                      <a:tailEnd type="none" w="sm" len="sm"/>
                    </a:lnR>
                    <a:lnT w="6350" cap="flat" cmpd="sng" algn="ctr">
                      <a:solidFill>
                        <a:schemeClr val="bg2"/>
                      </a:solidFill>
                      <a:prstDash val="sysDash"/>
                      <a:round/>
                      <a:headEnd type="none" w="med" len="med"/>
                      <a:tailEnd type="none" w="med" len="med"/>
                    </a:lnT>
                    <a:lnB w="635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185738" marR="0" lvl="0" indent="-185738" algn="l" defTabSz="914400" rtl="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lang="en-GB" sz="1100" b="0" i="0" u="none" strike="noStrike" cap="none" noProof="0">
                          <a:solidFill>
                            <a:schemeClr val="tx1"/>
                          </a:solidFill>
                          <a:latin typeface="Proxima Nova Rg"/>
                          <a:ea typeface="+mn-ea"/>
                          <a:cs typeface="+mn-cs"/>
                          <a:sym typeface="Arial"/>
                        </a:rPr>
                        <a:t>[Description]</a:t>
                      </a:r>
                    </a:p>
                  </a:txBody>
                  <a:tcPr marL="108000" marR="108000" marT="108000" marB="108000">
                    <a:lnL w="9525" cap="flat" cmpd="sng">
                      <a:noFill/>
                      <a:prstDash val="solid"/>
                      <a:round/>
                      <a:headEnd type="none" w="sm" len="sm"/>
                      <a:tailEnd type="none" w="sm" len="sm"/>
                    </a:lnL>
                    <a:lnR w="9525" cap="flat" cmpd="sng">
                      <a:noFill/>
                      <a:prstDash val="solid"/>
                      <a:round/>
                      <a:headEnd type="none" w="sm" len="sm"/>
                      <a:tailEnd type="none" w="sm" len="sm"/>
                    </a:lnR>
                    <a:lnT w="6350" cap="flat" cmpd="sng" algn="ctr">
                      <a:solidFill>
                        <a:schemeClr val="bg2"/>
                      </a:solidFill>
                      <a:prstDash val="sysDash"/>
                      <a:round/>
                      <a:headEnd type="none" w="med" len="med"/>
                      <a:tailEnd type="none" w="med" len="med"/>
                    </a:lnT>
                    <a:lnB w="635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100" b="0" i="0" u="none" strike="noStrike" cap="none" noProof="0">
                          <a:solidFill>
                            <a:schemeClr val="tx1"/>
                          </a:solidFill>
                          <a:latin typeface="Proxima Nova Rg"/>
                          <a:ea typeface="+mn-ea"/>
                          <a:cs typeface="+mn-cs"/>
                          <a:sym typeface="Arial"/>
                        </a:rPr>
                        <a:t>XY PT</a:t>
                      </a:r>
                    </a:p>
                  </a:txBody>
                  <a:tcPr marL="108000" marR="108000" marT="108000" marB="108000">
                    <a:lnL w="9525" cap="flat" cmpd="sng">
                      <a:noFill/>
                      <a:prstDash val="solid"/>
                      <a:round/>
                      <a:headEnd type="none" w="sm" len="sm"/>
                      <a:tailEnd type="none" w="sm" len="sm"/>
                    </a:lnL>
                    <a:lnR w="9525" cap="flat" cmpd="sng">
                      <a:noFill/>
                      <a:prstDash val="solid"/>
                      <a:round/>
                      <a:headEnd type="none" w="sm" len="sm"/>
                      <a:tailEnd type="none" w="sm" len="sm"/>
                    </a:lnR>
                    <a:lnT w="6350" cap="flat" cmpd="sng" algn="ctr">
                      <a:solidFill>
                        <a:schemeClr val="bg2"/>
                      </a:solidFill>
                      <a:prstDash val="sysDash"/>
                      <a:round/>
                      <a:headEnd type="none" w="med" len="med"/>
                      <a:tailEnd type="none" w="med" len="med"/>
                    </a:lnT>
                    <a:lnB w="635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l" rtl="0">
                        <a:lnSpc>
                          <a:spcPct val="100000"/>
                        </a:lnSpc>
                        <a:spcBef>
                          <a:spcPts val="0"/>
                        </a:spcBef>
                        <a:spcAft>
                          <a:spcPts val="0"/>
                        </a:spcAft>
                        <a:buClr>
                          <a:srgbClr val="002060"/>
                        </a:buClr>
                        <a:buFont typeface="Arial" panose="020B0604020202020204" pitchFamily="34" charset="0"/>
                        <a:buNone/>
                        <a:tabLst/>
                      </a:pPr>
                      <a:r>
                        <a:rPr lang="en-GB" sz="1100" b="0" i="0" u="none" strike="noStrike" cap="none" noProof="0">
                          <a:solidFill>
                            <a:schemeClr val="tx1"/>
                          </a:solidFill>
                          <a:latin typeface="Proxima Nova Rg"/>
                          <a:ea typeface="+mn-ea"/>
                          <a:cs typeface="+mn-cs"/>
                          <a:sym typeface="Arial"/>
                        </a:rPr>
                        <a:t>XYZ €</a:t>
                      </a:r>
                    </a:p>
                  </a:txBody>
                  <a:tcPr marL="108000" marR="108000" marT="108000" marB="108000">
                    <a:lnL w="9525" cap="flat" cmpd="sng">
                      <a:noFill/>
                      <a:prstDash val="solid"/>
                      <a:round/>
                      <a:headEnd type="none" w="sm" len="sm"/>
                      <a:tailEnd type="none" w="sm" len="sm"/>
                    </a:lnL>
                    <a:lnR w="9525" cap="flat" cmpd="sng">
                      <a:noFill/>
                      <a:prstDash val="solid"/>
                      <a:round/>
                      <a:headEnd type="none" w="sm" len="sm"/>
                      <a:tailEnd type="none" w="sm" len="sm"/>
                    </a:lnR>
                    <a:lnT w="6350" cap="flat" cmpd="sng" algn="ctr">
                      <a:solidFill>
                        <a:schemeClr val="bg2"/>
                      </a:solidFill>
                      <a:prstDash val="sysDash"/>
                      <a:round/>
                      <a:headEnd type="none" w="med" len="med"/>
                      <a:tailEnd type="none" w="med" len="med"/>
                    </a:lnT>
                    <a:lnB w="6350" cap="flat" cmpd="sng" algn="ctr">
                      <a:solidFill>
                        <a:schemeClr val="bg2"/>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441"/>
                  </a:ext>
                </a:extLst>
              </a:tr>
              <a:tr h="0">
                <a:tc>
                  <a:txBody>
                    <a:bodyPr/>
                    <a:lstStyle/>
                    <a:p>
                      <a:pPr>
                        <a:lnSpc>
                          <a:spcPct val="100000"/>
                        </a:lnSpc>
                      </a:pPr>
                      <a:r>
                        <a:rPr lang="en-GB" sz="1200" b="1" noProof="0">
                          <a:solidFill>
                            <a:schemeClr val="accent1"/>
                          </a:solidFill>
                          <a:latin typeface="Proxima Nova Rg"/>
                        </a:rPr>
                        <a:t>Total</a:t>
                      </a:r>
                    </a:p>
                  </a:txBody>
                  <a:tcPr marL="108000" marR="108000" marT="108000" marB="108000">
                    <a:lnL w="9525" cap="flat" cmpd="sng">
                      <a:noFill/>
                      <a:prstDash val="solid"/>
                      <a:round/>
                      <a:headEnd type="none" w="sm" len="sm"/>
                      <a:tailEnd type="none" w="sm" len="sm"/>
                    </a:lnL>
                    <a:lnR w="9525" cap="flat" cmpd="sng">
                      <a:noFill/>
                      <a:prstDash val="solid"/>
                      <a:round/>
                      <a:headEnd type="none" w="sm" len="sm"/>
                      <a:tailEnd type="none" w="sm" len="sm"/>
                    </a:lnR>
                    <a:lnT w="6350" cap="flat" cmpd="sng" algn="ctr">
                      <a:solidFill>
                        <a:schemeClr val="bg2"/>
                      </a:solidFill>
                      <a:prstDash val="sysDash"/>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marL="0" indent="0">
                        <a:lnSpc>
                          <a:spcPct val="100000"/>
                        </a:lnSpc>
                        <a:buClr>
                          <a:srgbClr val="FF644C"/>
                        </a:buClr>
                        <a:buFont typeface="Wingdings" pitchFamily="2" charset="2"/>
                        <a:buNone/>
                      </a:pPr>
                      <a:endParaRPr lang="en-GB" sz="1100" b="1" noProof="0">
                        <a:solidFill>
                          <a:schemeClr val="accent1"/>
                        </a:solidFill>
                        <a:latin typeface="Proxima Nova Rg"/>
                      </a:endParaRPr>
                    </a:p>
                  </a:txBody>
                  <a:tcPr marL="108000" marR="108000" marT="108000" marB="108000">
                    <a:lnL w="9525" cap="flat" cmpd="sng">
                      <a:noFill/>
                      <a:prstDash val="solid"/>
                      <a:round/>
                      <a:headEnd type="none" w="sm" len="sm"/>
                      <a:tailEnd type="none" w="sm" len="sm"/>
                    </a:lnL>
                    <a:lnR w="9525" cap="flat" cmpd="sng">
                      <a:noFill/>
                      <a:prstDash val="solid"/>
                      <a:round/>
                      <a:headEnd type="none" w="sm" len="sm"/>
                      <a:tailEnd type="none" w="sm" len="sm"/>
                    </a:lnR>
                    <a:lnT w="6350" cap="flat" cmpd="sng" algn="ctr">
                      <a:solidFill>
                        <a:schemeClr val="bg2"/>
                      </a:solidFill>
                      <a:prstDash val="sysDash"/>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marL="0" indent="0">
                        <a:lnSpc>
                          <a:spcPct val="100000"/>
                        </a:lnSpc>
                        <a:buFont typeface="Arial" panose="020B0604020202020204" pitchFamily="34" charset="0"/>
                        <a:buNone/>
                      </a:pPr>
                      <a:r>
                        <a:rPr lang="en-GB" sz="1100" b="1" noProof="0">
                          <a:solidFill>
                            <a:schemeClr val="accent1"/>
                          </a:solidFill>
                          <a:latin typeface="Proxima Nova Rg"/>
                        </a:rPr>
                        <a:t>XY PT</a:t>
                      </a:r>
                    </a:p>
                  </a:txBody>
                  <a:tcPr marL="108000" marR="108000" marT="108000" marB="108000">
                    <a:lnL w="9525" cap="flat" cmpd="sng">
                      <a:noFill/>
                      <a:prstDash val="solid"/>
                      <a:round/>
                      <a:headEnd type="none" w="sm" len="sm"/>
                      <a:tailEnd type="none" w="sm" len="sm"/>
                    </a:lnL>
                    <a:lnR w="9525" cap="flat" cmpd="sng">
                      <a:noFill/>
                      <a:prstDash val="solid"/>
                      <a:round/>
                      <a:headEnd type="none" w="sm" len="sm"/>
                      <a:tailEnd type="none" w="sm" len="sm"/>
                    </a:lnR>
                    <a:lnT w="6350" cap="flat" cmpd="sng" algn="ctr">
                      <a:solidFill>
                        <a:schemeClr val="bg2"/>
                      </a:solidFill>
                      <a:prstDash val="sysDash"/>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marL="0" indent="0">
                        <a:lnSpc>
                          <a:spcPct val="100000"/>
                        </a:lnSpc>
                        <a:buFont typeface="Arial" panose="020B0604020202020204" pitchFamily="34" charset="0"/>
                        <a:buNone/>
                      </a:pPr>
                      <a:r>
                        <a:rPr lang="en-GB" sz="1100" b="1" noProof="0" dirty="0">
                          <a:solidFill>
                            <a:schemeClr val="accent1"/>
                          </a:solidFill>
                          <a:latin typeface="+mn-lt"/>
                        </a:rPr>
                        <a:t>XYZ €</a:t>
                      </a:r>
                    </a:p>
                  </a:txBody>
                  <a:tcPr marL="108000" marR="108000" marT="108000" marB="108000">
                    <a:lnL w="9525" cap="flat" cmpd="sng">
                      <a:noFill/>
                      <a:prstDash val="solid"/>
                      <a:round/>
                      <a:headEnd type="none" w="sm" len="sm"/>
                      <a:tailEnd type="none" w="sm" len="sm"/>
                    </a:lnL>
                    <a:lnR w="9525" cap="flat" cmpd="sng">
                      <a:noFill/>
                      <a:prstDash val="solid"/>
                      <a:round/>
                      <a:headEnd type="none" w="sm" len="sm"/>
                      <a:tailEnd type="none" w="sm" len="sm"/>
                    </a:lnR>
                    <a:lnT w="6350" cap="flat" cmpd="sng" algn="ctr">
                      <a:solidFill>
                        <a:schemeClr val="bg2"/>
                      </a:solidFill>
                      <a:prstDash val="sysDash"/>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449882950"/>
                  </a:ext>
                </a:extLst>
              </a:tr>
            </a:tbl>
          </a:graphicData>
        </a:graphic>
      </p:graphicFrame>
      <p:sp>
        <p:nvSpPr>
          <p:cNvPr id="2" name="Title 1">
            <a:extLst>
              <a:ext uri="{FF2B5EF4-FFF2-40B4-BE49-F238E27FC236}">
                <a16:creationId xmlns:a16="http://schemas.microsoft.com/office/drawing/2014/main" id="{284A8A93-C165-C348-A32C-F7A798933907}"/>
              </a:ext>
            </a:extLst>
          </p:cNvPr>
          <p:cNvSpPr>
            <a:spLocks noGrp="1"/>
          </p:cNvSpPr>
          <p:nvPr>
            <p:ph type="title"/>
          </p:nvPr>
        </p:nvSpPr>
        <p:spPr/>
        <p:txBody>
          <a:bodyPr/>
          <a:lstStyle/>
          <a:p>
            <a:r>
              <a:rPr lang="en-GB" dirty="0"/>
              <a:t>Offering</a:t>
            </a:r>
          </a:p>
        </p:txBody>
      </p:sp>
    </p:spTree>
    <p:extLst>
      <p:ext uri="{BB962C8B-B14F-4D97-AF65-F5344CB8AC3E}">
        <p14:creationId xmlns:p14="http://schemas.microsoft.com/office/powerpoint/2010/main" val="16291707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87820-359B-974A-B96A-AF3F1A5A5D0B}"/>
              </a:ext>
            </a:extLst>
          </p:cNvPr>
          <p:cNvSpPr>
            <a:spLocks noGrp="1"/>
          </p:cNvSpPr>
          <p:nvPr>
            <p:ph type="title"/>
          </p:nvPr>
        </p:nvSpPr>
        <p:spPr/>
        <p:txBody>
          <a:bodyPr/>
          <a:lstStyle/>
          <a:p>
            <a:r>
              <a:rPr lang="en-GB"/>
              <a:t>Offering in T-Shirt-Sizes</a:t>
            </a:r>
          </a:p>
        </p:txBody>
      </p:sp>
      <p:sp>
        <p:nvSpPr>
          <p:cNvPr id="4" name="Google Shape;469;p45">
            <a:extLst>
              <a:ext uri="{FF2B5EF4-FFF2-40B4-BE49-F238E27FC236}">
                <a16:creationId xmlns:a16="http://schemas.microsoft.com/office/drawing/2014/main" id="{03D1F823-7403-5042-AB0C-378D9AE27C27}"/>
              </a:ext>
            </a:extLst>
          </p:cNvPr>
          <p:cNvSpPr/>
          <p:nvPr/>
        </p:nvSpPr>
        <p:spPr>
          <a:xfrm>
            <a:off x="1704349" y="2266014"/>
            <a:ext cx="3259144" cy="1962248"/>
          </a:xfrm>
          <a:prstGeom prst="rect">
            <a:avLst/>
          </a:prstGeom>
          <a:solidFill>
            <a:srgbClr val="FFFFFF"/>
          </a:solidFill>
          <a:ln w="9525" cap="flat" cmpd="sng">
            <a:solidFill>
              <a:schemeClr val="bg1">
                <a:lumMod val="95000"/>
              </a:schemeClr>
            </a:solidFill>
            <a:prstDash val="solid"/>
            <a:round/>
            <a:headEnd type="none" w="sm" len="sm"/>
            <a:tailEnd type="none" w="sm" len="sm"/>
          </a:ln>
        </p:spPr>
        <p:txBody>
          <a:bodyPr spcFirstLastPara="1" wrap="square" lIns="126000" tIns="270000" rIns="90000" bIns="91425" anchor="t" anchorCtr="0">
            <a:noAutofit/>
          </a:bodyPr>
          <a:lstStyle/>
          <a:p>
            <a:pPr marL="179999" lvl="0" indent="-153499" algn="l" rtl="0">
              <a:lnSpc>
                <a:spcPct val="115000"/>
              </a:lnSpc>
              <a:spcBef>
                <a:spcPts val="0"/>
              </a:spcBef>
              <a:spcAft>
                <a:spcPts val="0"/>
              </a:spcAft>
              <a:buClr>
                <a:schemeClr val="dk1"/>
              </a:buClr>
              <a:buSzPts val="1000"/>
              <a:buChar char="•"/>
            </a:pPr>
            <a:r>
              <a:rPr lang="en-GB" sz="1100">
                <a:solidFill>
                  <a:schemeClr val="dk1"/>
                </a:solidFill>
              </a:rPr>
              <a:t>Description</a:t>
            </a:r>
          </a:p>
        </p:txBody>
      </p:sp>
      <p:sp>
        <p:nvSpPr>
          <p:cNvPr id="5" name="Google Shape;470;p45">
            <a:extLst>
              <a:ext uri="{FF2B5EF4-FFF2-40B4-BE49-F238E27FC236}">
                <a16:creationId xmlns:a16="http://schemas.microsoft.com/office/drawing/2014/main" id="{4C840666-7977-6841-BA52-B5E0FA410F81}"/>
              </a:ext>
            </a:extLst>
          </p:cNvPr>
          <p:cNvSpPr/>
          <p:nvPr/>
        </p:nvSpPr>
        <p:spPr>
          <a:xfrm>
            <a:off x="1912373" y="1940088"/>
            <a:ext cx="449690" cy="449690"/>
          </a:xfrm>
          <a:prstGeom prst="rect">
            <a:avLst/>
          </a:prstGeom>
          <a:solidFill>
            <a:schemeClr val="tx2"/>
          </a:solidFill>
          <a:ln w="19050" cap="flat" cmpd="sng">
            <a:solidFill>
              <a:srgbClr val="FFFFFF"/>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1400"/>
              <a:buFont typeface="Calibri"/>
              <a:buNone/>
            </a:pPr>
            <a:r>
              <a:rPr lang="en-GB" b="1" dirty="0">
                <a:solidFill>
                  <a:srgbClr val="FFFFFF"/>
                </a:solidFill>
              </a:rPr>
              <a:t>S</a:t>
            </a:r>
            <a:endParaRPr sz="1400" b="1" i="0" u="none" strike="noStrike" cap="none" dirty="0">
              <a:solidFill>
                <a:srgbClr val="FFFFFF"/>
              </a:solidFill>
            </a:endParaRPr>
          </a:p>
        </p:txBody>
      </p:sp>
      <p:sp>
        <p:nvSpPr>
          <p:cNvPr id="6" name="Google Shape;473;p45">
            <a:extLst>
              <a:ext uri="{FF2B5EF4-FFF2-40B4-BE49-F238E27FC236}">
                <a16:creationId xmlns:a16="http://schemas.microsoft.com/office/drawing/2014/main" id="{2F3C5903-E354-C643-AEE6-0B45AB413309}"/>
              </a:ext>
            </a:extLst>
          </p:cNvPr>
          <p:cNvSpPr/>
          <p:nvPr/>
        </p:nvSpPr>
        <p:spPr>
          <a:xfrm>
            <a:off x="5051902" y="2266014"/>
            <a:ext cx="3259144" cy="1962248"/>
          </a:xfrm>
          <a:prstGeom prst="rect">
            <a:avLst/>
          </a:prstGeom>
          <a:solidFill>
            <a:srgbClr val="FFFFFF"/>
          </a:solidFill>
          <a:ln w="9525" cap="flat" cmpd="sng">
            <a:solidFill>
              <a:schemeClr val="bg1">
                <a:lumMod val="95000"/>
              </a:schemeClr>
            </a:solidFill>
            <a:prstDash val="solid"/>
            <a:round/>
            <a:headEnd type="none" w="sm" len="sm"/>
            <a:tailEnd type="none" w="sm" len="sm"/>
          </a:ln>
        </p:spPr>
        <p:txBody>
          <a:bodyPr spcFirstLastPara="1" wrap="square" lIns="126000" tIns="270000" rIns="90000" bIns="91425" anchor="t" anchorCtr="0">
            <a:noAutofit/>
          </a:bodyPr>
          <a:lstStyle/>
          <a:p>
            <a:pPr marL="179999" lvl="0" indent="-153499">
              <a:lnSpc>
                <a:spcPct val="115000"/>
              </a:lnSpc>
              <a:buClr>
                <a:schemeClr val="dk1"/>
              </a:buClr>
              <a:buSzPts val="1000"/>
              <a:buChar char="•"/>
            </a:pPr>
            <a:r>
              <a:rPr lang="en-GB" sz="1100">
                <a:solidFill>
                  <a:schemeClr val="dk1"/>
                </a:solidFill>
              </a:rPr>
              <a:t>Description</a:t>
            </a:r>
          </a:p>
        </p:txBody>
      </p:sp>
      <p:sp>
        <p:nvSpPr>
          <p:cNvPr id="7" name="Google Shape;474;p45">
            <a:extLst>
              <a:ext uri="{FF2B5EF4-FFF2-40B4-BE49-F238E27FC236}">
                <a16:creationId xmlns:a16="http://schemas.microsoft.com/office/drawing/2014/main" id="{DD782164-00AD-E94E-8788-A8FFC4FB7866}"/>
              </a:ext>
            </a:extLst>
          </p:cNvPr>
          <p:cNvSpPr/>
          <p:nvPr/>
        </p:nvSpPr>
        <p:spPr>
          <a:xfrm>
            <a:off x="5259926" y="1829268"/>
            <a:ext cx="560510" cy="560510"/>
          </a:xfrm>
          <a:prstGeom prst="rect">
            <a:avLst/>
          </a:prstGeom>
          <a:solidFill>
            <a:srgbClr val="FF644C"/>
          </a:solidFill>
          <a:ln w="19050" cap="flat" cmpd="sng">
            <a:solidFill>
              <a:srgbClr val="FFFFFF"/>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Clr>
                <a:schemeClr val="lt1"/>
              </a:buClr>
              <a:buSzPts val="1400"/>
              <a:buFont typeface="Calibri"/>
              <a:buNone/>
            </a:pPr>
            <a:r>
              <a:rPr lang="en-GB" b="1" dirty="0">
                <a:solidFill>
                  <a:schemeClr val="bg1"/>
                </a:solidFill>
              </a:rPr>
              <a:t>M</a:t>
            </a:r>
            <a:endParaRPr sz="1400" b="0" i="0" u="none" strike="noStrike" cap="none" dirty="0">
              <a:solidFill>
                <a:schemeClr val="bg1"/>
              </a:solidFill>
              <a:latin typeface="Calibri"/>
              <a:ea typeface="Calibri"/>
              <a:cs typeface="Calibri"/>
              <a:sym typeface="Calibri"/>
            </a:endParaRPr>
          </a:p>
        </p:txBody>
      </p:sp>
      <p:sp>
        <p:nvSpPr>
          <p:cNvPr id="8" name="Google Shape;475;p45">
            <a:extLst>
              <a:ext uri="{FF2B5EF4-FFF2-40B4-BE49-F238E27FC236}">
                <a16:creationId xmlns:a16="http://schemas.microsoft.com/office/drawing/2014/main" id="{87A54D50-D663-EE4D-BDF8-BFA4F3493B80}"/>
              </a:ext>
            </a:extLst>
          </p:cNvPr>
          <p:cNvSpPr/>
          <p:nvPr/>
        </p:nvSpPr>
        <p:spPr>
          <a:xfrm>
            <a:off x="8399455" y="2266014"/>
            <a:ext cx="3259144" cy="1962248"/>
          </a:xfrm>
          <a:prstGeom prst="rect">
            <a:avLst/>
          </a:prstGeom>
          <a:solidFill>
            <a:srgbClr val="FFFFFF"/>
          </a:solidFill>
          <a:ln w="9525" cap="flat" cmpd="sng">
            <a:solidFill>
              <a:schemeClr val="bg1">
                <a:lumMod val="95000"/>
              </a:schemeClr>
            </a:solidFill>
            <a:prstDash val="solid"/>
            <a:round/>
            <a:headEnd type="none" w="sm" len="sm"/>
            <a:tailEnd type="none" w="sm" len="sm"/>
          </a:ln>
        </p:spPr>
        <p:txBody>
          <a:bodyPr spcFirstLastPara="1" wrap="square" lIns="126000" tIns="270000" rIns="90000" bIns="91425" anchor="t" anchorCtr="0">
            <a:noAutofit/>
          </a:bodyPr>
          <a:lstStyle/>
          <a:p>
            <a:pPr marL="179999" lvl="0" indent="-153499">
              <a:lnSpc>
                <a:spcPct val="115000"/>
              </a:lnSpc>
              <a:buClr>
                <a:schemeClr val="dk1"/>
              </a:buClr>
              <a:buSzPts val="1000"/>
              <a:buChar char="•"/>
            </a:pPr>
            <a:r>
              <a:rPr lang="en-GB" sz="1100">
                <a:solidFill>
                  <a:schemeClr val="dk1"/>
                </a:solidFill>
              </a:rPr>
              <a:t>Description</a:t>
            </a:r>
          </a:p>
        </p:txBody>
      </p:sp>
      <p:sp>
        <p:nvSpPr>
          <p:cNvPr id="9" name="Google Shape;476;p45">
            <a:extLst>
              <a:ext uri="{FF2B5EF4-FFF2-40B4-BE49-F238E27FC236}">
                <a16:creationId xmlns:a16="http://schemas.microsoft.com/office/drawing/2014/main" id="{533E44CE-9C6D-7243-B8EE-433B60CDCDAD}"/>
              </a:ext>
            </a:extLst>
          </p:cNvPr>
          <p:cNvSpPr/>
          <p:nvPr/>
        </p:nvSpPr>
        <p:spPr>
          <a:xfrm>
            <a:off x="8607514" y="1675561"/>
            <a:ext cx="714217" cy="714217"/>
          </a:xfrm>
          <a:prstGeom prst="rect">
            <a:avLst/>
          </a:prstGeom>
          <a:solidFill>
            <a:schemeClr val="tx2"/>
          </a:solidFill>
          <a:ln w="19050" cap="flat" cmpd="sng">
            <a:solidFill>
              <a:srgbClr val="FFFFFF"/>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Clr>
                <a:schemeClr val="lt1"/>
              </a:buClr>
              <a:buSzPts val="1400"/>
              <a:buFont typeface="Calibri"/>
              <a:buNone/>
            </a:pPr>
            <a:r>
              <a:rPr lang="en-GB" b="1" dirty="0">
                <a:solidFill>
                  <a:schemeClr val="lt1"/>
                </a:solidFill>
              </a:rPr>
              <a:t>L</a:t>
            </a:r>
            <a:endParaRPr sz="1400" b="0" i="0" u="none" strike="noStrike" cap="none" dirty="0">
              <a:solidFill>
                <a:srgbClr val="FFFFFF"/>
              </a:solidFill>
              <a:latin typeface="Calibri"/>
              <a:ea typeface="Calibri"/>
              <a:cs typeface="Calibri"/>
              <a:sym typeface="Calibri"/>
            </a:endParaRPr>
          </a:p>
        </p:txBody>
      </p:sp>
      <p:sp>
        <p:nvSpPr>
          <p:cNvPr id="12" name="Google Shape;469;p45">
            <a:extLst>
              <a:ext uri="{FF2B5EF4-FFF2-40B4-BE49-F238E27FC236}">
                <a16:creationId xmlns:a16="http://schemas.microsoft.com/office/drawing/2014/main" id="{CB1E1028-0DBB-874C-9D43-01AE99FC1EBE}"/>
              </a:ext>
            </a:extLst>
          </p:cNvPr>
          <p:cNvSpPr/>
          <p:nvPr/>
        </p:nvSpPr>
        <p:spPr>
          <a:xfrm>
            <a:off x="533400" y="2266013"/>
            <a:ext cx="1170914" cy="2616413"/>
          </a:xfrm>
          <a:prstGeom prst="rect">
            <a:avLst/>
          </a:prstGeom>
          <a:solidFill>
            <a:srgbClr val="FFFFFF"/>
          </a:solidFill>
          <a:ln w="9525" cap="flat" cmpd="sng">
            <a:noFill/>
            <a:prstDash val="solid"/>
            <a:round/>
            <a:headEnd type="none" w="sm" len="sm"/>
            <a:tailEnd type="none" w="sm" len="sm"/>
          </a:ln>
        </p:spPr>
        <p:txBody>
          <a:bodyPr spcFirstLastPara="1" wrap="square" lIns="90000" tIns="270000" rIns="90000" bIns="91425" anchor="t" anchorCtr="0">
            <a:noAutofit/>
          </a:bodyPr>
          <a:lstStyle/>
          <a:p>
            <a:pPr marL="26500" lvl="0" algn="l" rtl="0">
              <a:lnSpc>
                <a:spcPct val="115000"/>
              </a:lnSpc>
              <a:spcBef>
                <a:spcPts val="0"/>
              </a:spcBef>
              <a:spcAft>
                <a:spcPts val="0"/>
              </a:spcAft>
              <a:buClr>
                <a:schemeClr val="dk1"/>
              </a:buClr>
              <a:buSzPts val="1000"/>
            </a:pPr>
            <a:r>
              <a:rPr lang="en-GB" sz="1100" b="1"/>
              <a:t>Deliverables</a:t>
            </a:r>
          </a:p>
        </p:txBody>
      </p:sp>
      <p:sp>
        <p:nvSpPr>
          <p:cNvPr id="13" name="Rectangle 12">
            <a:extLst>
              <a:ext uri="{FF2B5EF4-FFF2-40B4-BE49-F238E27FC236}">
                <a16:creationId xmlns:a16="http://schemas.microsoft.com/office/drawing/2014/main" id="{C290350E-2D82-FB4A-B6DD-E4952941255C}"/>
              </a:ext>
            </a:extLst>
          </p:cNvPr>
          <p:cNvSpPr/>
          <p:nvPr/>
        </p:nvSpPr>
        <p:spPr>
          <a:xfrm>
            <a:off x="5820436" y="1971023"/>
            <a:ext cx="1082348" cy="253916"/>
          </a:xfrm>
          <a:prstGeom prst="rect">
            <a:avLst/>
          </a:prstGeom>
        </p:spPr>
        <p:txBody>
          <a:bodyPr wrap="none">
            <a:spAutoFit/>
          </a:bodyPr>
          <a:lstStyle/>
          <a:p>
            <a:r>
              <a:rPr lang="en-GB" sz="1050">
                <a:solidFill>
                  <a:schemeClr val="accent2"/>
                </a:solidFill>
              </a:rPr>
              <a:t>Recommended</a:t>
            </a:r>
          </a:p>
        </p:txBody>
      </p:sp>
      <p:sp>
        <p:nvSpPr>
          <p:cNvPr id="15" name="Google Shape;469;p45">
            <a:extLst>
              <a:ext uri="{FF2B5EF4-FFF2-40B4-BE49-F238E27FC236}">
                <a16:creationId xmlns:a16="http://schemas.microsoft.com/office/drawing/2014/main" id="{D54D1D7C-C845-4945-976C-3280CDDB3C8F}"/>
              </a:ext>
            </a:extLst>
          </p:cNvPr>
          <p:cNvSpPr/>
          <p:nvPr/>
        </p:nvSpPr>
        <p:spPr>
          <a:xfrm>
            <a:off x="1704314" y="4227228"/>
            <a:ext cx="3259144" cy="655198"/>
          </a:xfrm>
          <a:prstGeom prst="rect">
            <a:avLst/>
          </a:prstGeom>
          <a:solidFill>
            <a:schemeClr val="bg1">
              <a:lumMod val="95000"/>
            </a:schemeClr>
          </a:solidFill>
          <a:ln w="9525" cap="flat" cmpd="sng">
            <a:solidFill>
              <a:schemeClr val="bg1">
                <a:lumMod val="95000"/>
              </a:schemeClr>
            </a:solidFill>
            <a:prstDash val="solid"/>
            <a:round/>
            <a:headEnd type="none" w="sm" len="sm"/>
            <a:tailEnd type="none" w="sm" len="sm"/>
          </a:ln>
        </p:spPr>
        <p:txBody>
          <a:bodyPr spcFirstLastPara="1" wrap="square" lIns="126000" tIns="125999" rIns="125999" bIns="125999" anchor="t" anchorCtr="0">
            <a:noAutofit/>
          </a:bodyPr>
          <a:lstStyle/>
          <a:p>
            <a:pPr marL="26500" lvl="0" algn="l" rtl="0">
              <a:lnSpc>
                <a:spcPct val="115000"/>
              </a:lnSpc>
              <a:spcBef>
                <a:spcPts val="0"/>
              </a:spcBef>
              <a:spcAft>
                <a:spcPts val="0"/>
              </a:spcAft>
              <a:buClr>
                <a:schemeClr val="dk1"/>
              </a:buClr>
              <a:buSzPts val="1000"/>
            </a:pPr>
            <a:r>
              <a:rPr lang="en-GB" sz="1100" b="1">
                <a:solidFill>
                  <a:schemeClr val="accent1"/>
                </a:solidFill>
              </a:rPr>
              <a:t>EFFORT IN PT</a:t>
            </a:r>
          </a:p>
          <a:p>
            <a:pPr marL="26500" lvl="0" algn="l" rtl="0">
              <a:lnSpc>
                <a:spcPct val="115000"/>
              </a:lnSpc>
              <a:spcBef>
                <a:spcPts val="0"/>
              </a:spcBef>
              <a:spcAft>
                <a:spcPts val="0"/>
              </a:spcAft>
              <a:buClr>
                <a:schemeClr val="dk1"/>
              </a:buClr>
              <a:buSzPts val="1000"/>
            </a:pPr>
            <a:r>
              <a:rPr lang="en-GB" sz="1100" b="1">
                <a:solidFill>
                  <a:schemeClr val="tx2"/>
                </a:solidFill>
              </a:rPr>
              <a:t>EFFORT IN CHF</a:t>
            </a:r>
          </a:p>
        </p:txBody>
      </p:sp>
      <p:sp>
        <p:nvSpPr>
          <p:cNvPr id="16" name="Google Shape;473;p45">
            <a:extLst>
              <a:ext uri="{FF2B5EF4-FFF2-40B4-BE49-F238E27FC236}">
                <a16:creationId xmlns:a16="http://schemas.microsoft.com/office/drawing/2014/main" id="{3788F354-AB7E-CE44-B147-BDB210CD8F48}"/>
              </a:ext>
            </a:extLst>
          </p:cNvPr>
          <p:cNvSpPr/>
          <p:nvPr/>
        </p:nvSpPr>
        <p:spPr>
          <a:xfrm>
            <a:off x="5051867" y="4227228"/>
            <a:ext cx="3259144" cy="655198"/>
          </a:xfrm>
          <a:prstGeom prst="rect">
            <a:avLst/>
          </a:prstGeom>
          <a:solidFill>
            <a:schemeClr val="bg1">
              <a:lumMod val="95000"/>
            </a:schemeClr>
          </a:solidFill>
          <a:ln w="9525" cap="flat" cmpd="sng">
            <a:solidFill>
              <a:schemeClr val="bg1">
                <a:lumMod val="95000"/>
              </a:schemeClr>
            </a:solidFill>
            <a:prstDash val="solid"/>
            <a:round/>
            <a:headEnd type="none" w="sm" len="sm"/>
            <a:tailEnd type="none" w="sm" len="sm"/>
          </a:ln>
        </p:spPr>
        <p:txBody>
          <a:bodyPr spcFirstLastPara="1" wrap="square" lIns="126000" tIns="125999" rIns="125999" bIns="125999" anchor="t" anchorCtr="0">
            <a:noAutofit/>
          </a:bodyPr>
          <a:lstStyle/>
          <a:p>
            <a:pPr marL="26500" lvl="0">
              <a:lnSpc>
                <a:spcPct val="115000"/>
              </a:lnSpc>
              <a:buClr>
                <a:schemeClr val="dk1"/>
              </a:buClr>
              <a:buSzPts val="1000"/>
            </a:pPr>
            <a:r>
              <a:rPr lang="en-GB" sz="1100" b="1">
                <a:solidFill>
                  <a:schemeClr val="accent2"/>
                </a:solidFill>
              </a:rPr>
              <a:t>EFFORT IN PT</a:t>
            </a:r>
          </a:p>
          <a:p>
            <a:pPr marL="26500" lvl="0">
              <a:lnSpc>
                <a:spcPct val="115000"/>
              </a:lnSpc>
              <a:buClr>
                <a:schemeClr val="dk1"/>
              </a:buClr>
              <a:buSzPts val="1000"/>
            </a:pPr>
            <a:r>
              <a:rPr lang="en-GB" sz="1100" b="1">
                <a:solidFill>
                  <a:srgbClr val="FF644C"/>
                </a:solidFill>
              </a:rPr>
              <a:t>EFFORT IN CHF</a:t>
            </a:r>
          </a:p>
        </p:txBody>
      </p:sp>
      <p:sp>
        <p:nvSpPr>
          <p:cNvPr id="17" name="Google Shape;475;p45">
            <a:extLst>
              <a:ext uri="{FF2B5EF4-FFF2-40B4-BE49-F238E27FC236}">
                <a16:creationId xmlns:a16="http://schemas.microsoft.com/office/drawing/2014/main" id="{3486107F-D703-5443-A7A8-0B1740EAD2E5}"/>
              </a:ext>
            </a:extLst>
          </p:cNvPr>
          <p:cNvSpPr/>
          <p:nvPr/>
        </p:nvSpPr>
        <p:spPr>
          <a:xfrm>
            <a:off x="8399420" y="4227228"/>
            <a:ext cx="3259144" cy="655198"/>
          </a:xfrm>
          <a:prstGeom prst="rect">
            <a:avLst/>
          </a:prstGeom>
          <a:solidFill>
            <a:schemeClr val="bg1">
              <a:lumMod val="95000"/>
            </a:schemeClr>
          </a:solidFill>
          <a:ln w="9525" cap="flat" cmpd="sng">
            <a:solidFill>
              <a:schemeClr val="bg1">
                <a:lumMod val="95000"/>
              </a:schemeClr>
            </a:solidFill>
            <a:prstDash val="solid"/>
            <a:round/>
            <a:headEnd type="none" w="sm" len="sm"/>
            <a:tailEnd type="none" w="sm" len="sm"/>
          </a:ln>
        </p:spPr>
        <p:txBody>
          <a:bodyPr spcFirstLastPara="1" wrap="square" lIns="126000" tIns="125999" rIns="125999" bIns="125999" anchor="t" anchorCtr="0">
            <a:noAutofit/>
          </a:bodyPr>
          <a:lstStyle/>
          <a:p>
            <a:pPr marL="26500" lvl="0">
              <a:lnSpc>
                <a:spcPct val="115000"/>
              </a:lnSpc>
              <a:buClr>
                <a:schemeClr val="dk1"/>
              </a:buClr>
              <a:buSzPts val="1000"/>
            </a:pPr>
            <a:r>
              <a:rPr lang="en-GB" sz="1100" b="1">
                <a:solidFill>
                  <a:schemeClr val="accent1"/>
                </a:solidFill>
              </a:rPr>
              <a:t>EFFORT IN PT</a:t>
            </a:r>
          </a:p>
          <a:p>
            <a:pPr marL="26500" lvl="0">
              <a:lnSpc>
                <a:spcPct val="115000"/>
              </a:lnSpc>
              <a:buClr>
                <a:schemeClr val="dk1"/>
              </a:buClr>
              <a:buSzPts val="1000"/>
            </a:pPr>
            <a:r>
              <a:rPr lang="en-GB" sz="1100" b="1">
                <a:solidFill>
                  <a:schemeClr val="tx2"/>
                </a:solidFill>
              </a:rPr>
              <a:t>EFFORT IN CHF</a:t>
            </a:r>
          </a:p>
        </p:txBody>
      </p:sp>
    </p:spTree>
    <p:extLst>
      <p:ext uri="{BB962C8B-B14F-4D97-AF65-F5344CB8AC3E}">
        <p14:creationId xmlns:p14="http://schemas.microsoft.com/office/powerpoint/2010/main" val="15026700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91D4F-236F-C84F-A933-4E5656D80392}"/>
              </a:ext>
            </a:extLst>
          </p:cNvPr>
          <p:cNvSpPr>
            <a:spLocks noGrp="1"/>
          </p:cNvSpPr>
          <p:nvPr>
            <p:ph type="title"/>
          </p:nvPr>
        </p:nvSpPr>
        <p:spPr/>
        <p:txBody>
          <a:bodyPr/>
          <a:lstStyle/>
          <a:p>
            <a:r>
              <a:rPr lang="en-GB" dirty="0"/>
              <a:t>Some of our Clients</a:t>
            </a:r>
          </a:p>
        </p:txBody>
      </p:sp>
      <p:pic>
        <p:nvPicPr>
          <p:cNvPr id="4" name="Picture 4">
            <a:extLst>
              <a:ext uri="{FF2B5EF4-FFF2-40B4-BE49-F238E27FC236}">
                <a16:creationId xmlns:a16="http://schemas.microsoft.com/office/drawing/2014/main" id="{AC3E42B3-DDE6-4739-A3E6-638435F1F35B}"/>
              </a:ext>
            </a:extLst>
          </p:cNvPr>
          <p:cNvPicPr>
            <a:picLocks noChangeAspect="1"/>
          </p:cNvPicPr>
          <p:nvPr/>
        </p:nvPicPr>
        <p:blipFill>
          <a:blip r:embed="rId2"/>
          <a:stretch>
            <a:fillRect/>
          </a:stretch>
        </p:blipFill>
        <p:spPr>
          <a:xfrm>
            <a:off x="2814918" y="1970460"/>
            <a:ext cx="1362636" cy="445214"/>
          </a:xfrm>
          <a:prstGeom prst="rect">
            <a:avLst/>
          </a:prstGeom>
        </p:spPr>
      </p:pic>
      <p:pic>
        <p:nvPicPr>
          <p:cNvPr id="5" name="Picture 5" descr="Logo&#10;&#10;Description automatically generated">
            <a:extLst>
              <a:ext uri="{FF2B5EF4-FFF2-40B4-BE49-F238E27FC236}">
                <a16:creationId xmlns:a16="http://schemas.microsoft.com/office/drawing/2014/main" id="{4AC70647-3CE5-4C9B-8893-143CE9A9265F}"/>
              </a:ext>
            </a:extLst>
          </p:cNvPr>
          <p:cNvPicPr>
            <a:picLocks noChangeAspect="1"/>
          </p:cNvPicPr>
          <p:nvPr/>
        </p:nvPicPr>
        <p:blipFill>
          <a:blip r:embed="rId3"/>
          <a:stretch>
            <a:fillRect/>
          </a:stretch>
        </p:blipFill>
        <p:spPr>
          <a:xfrm>
            <a:off x="7924801" y="2054954"/>
            <a:ext cx="1810872" cy="276227"/>
          </a:xfrm>
          <a:prstGeom prst="rect">
            <a:avLst/>
          </a:prstGeom>
        </p:spPr>
      </p:pic>
      <p:pic>
        <p:nvPicPr>
          <p:cNvPr id="6" name="Graphic 6">
            <a:extLst>
              <a:ext uri="{FF2B5EF4-FFF2-40B4-BE49-F238E27FC236}">
                <a16:creationId xmlns:a16="http://schemas.microsoft.com/office/drawing/2014/main" id="{53377F90-154E-40A1-93C9-8094A9009B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63376" y="2866123"/>
            <a:ext cx="1476936" cy="623608"/>
          </a:xfrm>
          <a:prstGeom prst="rect">
            <a:avLst/>
          </a:prstGeom>
        </p:spPr>
      </p:pic>
      <p:pic>
        <p:nvPicPr>
          <p:cNvPr id="7" name="Picture 7" descr="A picture containing text, gauge&#10;&#10;Description automatically generated">
            <a:extLst>
              <a:ext uri="{FF2B5EF4-FFF2-40B4-BE49-F238E27FC236}">
                <a16:creationId xmlns:a16="http://schemas.microsoft.com/office/drawing/2014/main" id="{1847E382-099A-4BF6-BA37-EB1ED9480C9D}"/>
              </a:ext>
            </a:extLst>
          </p:cNvPr>
          <p:cNvPicPr>
            <a:picLocks noChangeAspect="1"/>
          </p:cNvPicPr>
          <p:nvPr/>
        </p:nvPicPr>
        <p:blipFill>
          <a:blip r:embed="rId6"/>
          <a:stretch>
            <a:fillRect/>
          </a:stretch>
        </p:blipFill>
        <p:spPr>
          <a:xfrm>
            <a:off x="7997635" y="2971738"/>
            <a:ext cx="1320053" cy="412377"/>
          </a:xfrm>
          <a:prstGeom prst="rect">
            <a:avLst/>
          </a:prstGeom>
        </p:spPr>
      </p:pic>
      <p:pic>
        <p:nvPicPr>
          <p:cNvPr id="8" name="Picture 8" descr="Logo&#10;&#10;Description automatically generated">
            <a:extLst>
              <a:ext uri="{FF2B5EF4-FFF2-40B4-BE49-F238E27FC236}">
                <a16:creationId xmlns:a16="http://schemas.microsoft.com/office/drawing/2014/main" id="{3A6BCF71-79F6-43EA-ABDC-3CAD5C1CB6F6}"/>
              </a:ext>
            </a:extLst>
          </p:cNvPr>
          <p:cNvPicPr>
            <a:picLocks noChangeAspect="1"/>
          </p:cNvPicPr>
          <p:nvPr/>
        </p:nvPicPr>
        <p:blipFill>
          <a:blip r:embed="rId7"/>
          <a:stretch>
            <a:fillRect/>
          </a:stretch>
        </p:blipFill>
        <p:spPr>
          <a:xfrm>
            <a:off x="10242174" y="4103608"/>
            <a:ext cx="1497107" cy="339118"/>
          </a:xfrm>
          <a:prstGeom prst="rect">
            <a:avLst/>
          </a:prstGeom>
        </p:spPr>
      </p:pic>
      <p:pic>
        <p:nvPicPr>
          <p:cNvPr id="9" name="Picture 9" descr="Logo, icon&#10;&#10;Description automatically generated">
            <a:extLst>
              <a:ext uri="{FF2B5EF4-FFF2-40B4-BE49-F238E27FC236}">
                <a16:creationId xmlns:a16="http://schemas.microsoft.com/office/drawing/2014/main" id="{24A2365F-C792-48C3-BDE8-45DA958BD176}"/>
              </a:ext>
            </a:extLst>
          </p:cNvPr>
          <p:cNvPicPr>
            <a:picLocks noChangeAspect="1"/>
          </p:cNvPicPr>
          <p:nvPr/>
        </p:nvPicPr>
        <p:blipFill>
          <a:blip r:embed="rId8"/>
          <a:stretch>
            <a:fillRect/>
          </a:stretch>
        </p:blipFill>
        <p:spPr>
          <a:xfrm>
            <a:off x="1008529" y="3874980"/>
            <a:ext cx="788895" cy="806825"/>
          </a:xfrm>
          <a:prstGeom prst="rect">
            <a:avLst/>
          </a:prstGeom>
        </p:spPr>
      </p:pic>
      <p:pic>
        <p:nvPicPr>
          <p:cNvPr id="10" name="Graphic 10">
            <a:extLst>
              <a:ext uri="{FF2B5EF4-FFF2-40B4-BE49-F238E27FC236}">
                <a16:creationId xmlns:a16="http://schemas.microsoft.com/office/drawing/2014/main" id="{6E9EC1BF-BD7A-4FAD-8573-2008A5EDA25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6035" y="5087055"/>
            <a:ext cx="1622612" cy="404859"/>
          </a:xfrm>
          <a:prstGeom prst="rect">
            <a:avLst/>
          </a:prstGeom>
        </p:spPr>
      </p:pic>
      <p:pic>
        <p:nvPicPr>
          <p:cNvPr id="11" name="Picture 11" descr="Logo, company name&#10;&#10;Description automatically generated">
            <a:extLst>
              <a:ext uri="{FF2B5EF4-FFF2-40B4-BE49-F238E27FC236}">
                <a16:creationId xmlns:a16="http://schemas.microsoft.com/office/drawing/2014/main" id="{1B70D8C5-D531-49D0-BCF6-62EE8EE3DE67}"/>
              </a:ext>
            </a:extLst>
          </p:cNvPr>
          <p:cNvPicPr>
            <a:picLocks noChangeAspect="1"/>
          </p:cNvPicPr>
          <p:nvPr/>
        </p:nvPicPr>
        <p:blipFill>
          <a:blip r:embed="rId11"/>
          <a:stretch>
            <a:fillRect/>
          </a:stretch>
        </p:blipFill>
        <p:spPr>
          <a:xfrm>
            <a:off x="851647" y="1650703"/>
            <a:ext cx="1102660" cy="1093695"/>
          </a:xfrm>
          <a:prstGeom prst="rect">
            <a:avLst/>
          </a:prstGeom>
        </p:spPr>
      </p:pic>
      <p:pic>
        <p:nvPicPr>
          <p:cNvPr id="12" name="Graphic 12">
            <a:extLst>
              <a:ext uri="{FF2B5EF4-FFF2-40B4-BE49-F238E27FC236}">
                <a16:creationId xmlns:a16="http://schemas.microsoft.com/office/drawing/2014/main" id="{8E192289-F498-4FF3-8E6D-826BD4BC76F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237066" y="4817477"/>
            <a:ext cx="1129553" cy="790753"/>
          </a:xfrm>
          <a:prstGeom prst="rect">
            <a:avLst/>
          </a:prstGeom>
        </p:spPr>
      </p:pic>
      <p:pic>
        <p:nvPicPr>
          <p:cNvPr id="13" name="Picture 13" descr="Shape, circle&#10;&#10;Description automatically generated">
            <a:extLst>
              <a:ext uri="{FF2B5EF4-FFF2-40B4-BE49-F238E27FC236}">
                <a16:creationId xmlns:a16="http://schemas.microsoft.com/office/drawing/2014/main" id="{F342D422-FC78-4D23-8D31-ED164D5A4CE2}"/>
              </a:ext>
            </a:extLst>
          </p:cNvPr>
          <p:cNvPicPr>
            <a:picLocks noChangeAspect="1"/>
          </p:cNvPicPr>
          <p:nvPr/>
        </p:nvPicPr>
        <p:blipFill>
          <a:blip r:embed="rId14"/>
          <a:stretch>
            <a:fillRect/>
          </a:stretch>
        </p:blipFill>
        <p:spPr>
          <a:xfrm>
            <a:off x="10605245" y="1816548"/>
            <a:ext cx="770967" cy="753038"/>
          </a:xfrm>
          <a:prstGeom prst="rect">
            <a:avLst/>
          </a:prstGeom>
        </p:spPr>
      </p:pic>
      <p:pic>
        <p:nvPicPr>
          <p:cNvPr id="14" name="Picture 14">
            <a:extLst>
              <a:ext uri="{FF2B5EF4-FFF2-40B4-BE49-F238E27FC236}">
                <a16:creationId xmlns:a16="http://schemas.microsoft.com/office/drawing/2014/main" id="{57D4D2B3-4270-49E5-9FBE-4A7005592A28}"/>
              </a:ext>
            </a:extLst>
          </p:cNvPr>
          <p:cNvPicPr>
            <a:picLocks noChangeAspect="1"/>
          </p:cNvPicPr>
          <p:nvPr/>
        </p:nvPicPr>
        <p:blipFill>
          <a:blip r:embed="rId15"/>
          <a:stretch>
            <a:fillRect/>
          </a:stretch>
        </p:blipFill>
        <p:spPr>
          <a:xfrm>
            <a:off x="5132294" y="2071836"/>
            <a:ext cx="1927412" cy="224535"/>
          </a:xfrm>
          <a:prstGeom prst="rect">
            <a:avLst/>
          </a:prstGeom>
        </p:spPr>
      </p:pic>
      <p:pic>
        <p:nvPicPr>
          <p:cNvPr id="15" name="Graphic 15">
            <a:extLst>
              <a:ext uri="{FF2B5EF4-FFF2-40B4-BE49-F238E27FC236}">
                <a16:creationId xmlns:a16="http://schemas.microsoft.com/office/drawing/2014/main" id="{AF311717-DBF6-458E-9B54-DDBD4F43FCB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19954" y="2935717"/>
            <a:ext cx="1766046" cy="378047"/>
          </a:xfrm>
          <a:prstGeom prst="rect">
            <a:avLst/>
          </a:prstGeom>
        </p:spPr>
      </p:pic>
      <p:pic>
        <p:nvPicPr>
          <p:cNvPr id="17" name="Picture 17" descr="Logo&#10;&#10;Description automatically generated">
            <a:extLst>
              <a:ext uri="{FF2B5EF4-FFF2-40B4-BE49-F238E27FC236}">
                <a16:creationId xmlns:a16="http://schemas.microsoft.com/office/drawing/2014/main" id="{C7478A7C-AA30-48BA-8B08-86C2EA6A7F52}"/>
              </a:ext>
            </a:extLst>
          </p:cNvPr>
          <p:cNvPicPr>
            <a:picLocks noChangeAspect="1"/>
          </p:cNvPicPr>
          <p:nvPr/>
        </p:nvPicPr>
        <p:blipFill>
          <a:blip r:embed="rId18"/>
          <a:stretch>
            <a:fillRect/>
          </a:stretch>
        </p:blipFill>
        <p:spPr>
          <a:xfrm>
            <a:off x="2474258" y="3201819"/>
            <a:ext cx="2043953" cy="2026024"/>
          </a:xfrm>
          <a:prstGeom prst="rect">
            <a:avLst/>
          </a:prstGeom>
        </p:spPr>
      </p:pic>
      <p:pic>
        <p:nvPicPr>
          <p:cNvPr id="18" name="Picture 18" descr="Logo&#10;&#10;Description automatically generated">
            <a:extLst>
              <a:ext uri="{FF2B5EF4-FFF2-40B4-BE49-F238E27FC236}">
                <a16:creationId xmlns:a16="http://schemas.microsoft.com/office/drawing/2014/main" id="{BE887D4F-0ABF-40A2-B33E-4B7A5A88F640}"/>
              </a:ext>
            </a:extLst>
          </p:cNvPr>
          <p:cNvPicPr>
            <a:picLocks noChangeAspect="1"/>
          </p:cNvPicPr>
          <p:nvPr/>
        </p:nvPicPr>
        <p:blipFill>
          <a:blip r:embed="rId19"/>
          <a:stretch>
            <a:fillRect/>
          </a:stretch>
        </p:blipFill>
        <p:spPr>
          <a:xfrm>
            <a:off x="8112449" y="3837808"/>
            <a:ext cx="977154" cy="814256"/>
          </a:xfrm>
          <a:prstGeom prst="rect">
            <a:avLst/>
          </a:prstGeom>
        </p:spPr>
      </p:pic>
      <p:pic>
        <p:nvPicPr>
          <p:cNvPr id="22" name="Graphic 22">
            <a:extLst>
              <a:ext uri="{FF2B5EF4-FFF2-40B4-BE49-F238E27FC236}">
                <a16:creationId xmlns:a16="http://schemas.microsoft.com/office/drawing/2014/main" id="{6478069A-168B-4F26-9C1D-8FAE9859D90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089603" y="5070864"/>
            <a:ext cx="1219202" cy="464591"/>
          </a:xfrm>
          <a:prstGeom prst="rect">
            <a:avLst/>
          </a:prstGeom>
        </p:spPr>
      </p:pic>
      <p:pic>
        <p:nvPicPr>
          <p:cNvPr id="23" name="Picture 23">
            <a:extLst>
              <a:ext uri="{FF2B5EF4-FFF2-40B4-BE49-F238E27FC236}">
                <a16:creationId xmlns:a16="http://schemas.microsoft.com/office/drawing/2014/main" id="{0C2E1557-6EBC-4F77-ADAA-356CD4FA6F2D}"/>
              </a:ext>
            </a:extLst>
          </p:cNvPr>
          <p:cNvPicPr>
            <a:picLocks noChangeAspect="1"/>
          </p:cNvPicPr>
          <p:nvPr/>
        </p:nvPicPr>
        <p:blipFill>
          <a:blip r:embed="rId22"/>
          <a:stretch>
            <a:fillRect/>
          </a:stretch>
        </p:blipFill>
        <p:spPr>
          <a:xfrm>
            <a:off x="10309412" y="3092323"/>
            <a:ext cx="1452283" cy="283248"/>
          </a:xfrm>
          <a:prstGeom prst="rect">
            <a:avLst/>
          </a:prstGeom>
        </p:spPr>
      </p:pic>
      <p:pic>
        <p:nvPicPr>
          <p:cNvPr id="24" name="Graphic 24">
            <a:extLst>
              <a:ext uri="{FF2B5EF4-FFF2-40B4-BE49-F238E27FC236}">
                <a16:creationId xmlns:a16="http://schemas.microsoft.com/office/drawing/2014/main" id="{D6331B5E-58F6-4FA8-B327-56304AF0FE3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478273" y="3877814"/>
            <a:ext cx="647141" cy="674034"/>
          </a:xfrm>
          <a:prstGeom prst="rect">
            <a:avLst/>
          </a:prstGeom>
        </p:spPr>
      </p:pic>
      <p:pic>
        <p:nvPicPr>
          <p:cNvPr id="26" name="Graphic 26">
            <a:extLst>
              <a:ext uri="{FF2B5EF4-FFF2-40B4-BE49-F238E27FC236}">
                <a16:creationId xmlns:a16="http://schemas.microsoft.com/office/drawing/2014/main" id="{E6A5F673-BAA8-4EDF-B157-8575B7C15988}"/>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765614" y="3042090"/>
            <a:ext cx="1461243" cy="271674"/>
          </a:xfrm>
          <a:prstGeom prst="rect">
            <a:avLst/>
          </a:prstGeom>
        </p:spPr>
      </p:pic>
      <p:sp>
        <p:nvSpPr>
          <p:cNvPr id="27" name="Oval 26">
            <a:extLst>
              <a:ext uri="{FF2B5EF4-FFF2-40B4-BE49-F238E27FC236}">
                <a16:creationId xmlns:a16="http://schemas.microsoft.com/office/drawing/2014/main" id="{53095718-580D-7049-A679-1EF0A5A51886}"/>
              </a:ext>
            </a:extLst>
          </p:cNvPr>
          <p:cNvSpPr>
            <a:spLocks noChangeAspect="1"/>
          </p:cNvSpPr>
          <p:nvPr/>
        </p:nvSpPr>
        <p:spPr>
          <a:xfrm>
            <a:off x="9089603" y="498380"/>
            <a:ext cx="1289240" cy="1289240"/>
          </a:xfrm>
          <a:prstGeom prst="ellipse">
            <a:avLst/>
          </a:prstGeom>
          <a:solidFill>
            <a:schemeClr val="accent1"/>
          </a:solidFill>
        </p:spPr>
        <p:txBody>
          <a:bodyPr wrap="square" lIns="108000" tIns="108000" rIns="108000" bIns="108000" anchor="ctr">
            <a:noAutofit/>
          </a:bodyPr>
          <a:lstStyle/>
          <a:p>
            <a:pPr lvl="0" algn="ctr">
              <a:spcAft>
                <a:spcPts val="600"/>
              </a:spcAft>
              <a:buClr>
                <a:srgbClr val="000000"/>
              </a:buClr>
              <a:buSzPts val="1200"/>
            </a:pPr>
            <a:r>
              <a:rPr lang="en-GB" sz="2400" b="1" dirty="0">
                <a:solidFill>
                  <a:schemeClr val="bg1"/>
                </a:solidFill>
                <a:ea typeface="Proxima Nova Rg"/>
                <a:cs typeface="Proxima Nova Rg"/>
                <a:sym typeface="Proxima Nova"/>
              </a:rPr>
              <a:t>75% </a:t>
            </a:r>
          </a:p>
          <a:p>
            <a:pPr lvl="0" algn="ctr">
              <a:spcAft>
                <a:spcPts val="600"/>
              </a:spcAft>
              <a:buClr>
                <a:srgbClr val="000000"/>
              </a:buClr>
              <a:buSzPts val="1200"/>
            </a:pPr>
            <a:r>
              <a:rPr lang="en-GB" sz="1200" dirty="0">
                <a:solidFill>
                  <a:schemeClr val="bg2"/>
                </a:solidFill>
                <a:ea typeface="Proxima Nova Rg"/>
                <a:cs typeface="Proxima Nova Rg"/>
                <a:sym typeface="Proxima Nova"/>
              </a:rPr>
              <a:t>Long-term Clients</a:t>
            </a:r>
          </a:p>
        </p:txBody>
      </p:sp>
    </p:spTree>
    <p:extLst>
      <p:ext uri="{BB962C8B-B14F-4D97-AF65-F5344CB8AC3E}">
        <p14:creationId xmlns:p14="http://schemas.microsoft.com/office/powerpoint/2010/main" val="1676334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55CA-DC6E-7D4F-A799-050BD8A5D5B5}"/>
              </a:ext>
            </a:extLst>
          </p:cNvPr>
          <p:cNvSpPr>
            <a:spLocks noGrp="1"/>
          </p:cNvSpPr>
          <p:nvPr>
            <p:ph type="title"/>
          </p:nvPr>
        </p:nvSpPr>
        <p:spPr/>
        <p:txBody>
          <a:bodyPr/>
          <a:lstStyle/>
          <a:p>
            <a:r>
              <a:rPr lang="de-CH" dirty="0"/>
              <a:t>Client Name</a:t>
            </a:r>
            <a:endParaRPr lang="de-CH" b="0" dirty="0"/>
          </a:p>
        </p:txBody>
      </p:sp>
      <p:sp>
        <p:nvSpPr>
          <p:cNvPr id="3" name="Picture Placeholder 2">
            <a:extLst>
              <a:ext uri="{FF2B5EF4-FFF2-40B4-BE49-F238E27FC236}">
                <a16:creationId xmlns:a16="http://schemas.microsoft.com/office/drawing/2014/main" id="{D7F092CF-8840-484E-9699-EBF005F6256C}"/>
              </a:ext>
            </a:extLst>
          </p:cNvPr>
          <p:cNvSpPr>
            <a:spLocks noGrp="1"/>
          </p:cNvSpPr>
          <p:nvPr>
            <p:ph type="pic" sz="quarter" idx="15"/>
          </p:nvPr>
        </p:nvSpPr>
        <p:spPr>
          <a:solidFill>
            <a:schemeClr val="bg2"/>
          </a:solidFill>
        </p:spPr>
      </p:sp>
      <p:sp>
        <p:nvSpPr>
          <p:cNvPr id="4" name="Text Placeholder 3">
            <a:extLst>
              <a:ext uri="{FF2B5EF4-FFF2-40B4-BE49-F238E27FC236}">
                <a16:creationId xmlns:a16="http://schemas.microsoft.com/office/drawing/2014/main" id="{88426482-F70C-EE4E-918B-BE80BFD47FC8}"/>
              </a:ext>
            </a:extLst>
          </p:cNvPr>
          <p:cNvSpPr>
            <a:spLocks noGrp="1"/>
          </p:cNvSpPr>
          <p:nvPr>
            <p:ph type="body" sz="quarter" idx="10"/>
          </p:nvPr>
        </p:nvSpPr>
        <p:spPr>
          <a:xfrm>
            <a:off x="533400" y="3429000"/>
            <a:ext cx="5562600" cy="2021543"/>
          </a:xfrm>
        </p:spPr>
        <p:txBody>
          <a:bodyPr>
            <a:normAutofit/>
          </a:bodyPr>
          <a:lstStyle/>
          <a:p>
            <a:pPr>
              <a:lnSpc>
                <a:spcPct val="100000"/>
              </a:lnSpc>
            </a:pPr>
            <a:r>
              <a:rPr lang="en-GB" b="1" dirty="0"/>
              <a:t>Approach</a:t>
            </a:r>
          </a:p>
          <a:p>
            <a:pPr>
              <a:lnSpc>
                <a:spcPct val="100000"/>
              </a:lnSpc>
            </a:pPr>
            <a:r>
              <a:rPr lang="en-GB" dirty="0"/>
              <a:t>[Description]</a:t>
            </a:r>
          </a:p>
        </p:txBody>
      </p:sp>
      <p:sp>
        <p:nvSpPr>
          <p:cNvPr id="5" name="Text Placeholder 4">
            <a:extLst>
              <a:ext uri="{FF2B5EF4-FFF2-40B4-BE49-F238E27FC236}">
                <a16:creationId xmlns:a16="http://schemas.microsoft.com/office/drawing/2014/main" id="{B189A67A-6642-D54E-B279-4A4044B22D8E}"/>
              </a:ext>
            </a:extLst>
          </p:cNvPr>
          <p:cNvSpPr>
            <a:spLocks noGrp="1"/>
          </p:cNvSpPr>
          <p:nvPr>
            <p:ph type="body" sz="quarter" idx="16"/>
          </p:nvPr>
        </p:nvSpPr>
        <p:spPr>
          <a:xfrm>
            <a:off x="533400" y="1216742"/>
            <a:ext cx="5562600" cy="2136057"/>
          </a:xfrm>
        </p:spPr>
        <p:txBody>
          <a:bodyPr/>
          <a:lstStyle/>
          <a:p>
            <a:pPr>
              <a:lnSpc>
                <a:spcPct val="100000"/>
              </a:lnSpc>
            </a:pPr>
            <a:r>
              <a:rPr lang="en-GB" b="1" dirty="0"/>
              <a:t>Challenge</a:t>
            </a:r>
          </a:p>
          <a:p>
            <a:pPr>
              <a:lnSpc>
                <a:spcPct val="100000"/>
              </a:lnSpc>
            </a:pPr>
            <a:r>
              <a:rPr lang="en-GB" dirty="0"/>
              <a:t>[Description]</a:t>
            </a:r>
          </a:p>
        </p:txBody>
      </p:sp>
      <p:sp>
        <p:nvSpPr>
          <p:cNvPr id="6" name="Text Placeholder 5">
            <a:extLst>
              <a:ext uri="{FF2B5EF4-FFF2-40B4-BE49-F238E27FC236}">
                <a16:creationId xmlns:a16="http://schemas.microsoft.com/office/drawing/2014/main" id="{09856CB3-7C12-3845-8A98-8B3D93557588}"/>
              </a:ext>
            </a:extLst>
          </p:cNvPr>
          <p:cNvSpPr>
            <a:spLocks noGrp="1"/>
          </p:cNvSpPr>
          <p:nvPr>
            <p:ph type="body" sz="quarter" idx="17"/>
          </p:nvPr>
        </p:nvSpPr>
        <p:spPr/>
        <p:txBody>
          <a:bodyPr/>
          <a:lstStyle/>
          <a:p>
            <a:endParaRPr lang="en-GB" dirty="0"/>
          </a:p>
        </p:txBody>
      </p:sp>
      <p:sp>
        <p:nvSpPr>
          <p:cNvPr id="7" name="Text Placeholder 6">
            <a:extLst>
              <a:ext uri="{FF2B5EF4-FFF2-40B4-BE49-F238E27FC236}">
                <a16:creationId xmlns:a16="http://schemas.microsoft.com/office/drawing/2014/main" id="{D7AB2097-F1C0-1C47-AA73-CE980960DD9A}"/>
              </a:ext>
            </a:extLst>
          </p:cNvPr>
          <p:cNvSpPr>
            <a:spLocks noGrp="1"/>
          </p:cNvSpPr>
          <p:nvPr>
            <p:ph type="body" sz="quarter" idx="18"/>
          </p:nvPr>
        </p:nvSpPr>
        <p:spPr/>
        <p:txBody>
          <a:bodyPr/>
          <a:lstStyle/>
          <a:p>
            <a:endParaRPr lang="de-CH" dirty="0">
              <a:solidFill>
                <a:schemeClr val="bg2"/>
              </a:solidFill>
            </a:endParaRPr>
          </a:p>
        </p:txBody>
      </p:sp>
      <p:sp>
        <p:nvSpPr>
          <p:cNvPr id="26" name="Google Shape;596;p38">
            <a:extLst>
              <a:ext uri="{FF2B5EF4-FFF2-40B4-BE49-F238E27FC236}">
                <a16:creationId xmlns:a16="http://schemas.microsoft.com/office/drawing/2014/main" id="{EAEB1301-6E9A-D545-8B73-E2281268CDC1}"/>
              </a:ext>
            </a:extLst>
          </p:cNvPr>
          <p:cNvSpPr txBox="1"/>
          <p:nvPr/>
        </p:nvSpPr>
        <p:spPr>
          <a:xfrm>
            <a:off x="6101649" y="4870791"/>
            <a:ext cx="968288" cy="968288"/>
          </a:xfrm>
          <a:prstGeom prst="rect">
            <a:avLst/>
          </a:prstGeom>
          <a:solidFill>
            <a:schemeClr val="accent1"/>
          </a:solidFill>
          <a:ln>
            <a:noFill/>
          </a:ln>
        </p:spPr>
        <p:txBody>
          <a:bodyPr spcFirstLastPara="1" wrap="square" lIns="72000" tIns="72000" rIns="72000" bIns="72000" anchor="ctr" anchorCtr="0">
            <a:noAutofit/>
          </a:bodyPr>
          <a:lstStyle/>
          <a:p>
            <a:pPr lvl="0" algn="ctr"/>
            <a:r>
              <a:rPr lang="de-CH" sz="2000" b="1" dirty="0">
                <a:solidFill>
                  <a:schemeClr val="lt1"/>
                </a:solidFill>
                <a:latin typeface="+mj-lt"/>
                <a:ea typeface="Times New Roman"/>
                <a:cs typeface="Times New Roman"/>
                <a:sym typeface="Times New Roman"/>
              </a:rPr>
              <a:t>+XY%</a:t>
            </a:r>
            <a:endParaRPr lang="de-CH" sz="2000" b="1" dirty="0">
              <a:solidFill>
                <a:srgbClr val="FFFFFF"/>
              </a:solidFill>
              <a:ea typeface="Times New Roman"/>
              <a:cs typeface="Times New Roman"/>
              <a:sym typeface="Times New Roman"/>
            </a:endParaRPr>
          </a:p>
          <a:p>
            <a:pPr lvl="0" algn="ctr"/>
            <a:r>
              <a:rPr lang="de-CH" sz="1000" dirty="0">
                <a:solidFill>
                  <a:srgbClr val="FFFFFF"/>
                </a:solidFill>
                <a:ea typeface="Times New Roman"/>
                <a:cs typeface="Times New Roman"/>
                <a:sym typeface="Times New Roman"/>
              </a:rPr>
              <a:t>KPI</a:t>
            </a:r>
            <a:endParaRPr lang="de-CH" sz="2000" dirty="0">
              <a:solidFill>
                <a:srgbClr val="FFFFFF"/>
              </a:solidFill>
              <a:ea typeface="Times New Roman"/>
              <a:cs typeface="Times New Roman"/>
              <a:sym typeface="Times New Roman"/>
            </a:endParaRPr>
          </a:p>
        </p:txBody>
      </p:sp>
      <p:sp>
        <p:nvSpPr>
          <p:cNvPr id="27" name="Google Shape;600;p38">
            <a:extLst>
              <a:ext uri="{FF2B5EF4-FFF2-40B4-BE49-F238E27FC236}">
                <a16:creationId xmlns:a16="http://schemas.microsoft.com/office/drawing/2014/main" id="{D1DD7B4F-3D13-B14D-9C96-6EA9A2B6FDFC}"/>
              </a:ext>
            </a:extLst>
          </p:cNvPr>
          <p:cNvSpPr txBox="1"/>
          <p:nvPr/>
        </p:nvSpPr>
        <p:spPr>
          <a:xfrm>
            <a:off x="7176440" y="4868456"/>
            <a:ext cx="968288" cy="968288"/>
          </a:xfrm>
          <a:prstGeom prst="rect">
            <a:avLst/>
          </a:prstGeom>
          <a:solidFill>
            <a:schemeClr val="accent1"/>
          </a:solidFill>
          <a:ln>
            <a:noFill/>
          </a:ln>
        </p:spPr>
        <p:txBody>
          <a:bodyPr spcFirstLastPara="1" wrap="square" lIns="72000" tIns="72000" rIns="72000" bIns="72000" anchor="ctr" anchorCtr="0">
            <a:noAutofit/>
          </a:bodyPr>
          <a:lstStyle/>
          <a:p>
            <a:pPr marL="0" lvl="0" indent="0" algn="ctr" rtl="0">
              <a:spcBef>
                <a:spcPts val="0"/>
              </a:spcBef>
              <a:spcAft>
                <a:spcPts val="0"/>
              </a:spcAft>
              <a:buNone/>
            </a:pPr>
            <a:r>
              <a:rPr lang="de-CH" sz="2000" b="1">
                <a:solidFill>
                  <a:schemeClr val="lt1"/>
                </a:solidFill>
                <a:latin typeface="+mj-lt"/>
                <a:ea typeface="Times New Roman"/>
                <a:cs typeface="Times New Roman"/>
                <a:sym typeface="Times New Roman"/>
              </a:rPr>
              <a:t>+XY%</a:t>
            </a:r>
          </a:p>
          <a:p>
            <a:pPr marL="0" lvl="0" indent="0" algn="ctr" rtl="0">
              <a:spcBef>
                <a:spcPts val="0"/>
              </a:spcBef>
              <a:spcAft>
                <a:spcPts val="0"/>
              </a:spcAft>
              <a:buNone/>
            </a:pPr>
            <a:r>
              <a:rPr lang="de-CH" sz="1000">
                <a:solidFill>
                  <a:schemeClr val="lt1"/>
                </a:solidFill>
                <a:latin typeface="+mj-lt"/>
                <a:ea typeface="Times New Roman"/>
                <a:cs typeface="Times New Roman"/>
                <a:sym typeface="Times New Roman"/>
              </a:rPr>
              <a:t>KPI</a:t>
            </a:r>
            <a:endParaRPr lang="de-CH" sz="2000">
              <a:solidFill>
                <a:schemeClr val="lt1"/>
              </a:solidFill>
              <a:latin typeface="+mj-lt"/>
              <a:ea typeface="Times New Roman"/>
              <a:cs typeface="Times New Roman"/>
              <a:sym typeface="Times New Roman"/>
            </a:endParaRPr>
          </a:p>
        </p:txBody>
      </p:sp>
    </p:spTree>
    <p:extLst>
      <p:ext uri="{BB962C8B-B14F-4D97-AF65-F5344CB8AC3E}">
        <p14:creationId xmlns:p14="http://schemas.microsoft.com/office/powerpoint/2010/main" val="141312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CD491-1A65-CD42-A648-394E2AA0B54F}"/>
              </a:ext>
            </a:extLst>
          </p:cNvPr>
          <p:cNvSpPr>
            <a:spLocks noGrp="1"/>
          </p:cNvSpPr>
          <p:nvPr>
            <p:ph type="title"/>
          </p:nvPr>
        </p:nvSpPr>
        <p:spPr/>
        <p:txBody>
          <a:bodyPr/>
          <a:lstStyle/>
          <a:p>
            <a:r>
              <a:rPr lang="en-GB" sz="6600">
                <a:solidFill>
                  <a:schemeClr val="accent6"/>
                </a:solidFill>
              </a:rPr>
              <a:t>WHY</a:t>
            </a:r>
            <a:br>
              <a:rPr lang="en-GB" sz="6600"/>
            </a:br>
            <a:r>
              <a:rPr lang="en-GB" sz="6600">
                <a:solidFill>
                  <a:srgbClr val="FFF3CD"/>
                </a:solidFill>
              </a:rPr>
              <a:t>MERKLE?</a:t>
            </a:r>
          </a:p>
        </p:txBody>
      </p:sp>
      <p:pic>
        <p:nvPicPr>
          <p:cNvPr id="4" name="Picture 3" descr="A picture containing black, dark, outdoor object, night sky&#10;&#10;Description automatically generated">
            <a:extLst>
              <a:ext uri="{FF2B5EF4-FFF2-40B4-BE49-F238E27FC236}">
                <a16:creationId xmlns:a16="http://schemas.microsoft.com/office/drawing/2014/main" id="{021DE5F5-A16B-5940-A0A7-D00A0723A9B2}"/>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l="42319" r="14262"/>
          <a:stretch/>
        </p:blipFill>
        <p:spPr>
          <a:xfrm>
            <a:off x="6898353" y="0"/>
            <a:ext cx="5293647" cy="6858000"/>
          </a:xfrm>
          <a:prstGeom prst="rect">
            <a:avLst/>
          </a:prstGeom>
        </p:spPr>
      </p:pic>
      <p:sp>
        <p:nvSpPr>
          <p:cNvPr id="5" name="TextBox 4">
            <a:extLst>
              <a:ext uri="{FF2B5EF4-FFF2-40B4-BE49-F238E27FC236}">
                <a16:creationId xmlns:a16="http://schemas.microsoft.com/office/drawing/2014/main" id="{2D868CF7-C5E3-4B2E-8323-F95B52DCCECE}"/>
              </a:ext>
            </a:extLst>
          </p:cNvPr>
          <p:cNvSpPr txBox="1"/>
          <p:nvPr/>
        </p:nvSpPr>
        <p:spPr>
          <a:xfrm>
            <a:off x="8240663" y="4442485"/>
            <a:ext cx="3553019"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spcAft>
                <a:spcPts val="600"/>
              </a:spcAft>
            </a:pPr>
            <a:r>
              <a:rPr lang="en-GB" sz="1600" b="1">
                <a:solidFill>
                  <a:srgbClr val="FFFFFF"/>
                </a:solidFill>
                <a:ea typeface="+mn-lt"/>
                <a:cs typeface="+mn-lt"/>
              </a:rPr>
              <a:t>[Reason 3]</a:t>
            </a:r>
            <a:endParaRPr lang="en-GB" b="1">
              <a:solidFill>
                <a:srgbClr val="FFFFFF"/>
              </a:solidFill>
              <a:cs typeface="Proxima Nova Rg"/>
            </a:endParaRPr>
          </a:p>
          <a:p>
            <a:pPr>
              <a:spcAft>
                <a:spcPts val="600"/>
              </a:spcAft>
            </a:pPr>
            <a:r>
              <a:rPr lang="en-GB" sz="1200">
                <a:solidFill>
                  <a:schemeClr val="bg1"/>
                </a:solidFill>
                <a:ea typeface="+mn-lt"/>
                <a:cs typeface="+mn-lt"/>
              </a:rPr>
              <a:t>[Short Description]</a:t>
            </a:r>
          </a:p>
        </p:txBody>
      </p:sp>
      <p:sp>
        <p:nvSpPr>
          <p:cNvPr id="6" name="TextBox 5">
            <a:extLst>
              <a:ext uri="{FF2B5EF4-FFF2-40B4-BE49-F238E27FC236}">
                <a16:creationId xmlns:a16="http://schemas.microsoft.com/office/drawing/2014/main" id="{95741747-C39C-4938-8EA4-B46B6702B7D3}"/>
              </a:ext>
            </a:extLst>
          </p:cNvPr>
          <p:cNvSpPr txBox="1"/>
          <p:nvPr/>
        </p:nvSpPr>
        <p:spPr>
          <a:xfrm>
            <a:off x="7858123" y="1122853"/>
            <a:ext cx="3935560"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GB" sz="1600" b="1">
                <a:solidFill>
                  <a:schemeClr val="bg1"/>
                </a:solidFill>
                <a:ea typeface="+mn-lt"/>
                <a:cs typeface="+mn-lt"/>
              </a:rPr>
              <a:t>[Reason 1]</a:t>
            </a:r>
            <a:endParaRPr lang="en-GB" b="1">
              <a:solidFill>
                <a:schemeClr val="bg1"/>
              </a:solidFill>
              <a:cs typeface="Proxima Nova Rg"/>
            </a:endParaRPr>
          </a:p>
          <a:p>
            <a:pPr>
              <a:spcAft>
                <a:spcPts val="600"/>
              </a:spcAft>
            </a:pPr>
            <a:r>
              <a:rPr lang="en-GB" sz="1200">
                <a:solidFill>
                  <a:schemeClr val="bg1"/>
                </a:solidFill>
                <a:ea typeface="+mn-lt"/>
                <a:cs typeface="+mn-lt"/>
              </a:rPr>
              <a:t>[Short Description]</a:t>
            </a:r>
          </a:p>
        </p:txBody>
      </p:sp>
      <p:sp>
        <p:nvSpPr>
          <p:cNvPr id="7" name="TextBox 6">
            <a:extLst>
              <a:ext uri="{FF2B5EF4-FFF2-40B4-BE49-F238E27FC236}">
                <a16:creationId xmlns:a16="http://schemas.microsoft.com/office/drawing/2014/main" id="{5081475F-77A4-4B76-9CB8-AA899EA30E8B}"/>
              </a:ext>
            </a:extLst>
          </p:cNvPr>
          <p:cNvSpPr txBox="1"/>
          <p:nvPr/>
        </p:nvSpPr>
        <p:spPr>
          <a:xfrm>
            <a:off x="7301238" y="2585999"/>
            <a:ext cx="3496235"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spcAft>
                <a:spcPts val="600"/>
              </a:spcAft>
            </a:pPr>
            <a:r>
              <a:rPr lang="en-GB" sz="1600" b="1">
                <a:solidFill>
                  <a:srgbClr val="FFFFFF"/>
                </a:solidFill>
                <a:ea typeface="+mn-lt"/>
                <a:cs typeface="+mn-lt"/>
              </a:rPr>
              <a:t>[Reason 2]</a:t>
            </a:r>
            <a:endParaRPr lang="en-GB" b="1">
              <a:solidFill>
                <a:srgbClr val="FFFFFF"/>
              </a:solidFill>
              <a:cs typeface="Proxima Nova Rg"/>
            </a:endParaRPr>
          </a:p>
          <a:p>
            <a:pPr>
              <a:spcAft>
                <a:spcPts val="600"/>
              </a:spcAft>
            </a:pPr>
            <a:r>
              <a:rPr lang="en-GB" sz="1200">
                <a:solidFill>
                  <a:schemeClr val="bg1"/>
                </a:solidFill>
                <a:ea typeface="+mn-lt"/>
                <a:cs typeface="+mn-lt"/>
              </a:rPr>
              <a:t>[Short Description]</a:t>
            </a:r>
          </a:p>
        </p:txBody>
      </p:sp>
      <p:sp>
        <p:nvSpPr>
          <p:cNvPr id="3" name="Oval 2">
            <a:extLst>
              <a:ext uri="{FF2B5EF4-FFF2-40B4-BE49-F238E27FC236}">
                <a16:creationId xmlns:a16="http://schemas.microsoft.com/office/drawing/2014/main" id="{DDC3FDFD-3D61-473B-B533-AB126D3B5301}"/>
              </a:ext>
            </a:extLst>
          </p:cNvPr>
          <p:cNvSpPr/>
          <p:nvPr/>
        </p:nvSpPr>
        <p:spPr>
          <a:xfrm flipV="1">
            <a:off x="8091508" y="4559301"/>
            <a:ext cx="99786" cy="997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17FA5C1-B33C-41A1-B922-DD8AD9865790}"/>
              </a:ext>
            </a:extLst>
          </p:cNvPr>
          <p:cNvSpPr/>
          <p:nvPr/>
        </p:nvSpPr>
        <p:spPr>
          <a:xfrm flipV="1">
            <a:off x="7156979" y="2711810"/>
            <a:ext cx="99786" cy="997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87B29FB-9042-46BC-9D00-A05DF95726ED}"/>
              </a:ext>
            </a:extLst>
          </p:cNvPr>
          <p:cNvSpPr/>
          <p:nvPr/>
        </p:nvSpPr>
        <p:spPr>
          <a:xfrm flipV="1">
            <a:off x="7724884" y="1245318"/>
            <a:ext cx="99786" cy="997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993C077C-02EE-9E48-89FB-6AD66AD7D4E2}"/>
              </a:ext>
            </a:extLst>
          </p:cNvPr>
          <p:cNvGrpSpPr>
            <a:grpSpLocks noChangeAspect="1"/>
          </p:cNvGrpSpPr>
          <p:nvPr/>
        </p:nvGrpSpPr>
        <p:grpSpPr>
          <a:xfrm>
            <a:off x="631143" y="1459261"/>
            <a:ext cx="286713" cy="477525"/>
            <a:chOff x="13788390" y="419734"/>
            <a:chExt cx="552449" cy="920115"/>
          </a:xfrm>
          <a:solidFill>
            <a:srgbClr val="41547D"/>
          </a:solidFill>
        </p:grpSpPr>
        <p:sp>
          <p:nvSpPr>
            <p:cNvPr id="11" name="Freeform 10">
              <a:extLst>
                <a:ext uri="{FF2B5EF4-FFF2-40B4-BE49-F238E27FC236}">
                  <a16:creationId xmlns:a16="http://schemas.microsoft.com/office/drawing/2014/main" id="{0E97C8B2-65C7-FF46-AE39-263F3B51E93E}"/>
                </a:ext>
              </a:extLst>
            </p:cNvPr>
            <p:cNvSpPr/>
            <p:nvPr/>
          </p:nvSpPr>
          <p:spPr>
            <a:xfrm>
              <a:off x="13805769" y="435609"/>
              <a:ext cx="518560" cy="887729"/>
            </a:xfrm>
            <a:custGeom>
              <a:avLst/>
              <a:gdLst>
                <a:gd name="connsiteX0" fmla="*/ 505861 w 518560"/>
                <a:gd name="connsiteY0" fmla="*/ 887730 h 887729"/>
                <a:gd name="connsiteX1" fmla="*/ 283611 w 518560"/>
                <a:gd name="connsiteY1" fmla="*/ 887730 h 887729"/>
                <a:gd name="connsiteX2" fmla="*/ 270911 w 518560"/>
                <a:gd name="connsiteY2" fmla="*/ 875030 h 887729"/>
                <a:gd name="connsiteX3" fmla="*/ 270911 w 518560"/>
                <a:gd name="connsiteY3" fmla="*/ 328295 h 887729"/>
                <a:gd name="connsiteX4" fmla="*/ 147721 w 518560"/>
                <a:gd name="connsiteY4" fmla="*/ 452120 h 887729"/>
                <a:gd name="connsiteX5" fmla="*/ 138831 w 518560"/>
                <a:gd name="connsiteY5" fmla="*/ 455930 h 887729"/>
                <a:gd name="connsiteX6" fmla="*/ 129941 w 518560"/>
                <a:gd name="connsiteY6" fmla="*/ 452120 h 887729"/>
                <a:gd name="connsiteX7" fmla="*/ 3576 w 518560"/>
                <a:gd name="connsiteY7" fmla="*/ 318770 h 887729"/>
                <a:gd name="connsiteX8" fmla="*/ 3576 w 518560"/>
                <a:gd name="connsiteY8" fmla="*/ 300990 h 887729"/>
                <a:gd name="connsiteX9" fmla="*/ 304566 w 518560"/>
                <a:gd name="connsiteY9" fmla="*/ 3810 h 887729"/>
                <a:gd name="connsiteX10" fmla="*/ 313456 w 518560"/>
                <a:gd name="connsiteY10" fmla="*/ 0 h 887729"/>
                <a:gd name="connsiteX11" fmla="*/ 505861 w 518560"/>
                <a:gd name="connsiteY11" fmla="*/ 0 h 887729"/>
                <a:gd name="connsiteX12" fmla="*/ 518561 w 518560"/>
                <a:gd name="connsiteY12" fmla="*/ 12700 h 887729"/>
                <a:gd name="connsiteX13" fmla="*/ 518561 w 518560"/>
                <a:gd name="connsiteY13" fmla="*/ 874395 h 887729"/>
                <a:gd name="connsiteX14" fmla="*/ 505861 w 518560"/>
                <a:gd name="connsiteY14" fmla="*/ 887730 h 887729"/>
                <a:gd name="connsiteX15" fmla="*/ 296311 w 518560"/>
                <a:gd name="connsiteY15" fmla="*/ 862330 h 887729"/>
                <a:gd name="connsiteX16" fmla="*/ 493161 w 518560"/>
                <a:gd name="connsiteY16" fmla="*/ 862330 h 887729"/>
                <a:gd name="connsiteX17" fmla="*/ 493161 w 518560"/>
                <a:gd name="connsiteY17" fmla="*/ 25400 h 887729"/>
                <a:gd name="connsiteX18" fmla="*/ 318536 w 518560"/>
                <a:gd name="connsiteY18" fmla="*/ 25400 h 887729"/>
                <a:gd name="connsiteX19" fmla="*/ 29611 w 518560"/>
                <a:gd name="connsiteY19" fmla="*/ 310515 h 887729"/>
                <a:gd name="connsiteX20" fmla="*/ 138196 w 518560"/>
                <a:gd name="connsiteY20" fmla="*/ 425450 h 887729"/>
                <a:gd name="connsiteX21" fmla="*/ 274086 w 518560"/>
                <a:gd name="connsiteY21" fmla="*/ 288290 h 887729"/>
                <a:gd name="connsiteX22" fmla="*/ 288056 w 518560"/>
                <a:gd name="connsiteY22" fmla="*/ 285750 h 887729"/>
                <a:gd name="connsiteX23" fmla="*/ 295676 w 518560"/>
                <a:gd name="connsiteY23" fmla="*/ 297180 h 887729"/>
                <a:gd name="connsiteX24" fmla="*/ 295676 w 518560"/>
                <a:gd name="connsiteY24" fmla="*/ 862330 h 88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8560" h="887729">
                  <a:moveTo>
                    <a:pt x="505861" y="887730"/>
                  </a:moveTo>
                  <a:lnTo>
                    <a:pt x="283611" y="887730"/>
                  </a:lnTo>
                  <a:cubicBezTo>
                    <a:pt x="276626" y="887730"/>
                    <a:pt x="270911" y="882015"/>
                    <a:pt x="270911" y="875030"/>
                  </a:cubicBezTo>
                  <a:lnTo>
                    <a:pt x="270911" y="328295"/>
                  </a:lnTo>
                  <a:lnTo>
                    <a:pt x="147721" y="452120"/>
                  </a:lnTo>
                  <a:cubicBezTo>
                    <a:pt x="145181" y="454660"/>
                    <a:pt x="142006" y="455930"/>
                    <a:pt x="138831" y="455930"/>
                  </a:cubicBezTo>
                  <a:cubicBezTo>
                    <a:pt x="135656" y="455930"/>
                    <a:pt x="131846" y="454660"/>
                    <a:pt x="129941" y="452120"/>
                  </a:cubicBezTo>
                  <a:lnTo>
                    <a:pt x="3576" y="318770"/>
                  </a:lnTo>
                  <a:cubicBezTo>
                    <a:pt x="-1504" y="313690"/>
                    <a:pt x="-869" y="306070"/>
                    <a:pt x="3576" y="300990"/>
                  </a:cubicBezTo>
                  <a:lnTo>
                    <a:pt x="304566" y="3810"/>
                  </a:lnTo>
                  <a:cubicBezTo>
                    <a:pt x="307106" y="1270"/>
                    <a:pt x="310281" y="0"/>
                    <a:pt x="313456" y="0"/>
                  </a:cubicBezTo>
                  <a:lnTo>
                    <a:pt x="505861" y="0"/>
                  </a:lnTo>
                  <a:cubicBezTo>
                    <a:pt x="512846" y="0"/>
                    <a:pt x="518561" y="5715"/>
                    <a:pt x="518561" y="12700"/>
                  </a:cubicBezTo>
                  <a:lnTo>
                    <a:pt x="518561" y="874395"/>
                  </a:lnTo>
                  <a:cubicBezTo>
                    <a:pt x="518561" y="882015"/>
                    <a:pt x="512846" y="887730"/>
                    <a:pt x="505861" y="887730"/>
                  </a:cubicBezTo>
                  <a:close/>
                  <a:moveTo>
                    <a:pt x="296311" y="862330"/>
                  </a:moveTo>
                  <a:lnTo>
                    <a:pt x="493161" y="862330"/>
                  </a:lnTo>
                  <a:lnTo>
                    <a:pt x="493161" y="25400"/>
                  </a:lnTo>
                  <a:lnTo>
                    <a:pt x="318536" y="25400"/>
                  </a:lnTo>
                  <a:lnTo>
                    <a:pt x="29611" y="310515"/>
                  </a:lnTo>
                  <a:lnTo>
                    <a:pt x="138196" y="425450"/>
                  </a:lnTo>
                  <a:lnTo>
                    <a:pt x="274086" y="288290"/>
                  </a:lnTo>
                  <a:cubicBezTo>
                    <a:pt x="277896" y="284480"/>
                    <a:pt x="282976" y="283845"/>
                    <a:pt x="288056" y="285750"/>
                  </a:cubicBezTo>
                  <a:cubicBezTo>
                    <a:pt x="292501" y="287655"/>
                    <a:pt x="295676" y="292100"/>
                    <a:pt x="295676" y="297180"/>
                  </a:cubicBezTo>
                  <a:lnTo>
                    <a:pt x="295676" y="862330"/>
                  </a:lnTo>
                  <a:close/>
                </a:path>
              </a:pathLst>
            </a:custGeom>
            <a:grpFill/>
            <a:ln w="6350" cap="flat">
              <a:noFill/>
              <a:prstDash val="solid"/>
              <a:miter/>
            </a:ln>
          </p:spPr>
          <p:txBody>
            <a:bodyPr rtlCol="0" anchor="ctr"/>
            <a:lstStyle/>
            <a:p>
              <a:endParaRPr lang="en-US"/>
            </a:p>
          </p:txBody>
        </p:sp>
        <p:grpSp>
          <p:nvGrpSpPr>
            <p:cNvPr id="12" name="Graphic 336">
              <a:extLst>
                <a:ext uri="{FF2B5EF4-FFF2-40B4-BE49-F238E27FC236}">
                  <a16:creationId xmlns:a16="http://schemas.microsoft.com/office/drawing/2014/main" id="{C2A1A930-6526-E54D-955A-0C251F53DC73}"/>
                </a:ext>
              </a:extLst>
            </p:cNvPr>
            <p:cNvGrpSpPr/>
            <p:nvPr/>
          </p:nvGrpSpPr>
          <p:grpSpPr>
            <a:xfrm>
              <a:off x="14282419" y="419734"/>
              <a:ext cx="58420" cy="58420"/>
              <a:chOff x="14282419" y="419734"/>
              <a:chExt cx="58420" cy="58420"/>
            </a:xfrm>
            <a:grpFill/>
          </p:grpSpPr>
          <p:sp>
            <p:nvSpPr>
              <p:cNvPr id="35" name="Freeform 34">
                <a:extLst>
                  <a:ext uri="{FF2B5EF4-FFF2-40B4-BE49-F238E27FC236}">
                    <a16:creationId xmlns:a16="http://schemas.microsoft.com/office/drawing/2014/main" id="{3C9F063D-72E8-2F42-B4D7-661FF219917A}"/>
                  </a:ext>
                </a:extLst>
              </p:cNvPr>
              <p:cNvSpPr/>
              <p:nvPr/>
            </p:nvSpPr>
            <p:spPr>
              <a:xfrm>
                <a:off x="14295119" y="43180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6035"/>
                      <a:pt x="25400" y="33020"/>
                      <a:pt x="16510" y="33020"/>
                    </a:cubicBezTo>
                    <a:cubicBezTo>
                      <a:pt x="6985" y="33020"/>
                      <a:pt x="0" y="25400"/>
                      <a:pt x="0" y="16510"/>
                    </a:cubicBezTo>
                    <a:cubicBezTo>
                      <a:pt x="0" y="7620"/>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0B35F015-58ED-9A4A-ACAC-55233E42D59B}"/>
                  </a:ext>
                </a:extLst>
              </p:cNvPr>
              <p:cNvSpPr/>
              <p:nvPr/>
            </p:nvSpPr>
            <p:spPr>
              <a:xfrm>
                <a:off x="14282419" y="419734"/>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4765 h 58420"/>
                  <a:gd name="connsiteX6" fmla="*/ 25400 w 58420"/>
                  <a:gd name="connsiteY6" fmla="*/ 28575 h 58420"/>
                  <a:gd name="connsiteX7" fmla="*/ 29210 w 58420"/>
                  <a:gd name="connsiteY7" fmla="*/ 32385 h 58420"/>
                  <a:gd name="connsiteX8" fmla="*/ 33020 w 58420"/>
                  <a:gd name="connsiteY8" fmla="*/ 28575 h 58420"/>
                  <a:gd name="connsiteX9" fmla="*/ 29210 w 58420"/>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2700" y="58420"/>
                      <a:pt x="0" y="45085"/>
                      <a:pt x="0" y="29210"/>
                    </a:cubicBezTo>
                    <a:cubicBezTo>
                      <a:pt x="0" y="13335"/>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p>
            </p:txBody>
          </p:sp>
        </p:grpSp>
        <p:grpSp>
          <p:nvGrpSpPr>
            <p:cNvPr id="13" name="Graphic 336">
              <a:extLst>
                <a:ext uri="{FF2B5EF4-FFF2-40B4-BE49-F238E27FC236}">
                  <a16:creationId xmlns:a16="http://schemas.microsoft.com/office/drawing/2014/main" id="{3C810E71-885E-704E-A077-4377681A0043}"/>
                </a:ext>
              </a:extLst>
            </p:cNvPr>
            <p:cNvGrpSpPr/>
            <p:nvPr/>
          </p:nvGrpSpPr>
          <p:grpSpPr>
            <a:xfrm>
              <a:off x="14282419" y="987425"/>
              <a:ext cx="58420" cy="58419"/>
              <a:chOff x="14282419" y="987425"/>
              <a:chExt cx="58420" cy="58419"/>
            </a:xfrm>
            <a:grpFill/>
          </p:grpSpPr>
          <p:sp>
            <p:nvSpPr>
              <p:cNvPr id="33" name="Freeform 32">
                <a:extLst>
                  <a:ext uri="{FF2B5EF4-FFF2-40B4-BE49-F238E27FC236}">
                    <a16:creationId xmlns:a16="http://schemas.microsoft.com/office/drawing/2014/main" id="{9A37ED89-2D2F-204E-90A5-980B069922F0}"/>
                  </a:ext>
                </a:extLst>
              </p:cNvPr>
              <p:cNvSpPr/>
              <p:nvPr/>
            </p:nvSpPr>
            <p:spPr>
              <a:xfrm>
                <a:off x="14295119" y="1000087"/>
                <a:ext cx="33020" cy="33056"/>
              </a:xfrm>
              <a:custGeom>
                <a:avLst/>
                <a:gdLst>
                  <a:gd name="connsiteX0" fmla="*/ 33020 w 33020"/>
                  <a:gd name="connsiteY0" fmla="*/ 16547 h 33056"/>
                  <a:gd name="connsiteX1" fmla="*/ 16510 w 33020"/>
                  <a:gd name="connsiteY1" fmla="*/ 33057 h 33056"/>
                  <a:gd name="connsiteX2" fmla="*/ 0 w 33020"/>
                  <a:gd name="connsiteY2" fmla="*/ 16547 h 33056"/>
                  <a:gd name="connsiteX3" fmla="*/ 16510 w 33020"/>
                  <a:gd name="connsiteY3" fmla="*/ 37 h 33056"/>
                  <a:gd name="connsiteX4" fmla="*/ 33020 w 33020"/>
                  <a:gd name="connsiteY4" fmla="*/ 16547 h 33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56">
                    <a:moveTo>
                      <a:pt x="33020" y="16547"/>
                    </a:moveTo>
                    <a:cubicBezTo>
                      <a:pt x="33020" y="26072"/>
                      <a:pt x="25400" y="33057"/>
                      <a:pt x="16510" y="33057"/>
                    </a:cubicBezTo>
                    <a:cubicBezTo>
                      <a:pt x="6985" y="33057"/>
                      <a:pt x="0" y="25437"/>
                      <a:pt x="0" y="16547"/>
                    </a:cubicBezTo>
                    <a:cubicBezTo>
                      <a:pt x="0" y="7022"/>
                      <a:pt x="7620" y="37"/>
                      <a:pt x="16510" y="37"/>
                    </a:cubicBezTo>
                    <a:cubicBezTo>
                      <a:pt x="25400" y="-598"/>
                      <a:pt x="33020" y="7022"/>
                      <a:pt x="33020" y="16547"/>
                    </a:cubicBezTo>
                    <a:close/>
                  </a:path>
                </a:pathLst>
              </a:custGeom>
              <a:grpFill/>
              <a:ln w="6350"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69E57C83-917F-004D-9782-142F12BEF4C0}"/>
                  </a:ext>
                </a:extLst>
              </p:cNvPr>
              <p:cNvSpPr/>
              <p:nvPr/>
            </p:nvSpPr>
            <p:spPr>
              <a:xfrm>
                <a:off x="14282419" y="987425"/>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4765 h 58419"/>
                  <a:gd name="connsiteX6" fmla="*/ 25400 w 58420"/>
                  <a:gd name="connsiteY6" fmla="*/ 28575 h 58419"/>
                  <a:gd name="connsiteX7" fmla="*/ 29210 w 58420"/>
                  <a:gd name="connsiteY7" fmla="*/ 32385 h 58419"/>
                  <a:gd name="connsiteX8" fmla="*/ 33020 w 58420"/>
                  <a:gd name="connsiteY8" fmla="*/ 28575 h 58419"/>
                  <a:gd name="connsiteX9" fmla="*/ 29210 w 58420"/>
                  <a:gd name="connsiteY9" fmla="*/ 2476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2700" y="58420"/>
                      <a:pt x="0" y="45085"/>
                      <a:pt x="0" y="29210"/>
                    </a:cubicBezTo>
                    <a:cubicBezTo>
                      <a:pt x="0" y="12700"/>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p>
            </p:txBody>
          </p:sp>
        </p:grpSp>
        <p:grpSp>
          <p:nvGrpSpPr>
            <p:cNvPr id="14" name="Graphic 336">
              <a:extLst>
                <a:ext uri="{FF2B5EF4-FFF2-40B4-BE49-F238E27FC236}">
                  <a16:creationId xmlns:a16="http://schemas.microsoft.com/office/drawing/2014/main" id="{55640F4F-3121-7F4C-B967-F7D0A40D3371}"/>
                </a:ext>
              </a:extLst>
            </p:cNvPr>
            <p:cNvGrpSpPr/>
            <p:nvPr/>
          </p:nvGrpSpPr>
          <p:grpSpPr>
            <a:xfrm>
              <a:off x="14282419" y="1281430"/>
              <a:ext cx="58420" cy="58419"/>
              <a:chOff x="14282419" y="1281430"/>
              <a:chExt cx="58420" cy="58419"/>
            </a:xfrm>
            <a:grpFill/>
          </p:grpSpPr>
          <p:sp>
            <p:nvSpPr>
              <p:cNvPr id="31" name="Freeform 30">
                <a:extLst>
                  <a:ext uri="{FF2B5EF4-FFF2-40B4-BE49-F238E27FC236}">
                    <a16:creationId xmlns:a16="http://schemas.microsoft.com/office/drawing/2014/main" id="{30AFA367-7D00-E645-BD69-660D454A081F}"/>
                  </a:ext>
                </a:extLst>
              </p:cNvPr>
              <p:cNvSpPr/>
              <p:nvPr/>
            </p:nvSpPr>
            <p:spPr>
              <a:xfrm>
                <a:off x="14295119" y="1294093"/>
                <a:ext cx="33020" cy="33056"/>
              </a:xfrm>
              <a:custGeom>
                <a:avLst/>
                <a:gdLst>
                  <a:gd name="connsiteX0" fmla="*/ 33020 w 33020"/>
                  <a:gd name="connsiteY0" fmla="*/ 16547 h 33056"/>
                  <a:gd name="connsiteX1" fmla="*/ 16510 w 33020"/>
                  <a:gd name="connsiteY1" fmla="*/ 33057 h 33056"/>
                  <a:gd name="connsiteX2" fmla="*/ 0 w 33020"/>
                  <a:gd name="connsiteY2" fmla="*/ 16547 h 33056"/>
                  <a:gd name="connsiteX3" fmla="*/ 16510 w 33020"/>
                  <a:gd name="connsiteY3" fmla="*/ 37 h 33056"/>
                  <a:gd name="connsiteX4" fmla="*/ 33020 w 33020"/>
                  <a:gd name="connsiteY4" fmla="*/ 16547 h 33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56">
                    <a:moveTo>
                      <a:pt x="33020" y="16547"/>
                    </a:moveTo>
                    <a:cubicBezTo>
                      <a:pt x="33020" y="26072"/>
                      <a:pt x="25400" y="33057"/>
                      <a:pt x="16510" y="33057"/>
                    </a:cubicBezTo>
                    <a:cubicBezTo>
                      <a:pt x="6985" y="33057"/>
                      <a:pt x="0" y="25437"/>
                      <a:pt x="0" y="16547"/>
                    </a:cubicBezTo>
                    <a:cubicBezTo>
                      <a:pt x="0" y="7022"/>
                      <a:pt x="7620" y="37"/>
                      <a:pt x="16510" y="37"/>
                    </a:cubicBezTo>
                    <a:cubicBezTo>
                      <a:pt x="25400" y="-598"/>
                      <a:pt x="33020" y="7022"/>
                      <a:pt x="33020" y="16547"/>
                    </a:cubicBezTo>
                    <a:close/>
                  </a:path>
                </a:pathLst>
              </a:custGeom>
              <a:grpFill/>
              <a:ln w="6350"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ABAEF905-D737-C546-A02E-AF85FB921695}"/>
                  </a:ext>
                </a:extLst>
              </p:cNvPr>
              <p:cNvSpPr/>
              <p:nvPr/>
            </p:nvSpPr>
            <p:spPr>
              <a:xfrm>
                <a:off x="14282419" y="128143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4765 h 58419"/>
                  <a:gd name="connsiteX6" fmla="*/ 25400 w 58420"/>
                  <a:gd name="connsiteY6" fmla="*/ 28575 h 58419"/>
                  <a:gd name="connsiteX7" fmla="*/ 29210 w 58420"/>
                  <a:gd name="connsiteY7" fmla="*/ 32385 h 58419"/>
                  <a:gd name="connsiteX8" fmla="*/ 33020 w 58420"/>
                  <a:gd name="connsiteY8" fmla="*/ 28575 h 58419"/>
                  <a:gd name="connsiteX9" fmla="*/ 29210 w 58420"/>
                  <a:gd name="connsiteY9" fmla="*/ 2476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2700" y="58420"/>
                      <a:pt x="0" y="45085"/>
                      <a:pt x="0" y="29210"/>
                    </a:cubicBezTo>
                    <a:cubicBezTo>
                      <a:pt x="0" y="12700"/>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p>
            </p:txBody>
          </p:sp>
        </p:grpSp>
        <p:grpSp>
          <p:nvGrpSpPr>
            <p:cNvPr id="15" name="Graphic 336">
              <a:extLst>
                <a:ext uri="{FF2B5EF4-FFF2-40B4-BE49-F238E27FC236}">
                  <a16:creationId xmlns:a16="http://schemas.microsoft.com/office/drawing/2014/main" id="{AF0B926D-0BB5-6146-B9FA-A21291917585}"/>
                </a:ext>
              </a:extLst>
            </p:cNvPr>
            <p:cNvGrpSpPr/>
            <p:nvPr/>
          </p:nvGrpSpPr>
          <p:grpSpPr>
            <a:xfrm>
              <a:off x="14058900" y="1281430"/>
              <a:ext cx="58441" cy="58419"/>
              <a:chOff x="14058900" y="1281430"/>
              <a:chExt cx="58441" cy="58419"/>
            </a:xfrm>
            <a:grpFill/>
          </p:grpSpPr>
          <p:sp>
            <p:nvSpPr>
              <p:cNvPr id="29" name="Freeform 28">
                <a:extLst>
                  <a:ext uri="{FF2B5EF4-FFF2-40B4-BE49-F238E27FC236}">
                    <a16:creationId xmlns:a16="http://schemas.microsoft.com/office/drawing/2014/main" id="{0FC37BC7-83BD-2547-9E79-8BF065AED11F}"/>
                  </a:ext>
                </a:extLst>
              </p:cNvPr>
              <p:cNvSpPr/>
              <p:nvPr/>
            </p:nvSpPr>
            <p:spPr>
              <a:xfrm>
                <a:off x="14072234" y="1294093"/>
                <a:ext cx="33019" cy="33056"/>
              </a:xfrm>
              <a:custGeom>
                <a:avLst/>
                <a:gdLst>
                  <a:gd name="connsiteX0" fmla="*/ 33020 w 33019"/>
                  <a:gd name="connsiteY0" fmla="*/ 16547 h 33056"/>
                  <a:gd name="connsiteX1" fmla="*/ 16510 w 33019"/>
                  <a:gd name="connsiteY1" fmla="*/ 33057 h 33056"/>
                  <a:gd name="connsiteX2" fmla="*/ 0 w 33019"/>
                  <a:gd name="connsiteY2" fmla="*/ 16547 h 33056"/>
                  <a:gd name="connsiteX3" fmla="*/ 16510 w 33019"/>
                  <a:gd name="connsiteY3" fmla="*/ 37 h 33056"/>
                  <a:gd name="connsiteX4" fmla="*/ 33020 w 33019"/>
                  <a:gd name="connsiteY4" fmla="*/ 16547 h 33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56">
                    <a:moveTo>
                      <a:pt x="33020" y="16547"/>
                    </a:moveTo>
                    <a:cubicBezTo>
                      <a:pt x="33020" y="26072"/>
                      <a:pt x="25400" y="33057"/>
                      <a:pt x="16510" y="33057"/>
                    </a:cubicBezTo>
                    <a:cubicBezTo>
                      <a:pt x="6985" y="33057"/>
                      <a:pt x="0" y="25437"/>
                      <a:pt x="0" y="16547"/>
                    </a:cubicBezTo>
                    <a:cubicBezTo>
                      <a:pt x="0" y="7022"/>
                      <a:pt x="7620" y="37"/>
                      <a:pt x="16510" y="37"/>
                    </a:cubicBezTo>
                    <a:cubicBezTo>
                      <a:pt x="25400" y="-598"/>
                      <a:pt x="33020" y="7022"/>
                      <a:pt x="33020" y="16547"/>
                    </a:cubicBezTo>
                    <a:close/>
                  </a:path>
                </a:pathLst>
              </a:custGeom>
              <a:grpFill/>
              <a:ln w="6350"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734A65B8-3869-8540-850A-35834EE6983A}"/>
                  </a:ext>
                </a:extLst>
              </p:cNvPr>
              <p:cNvSpPr/>
              <p:nvPr/>
            </p:nvSpPr>
            <p:spPr>
              <a:xfrm>
                <a:off x="14058900" y="1281430"/>
                <a:ext cx="58441" cy="58419"/>
              </a:xfrm>
              <a:custGeom>
                <a:avLst/>
                <a:gdLst>
                  <a:gd name="connsiteX0" fmla="*/ 29210 w 58441"/>
                  <a:gd name="connsiteY0" fmla="*/ 58420 h 58419"/>
                  <a:gd name="connsiteX1" fmla="*/ 0 w 58441"/>
                  <a:gd name="connsiteY1" fmla="*/ 29210 h 58419"/>
                  <a:gd name="connsiteX2" fmla="*/ 29210 w 58441"/>
                  <a:gd name="connsiteY2" fmla="*/ 0 h 58419"/>
                  <a:gd name="connsiteX3" fmla="*/ 58420 w 58441"/>
                  <a:gd name="connsiteY3" fmla="*/ 29210 h 58419"/>
                  <a:gd name="connsiteX4" fmla="*/ 29210 w 58441"/>
                  <a:gd name="connsiteY4" fmla="*/ 58420 h 58419"/>
                  <a:gd name="connsiteX5" fmla="*/ 29210 w 58441"/>
                  <a:gd name="connsiteY5" fmla="*/ 24765 h 58419"/>
                  <a:gd name="connsiteX6" fmla="*/ 25400 w 58441"/>
                  <a:gd name="connsiteY6" fmla="*/ 28575 h 58419"/>
                  <a:gd name="connsiteX7" fmla="*/ 29210 w 58441"/>
                  <a:gd name="connsiteY7" fmla="*/ 32385 h 58419"/>
                  <a:gd name="connsiteX8" fmla="*/ 33020 w 58441"/>
                  <a:gd name="connsiteY8" fmla="*/ 28575 h 58419"/>
                  <a:gd name="connsiteX9" fmla="*/ 29210 w 58441"/>
                  <a:gd name="connsiteY9" fmla="*/ 2476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19">
                    <a:moveTo>
                      <a:pt x="29210" y="58420"/>
                    </a:moveTo>
                    <a:cubicBezTo>
                      <a:pt x="12700" y="58420"/>
                      <a:pt x="0" y="45085"/>
                      <a:pt x="0" y="29210"/>
                    </a:cubicBezTo>
                    <a:cubicBezTo>
                      <a:pt x="0" y="12700"/>
                      <a:pt x="13335" y="0"/>
                      <a:pt x="29210" y="0"/>
                    </a:cubicBezTo>
                    <a:cubicBezTo>
                      <a:pt x="45720" y="0"/>
                      <a:pt x="58420" y="13335"/>
                      <a:pt x="58420" y="29210"/>
                    </a:cubicBezTo>
                    <a:cubicBezTo>
                      <a:pt x="59055" y="45085"/>
                      <a:pt x="45720"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655" y="26670"/>
                      <a:pt x="31750" y="24765"/>
                      <a:pt x="29210" y="24765"/>
                    </a:cubicBezTo>
                    <a:close/>
                  </a:path>
                </a:pathLst>
              </a:custGeom>
              <a:grpFill/>
              <a:ln w="6350" cap="flat">
                <a:noFill/>
                <a:prstDash val="solid"/>
                <a:miter/>
              </a:ln>
            </p:spPr>
            <p:txBody>
              <a:bodyPr rtlCol="0" anchor="ctr"/>
              <a:lstStyle/>
              <a:p>
                <a:endParaRPr lang="en-US"/>
              </a:p>
            </p:txBody>
          </p:sp>
        </p:grpSp>
        <p:grpSp>
          <p:nvGrpSpPr>
            <p:cNvPr id="16" name="Graphic 336">
              <a:extLst>
                <a:ext uri="{FF2B5EF4-FFF2-40B4-BE49-F238E27FC236}">
                  <a16:creationId xmlns:a16="http://schemas.microsoft.com/office/drawing/2014/main" id="{5FB94473-AC46-7F48-B433-7E41F3F76DFE}"/>
                </a:ext>
              </a:extLst>
            </p:cNvPr>
            <p:cNvGrpSpPr/>
            <p:nvPr/>
          </p:nvGrpSpPr>
          <p:grpSpPr>
            <a:xfrm>
              <a:off x="14058900" y="705484"/>
              <a:ext cx="58441" cy="58420"/>
              <a:chOff x="14058900" y="705484"/>
              <a:chExt cx="58441" cy="58420"/>
            </a:xfrm>
            <a:grpFill/>
          </p:grpSpPr>
          <p:sp>
            <p:nvSpPr>
              <p:cNvPr id="27" name="Freeform 26">
                <a:extLst>
                  <a:ext uri="{FF2B5EF4-FFF2-40B4-BE49-F238E27FC236}">
                    <a16:creationId xmlns:a16="http://schemas.microsoft.com/office/drawing/2014/main" id="{4BC18D77-5C60-2647-8779-C4A0B8A5C94D}"/>
                  </a:ext>
                </a:extLst>
              </p:cNvPr>
              <p:cNvSpPr/>
              <p:nvPr/>
            </p:nvSpPr>
            <p:spPr>
              <a:xfrm>
                <a:off x="14072234" y="718147"/>
                <a:ext cx="33019" cy="33057"/>
              </a:xfrm>
              <a:custGeom>
                <a:avLst/>
                <a:gdLst>
                  <a:gd name="connsiteX0" fmla="*/ 33020 w 33019"/>
                  <a:gd name="connsiteY0" fmla="*/ 16547 h 33057"/>
                  <a:gd name="connsiteX1" fmla="*/ 16510 w 33019"/>
                  <a:gd name="connsiteY1" fmla="*/ 33057 h 33057"/>
                  <a:gd name="connsiteX2" fmla="*/ 0 w 33019"/>
                  <a:gd name="connsiteY2" fmla="*/ 16547 h 33057"/>
                  <a:gd name="connsiteX3" fmla="*/ 16510 w 33019"/>
                  <a:gd name="connsiteY3" fmla="*/ 37 h 33057"/>
                  <a:gd name="connsiteX4" fmla="*/ 33020 w 33019"/>
                  <a:gd name="connsiteY4" fmla="*/ 16547 h 33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57">
                    <a:moveTo>
                      <a:pt x="33020" y="16547"/>
                    </a:moveTo>
                    <a:cubicBezTo>
                      <a:pt x="33020" y="26072"/>
                      <a:pt x="25400" y="33057"/>
                      <a:pt x="16510" y="33057"/>
                    </a:cubicBezTo>
                    <a:cubicBezTo>
                      <a:pt x="6985" y="33057"/>
                      <a:pt x="0" y="25437"/>
                      <a:pt x="0" y="16547"/>
                    </a:cubicBezTo>
                    <a:cubicBezTo>
                      <a:pt x="0" y="7022"/>
                      <a:pt x="7620" y="37"/>
                      <a:pt x="16510" y="37"/>
                    </a:cubicBezTo>
                    <a:cubicBezTo>
                      <a:pt x="25400" y="-598"/>
                      <a:pt x="33020" y="7022"/>
                      <a:pt x="33020" y="16547"/>
                    </a:cubicBezTo>
                    <a:close/>
                  </a:path>
                </a:pathLst>
              </a:custGeom>
              <a:grpFill/>
              <a:ln w="6350"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CAD114E-8957-B848-BCF2-03B010EF03DA}"/>
                  </a:ext>
                </a:extLst>
              </p:cNvPr>
              <p:cNvSpPr/>
              <p:nvPr/>
            </p:nvSpPr>
            <p:spPr>
              <a:xfrm>
                <a:off x="14058900" y="705484"/>
                <a:ext cx="58441" cy="58420"/>
              </a:xfrm>
              <a:custGeom>
                <a:avLst/>
                <a:gdLst>
                  <a:gd name="connsiteX0" fmla="*/ 29210 w 58441"/>
                  <a:gd name="connsiteY0" fmla="*/ 58420 h 58420"/>
                  <a:gd name="connsiteX1" fmla="*/ 0 w 58441"/>
                  <a:gd name="connsiteY1" fmla="*/ 29210 h 58420"/>
                  <a:gd name="connsiteX2" fmla="*/ 29210 w 58441"/>
                  <a:gd name="connsiteY2" fmla="*/ 0 h 58420"/>
                  <a:gd name="connsiteX3" fmla="*/ 58420 w 58441"/>
                  <a:gd name="connsiteY3" fmla="*/ 29210 h 58420"/>
                  <a:gd name="connsiteX4" fmla="*/ 29210 w 58441"/>
                  <a:gd name="connsiteY4" fmla="*/ 58420 h 58420"/>
                  <a:gd name="connsiteX5" fmla="*/ 29210 w 58441"/>
                  <a:gd name="connsiteY5" fmla="*/ 24765 h 58420"/>
                  <a:gd name="connsiteX6" fmla="*/ 25400 w 58441"/>
                  <a:gd name="connsiteY6" fmla="*/ 28575 h 58420"/>
                  <a:gd name="connsiteX7" fmla="*/ 29210 w 58441"/>
                  <a:gd name="connsiteY7" fmla="*/ 32385 h 58420"/>
                  <a:gd name="connsiteX8" fmla="*/ 33020 w 58441"/>
                  <a:gd name="connsiteY8" fmla="*/ 28575 h 58420"/>
                  <a:gd name="connsiteX9" fmla="*/ 29210 w 58441"/>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20">
                    <a:moveTo>
                      <a:pt x="29210" y="58420"/>
                    </a:moveTo>
                    <a:cubicBezTo>
                      <a:pt x="12700" y="58420"/>
                      <a:pt x="0" y="45085"/>
                      <a:pt x="0" y="29210"/>
                    </a:cubicBezTo>
                    <a:cubicBezTo>
                      <a:pt x="0" y="12700"/>
                      <a:pt x="13335" y="0"/>
                      <a:pt x="29210" y="0"/>
                    </a:cubicBezTo>
                    <a:cubicBezTo>
                      <a:pt x="45720" y="0"/>
                      <a:pt x="58420" y="13335"/>
                      <a:pt x="58420" y="29210"/>
                    </a:cubicBezTo>
                    <a:cubicBezTo>
                      <a:pt x="59055" y="45085"/>
                      <a:pt x="45720"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020" y="26670"/>
                      <a:pt x="31750" y="24765"/>
                      <a:pt x="29210" y="24765"/>
                    </a:cubicBezTo>
                    <a:close/>
                  </a:path>
                </a:pathLst>
              </a:custGeom>
              <a:grpFill/>
              <a:ln w="6350" cap="flat">
                <a:noFill/>
                <a:prstDash val="solid"/>
                <a:miter/>
              </a:ln>
            </p:spPr>
            <p:txBody>
              <a:bodyPr rtlCol="0" anchor="ctr"/>
              <a:lstStyle/>
              <a:p>
                <a:endParaRPr lang="en-US"/>
              </a:p>
            </p:txBody>
          </p:sp>
        </p:grpSp>
        <p:grpSp>
          <p:nvGrpSpPr>
            <p:cNvPr id="17" name="Graphic 336">
              <a:extLst>
                <a:ext uri="{FF2B5EF4-FFF2-40B4-BE49-F238E27FC236}">
                  <a16:creationId xmlns:a16="http://schemas.microsoft.com/office/drawing/2014/main" id="{D0945CD8-7B00-F048-8D52-0719208AAAEE}"/>
                </a:ext>
              </a:extLst>
            </p:cNvPr>
            <p:cNvGrpSpPr/>
            <p:nvPr/>
          </p:nvGrpSpPr>
          <p:grpSpPr>
            <a:xfrm>
              <a:off x="13915390" y="850264"/>
              <a:ext cx="58419" cy="58420"/>
              <a:chOff x="13915390" y="850264"/>
              <a:chExt cx="58419" cy="58420"/>
            </a:xfrm>
            <a:grpFill/>
          </p:grpSpPr>
          <p:sp>
            <p:nvSpPr>
              <p:cNvPr id="25" name="Freeform 24">
                <a:extLst>
                  <a:ext uri="{FF2B5EF4-FFF2-40B4-BE49-F238E27FC236}">
                    <a16:creationId xmlns:a16="http://schemas.microsoft.com/office/drawing/2014/main" id="{2E6F7C9F-2D0A-6147-9E3F-07A7244B3053}"/>
                  </a:ext>
                </a:extLst>
              </p:cNvPr>
              <p:cNvSpPr/>
              <p:nvPr/>
            </p:nvSpPr>
            <p:spPr>
              <a:xfrm>
                <a:off x="13928090" y="862964"/>
                <a:ext cx="33019" cy="33020"/>
              </a:xfrm>
              <a:custGeom>
                <a:avLst/>
                <a:gdLst>
                  <a:gd name="connsiteX0" fmla="*/ 33020 w 33019"/>
                  <a:gd name="connsiteY0" fmla="*/ 16510 h 33020"/>
                  <a:gd name="connsiteX1" fmla="*/ 16510 w 33019"/>
                  <a:gd name="connsiteY1" fmla="*/ 33020 h 33020"/>
                  <a:gd name="connsiteX2" fmla="*/ 0 w 33019"/>
                  <a:gd name="connsiteY2" fmla="*/ 16510 h 33020"/>
                  <a:gd name="connsiteX3" fmla="*/ 16510 w 33019"/>
                  <a:gd name="connsiteY3" fmla="*/ 0 h 33020"/>
                  <a:gd name="connsiteX4" fmla="*/ 33020 w 33019"/>
                  <a:gd name="connsiteY4" fmla="*/ 16510 h 3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20">
                    <a:moveTo>
                      <a:pt x="33020" y="16510"/>
                    </a:moveTo>
                    <a:cubicBezTo>
                      <a:pt x="33020" y="26035"/>
                      <a:pt x="25400" y="33020"/>
                      <a:pt x="16510" y="33020"/>
                    </a:cubicBezTo>
                    <a:cubicBezTo>
                      <a:pt x="6985" y="33020"/>
                      <a:pt x="0" y="25400"/>
                      <a:pt x="0" y="16510"/>
                    </a:cubicBezTo>
                    <a:cubicBezTo>
                      <a:pt x="0" y="6985"/>
                      <a:pt x="7620" y="0"/>
                      <a:pt x="16510" y="0"/>
                    </a:cubicBezTo>
                    <a:cubicBezTo>
                      <a:pt x="26035" y="0"/>
                      <a:pt x="33020" y="6985"/>
                      <a:pt x="33020" y="16510"/>
                    </a:cubicBezTo>
                    <a:close/>
                  </a:path>
                </a:pathLst>
              </a:custGeom>
              <a:grpFill/>
              <a:ln w="6350"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0AFE0194-216A-A34A-9496-3D11840FF2A8}"/>
                  </a:ext>
                </a:extLst>
              </p:cNvPr>
              <p:cNvSpPr/>
              <p:nvPr/>
            </p:nvSpPr>
            <p:spPr>
              <a:xfrm>
                <a:off x="13915390" y="850264"/>
                <a:ext cx="58419" cy="58420"/>
              </a:xfrm>
              <a:custGeom>
                <a:avLst/>
                <a:gdLst>
                  <a:gd name="connsiteX0" fmla="*/ 29210 w 58419"/>
                  <a:gd name="connsiteY0" fmla="*/ 58420 h 58420"/>
                  <a:gd name="connsiteX1" fmla="*/ 0 w 58419"/>
                  <a:gd name="connsiteY1" fmla="*/ 29210 h 58420"/>
                  <a:gd name="connsiteX2" fmla="*/ 29210 w 58419"/>
                  <a:gd name="connsiteY2" fmla="*/ 0 h 58420"/>
                  <a:gd name="connsiteX3" fmla="*/ 58420 w 58419"/>
                  <a:gd name="connsiteY3" fmla="*/ 29210 h 58420"/>
                  <a:gd name="connsiteX4" fmla="*/ 29210 w 58419"/>
                  <a:gd name="connsiteY4" fmla="*/ 58420 h 58420"/>
                  <a:gd name="connsiteX5" fmla="*/ 29210 w 58419"/>
                  <a:gd name="connsiteY5" fmla="*/ 25400 h 58420"/>
                  <a:gd name="connsiteX6" fmla="*/ 25400 w 58419"/>
                  <a:gd name="connsiteY6" fmla="*/ 29210 h 58420"/>
                  <a:gd name="connsiteX7" fmla="*/ 29210 w 58419"/>
                  <a:gd name="connsiteY7" fmla="*/ 33020 h 58420"/>
                  <a:gd name="connsiteX8" fmla="*/ 33020 w 58419"/>
                  <a:gd name="connsiteY8" fmla="*/ 29210 h 58420"/>
                  <a:gd name="connsiteX9" fmla="*/ 29210 w 58419"/>
                  <a:gd name="connsiteY9" fmla="*/ 25400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20">
                    <a:moveTo>
                      <a:pt x="29210" y="58420"/>
                    </a:moveTo>
                    <a:cubicBezTo>
                      <a:pt x="12700" y="58420"/>
                      <a:pt x="0" y="45085"/>
                      <a:pt x="0" y="29210"/>
                    </a:cubicBezTo>
                    <a:cubicBezTo>
                      <a:pt x="0" y="12700"/>
                      <a:pt x="13335" y="0"/>
                      <a:pt x="29210" y="0"/>
                    </a:cubicBezTo>
                    <a:cubicBezTo>
                      <a:pt x="45720" y="0"/>
                      <a:pt x="58420" y="13335"/>
                      <a:pt x="58420" y="29210"/>
                    </a:cubicBezTo>
                    <a:cubicBezTo>
                      <a:pt x="58420" y="45720"/>
                      <a:pt x="45720"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750" y="25400"/>
                      <a:pt x="29210" y="25400"/>
                    </a:cubicBezTo>
                    <a:close/>
                  </a:path>
                </a:pathLst>
              </a:custGeom>
              <a:grpFill/>
              <a:ln w="6350" cap="flat">
                <a:noFill/>
                <a:prstDash val="solid"/>
                <a:miter/>
              </a:ln>
            </p:spPr>
            <p:txBody>
              <a:bodyPr rtlCol="0" anchor="ctr"/>
              <a:lstStyle/>
              <a:p>
                <a:endParaRPr lang="en-US"/>
              </a:p>
            </p:txBody>
          </p:sp>
        </p:grpSp>
        <p:grpSp>
          <p:nvGrpSpPr>
            <p:cNvPr id="18" name="Graphic 336">
              <a:extLst>
                <a:ext uri="{FF2B5EF4-FFF2-40B4-BE49-F238E27FC236}">
                  <a16:creationId xmlns:a16="http://schemas.microsoft.com/office/drawing/2014/main" id="{0DDBDAC3-FA0C-3A41-9714-81E8146FAE48}"/>
                </a:ext>
              </a:extLst>
            </p:cNvPr>
            <p:cNvGrpSpPr/>
            <p:nvPr/>
          </p:nvGrpSpPr>
          <p:grpSpPr>
            <a:xfrm>
              <a:off x="13788390" y="716280"/>
              <a:ext cx="58441" cy="58419"/>
              <a:chOff x="13788390" y="716280"/>
              <a:chExt cx="58441" cy="58419"/>
            </a:xfrm>
            <a:grpFill/>
          </p:grpSpPr>
          <p:sp>
            <p:nvSpPr>
              <p:cNvPr id="23" name="Freeform 22">
                <a:extLst>
                  <a:ext uri="{FF2B5EF4-FFF2-40B4-BE49-F238E27FC236}">
                    <a16:creationId xmlns:a16="http://schemas.microsoft.com/office/drawing/2014/main" id="{E8D4FB8C-8385-A642-B1C1-117AF5C95ACD}"/>
                  </a:ext>
                </a:extLst>
              </p:cNvPr>
              <p:cNvSpPr/>
              <p:nvPr/>
            </p:nvSpPr>
            <p:spPr>
              <a:xfrm>
                <a:off x="13801725" y="72898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6985" y="33020"/>
                      <a:pt x="0" y="25400"/>
                      <a:pt x="0" y="16510"/>
                    </a:cubicBezTo>
                    <a:cubicBezTo>
                      <a:pt x="0" y="6985"/>
                      <a:pt x="7620" y="0"/>
                      <a:pt x="16510" y="0"/>
                    </a:cubicBezTo>
                    <a:cubicBezTo>
                      <a:pt x="25400" y="0"/>
                      <a:pt x="33020" y="6985"/>
                      <a:pt x="33020" y="16510"/>
                    </a:cubicBezTo>
                    <a:close/>
                  </a:path>
                </a:pathLst>
              </a:custGeom>
              <a:grpFill/>
              <a:ln w="6350"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1FA091B2-DFE6-6E40-8E1A-D828DC86FBB0}"/>
                  </a:ext>
                </a:extLst>
              </p:cNvPr>
              <p:cNvSpPr/>
              <p:nvPr/>
            </p:nvSpPr>
            <p:spPr>
              <a:xfrm>
                <a:off x="13788390" y="716280"/>
                <a:ext cx="58441" cy="58419"/>
              </a:xfrm>
              <a:custGeom>
                <a:avLst/>
                <a:gdLst>
                  <a:gd name="connsiteX0" fmla="*/ 29210 w 58441"/>
                  <a:gd name="connsiteY0" fmla="*/ 58420 h 58419"/>
                  <a:gd name="connsiteX1" fmla="*/ 0 w 58441"/>
                  <a:gd name="connsiteY1" fmla="*/ 29210 h 58419"/>
                  <a:gd name="connsiteX2" fmla="*/ 29210 w 58441"/>
                  <a:gd name="connsiteY2" fmla="*/ 0 h 58419"/>
                  <a:gd name="connsiteX3" fmla="*/ 58420 w 58441"/>
                  <a:gd name="connsiteY3" fmla="*/ 29210 h 58419"/>
                  <a:gd name="connsiteX4" fmla="*/ 29210 w 58441"/>
                  <a:gd name="connsiteY4" fmla="*/ 58420 h 58419"/>
                  <a:gd name="connsiteX5" fmla="*/ 29210 w 58441"/>
                  <a:gd name="connsiteY5" fmla="*/ 25400 h 58419"/>
                  <a:gd name="connsiteX6" fmla="*/ 25400 w 58441"/>
                  <a:gd name="connsiteY6" fmla="*/ 29210 h 58419"/>
                  <a:gd name="connsiteX7" fmla="*/ 29210 w 58441"/>
                  <a:gd name="connsiteY7" fmla="*/ 33020 h 58419"/>
                  <a:gd name="connsiteX8" fmla="*/ 33020 w 58441"/>
                  <a:gd name="connsiteY8" fmla="*/ 29210 h 58419"/>
                  <a:gd name="connsiteX9" fmla="*/ 29210 w 58441"/>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19">
                    <a:moveTo>
                      <a:pt x="29210" y="58420"/>
                    </a:moveTo>
                    <a:cubicBezTo>
                      <a:pt x="12700" y="58420"/>
                      <a:pt x="0" y="45085"/>
                      <a:pt x="0" y="29210"/>
                    </a:cubicBezTo>
                    <a:cubicBezTo>
                      <a:pt x="0" y="12700"/>
                      <a:pt x="13335" y="0"/>
                      <a:pt x="29210" y="0"/>
                    </a:cubicBezTo>
                    <a:cubicBezTo>
                      <a:pt x="45720" y="0"/>
                      <a:pt x="58420" y="13335"/>
                      <a:pt x="58420" y="29210"/>
                    </a:cubicBezTo>
                    <a:cubicBezTo>
                      <a:pt x="59055" y="45720"/>
                      <a:pt x="45720"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655" y="27305"/>
                      <a:pt x="31750" y="25400"/>
                      <a:pt x="29210" y="25400"/>
                    </a:cubicBezTo>
                    <a:close/>
                  </a:path>
                </a:pathLst>
              </a:custGeom>
              <a:grpFill/>
              <a:ln w="6350" cap="flat">
                <a:noFill/>
                <a:prstDash val="solid"/>
                <a:miter/>
              </a:ln>
            </p:spPr>
            <p:txBody>
              <a:bodyPr rtlCol="0" anchor="ctr"/>
              <a:lstStyle/>
              <a:p>
                <a:endParaRPr lang="en-US"/>
              </a:p>
            </p:txBody>
          </p:sp>
        </p:grpSp>
        <p:grpSp>
          <p:nvGrpSpPr>
            <p:cNvPr id="19" name="Graphic 336">
              <a:extLst>
                <a:ext uri="{FF2B5EF4-FFF2-40B4-BE49-F238E27FC236}">
                  <a16:creationId xmlns:a16="http://schemas.microsoft.com/office/drawing/2014/main" id="{AF5A3DDC-2694-1342-BA4C-04A40AB24E66}"/>
                </a:ext>
              </a:extLst>
            </p:cNvPr>
            <p:cNvGrpSpPr/>
            <p:nvPr/>
          </p:nvGrpSpPr>
          <p:grpSpPr>
            <a:xfrm>
              <a:off x="14088745" y="419734"/>
              <a:ext cx="58419" cy="58420"/>
              <a:chOff x="14088745" y="419734"/>
              <a:chExt cx="58419" cy="58420"/>
            </a:xfrm>
            <a:grpFill/>
          </p:grpSpPr>
          <p:sp>
            <p:nvSpPr>
              <p:cNvPr id="21" name="Freeform 20">
                <a:extLst>
                  <a:ext uri="{FF2B5EF4-FFF2-40B4-BE49-F238E27FC236}">
                    <a16:creationId xmlns:a16="http://schemas.microsoft.com/office/drawing/2014/main" id="{70F66670-7804-814A-958E-7B33A6FFDF80}"/>
                  </a:ext>
                </a:extLst>
              </p:cNvPr>
              <p:cNvSpPr/>
              <p:nvPr/>
            </p:nvSpPr>
            <p:spPr>
              <a:xfrm>
                <a:off x="14101445" y="43180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6985" y="33020"/>
                      <a:pt x="0" y="25400"/>
                      <a:pt x="0" y="16510"/>
                    </a:cubicBezTo>
                    <a:cubicBezTo>
                      <a:pt x="0" y="7620"/>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AFEB43A0-8B13-0D4F-A181-539742ACFCA7}"/>
                  </a:ext>
                </a:extLst>
              </p:cNvPr>
              <p:cNvSpPr/>
              <p:nvPr/>
            </p:nvSpPr>
            <p:spPr>
              <a:xfrm>
                <a:off x="14088745" y="419734"/>
                <a:ext cx="58419" cy="58420"/>
              </a:xfrm>
              <a:custGeom>
                <a:avLst/>
                <a:gdLst>
                  <a:gd name="connsiteX0" fmla="*/ 29210 w 58419"/>
                  <a:gd name="connsiteY0" fmla="*/ 58420 h 58420"/>
                  <a:gd name="connsiteX1" fmla="*/ 0 w 58419"/>
                  <a:gd name="connsiteY1" fmla="*/ 29210 h 58420"/>
                  <a:gd name="connsiteX2" fmla="*/ 29210 w 58419"/>
                  <a:gd name="connsiteY2" fmla="*/ 0 h 58420"/>
                  <a:gd name="connsiteX3" fmla="*/ 58420 w 58419"/>
                  <a:gd name="connsiteY3" fmla="*/ 29210 h 58420"/>
                  <a:gd name="connsiteX4" fmla="*/ 29210 w 58419"/>
                  <a:gd name="connsiteY4" fmla="*/ 58420 h 58420"/>
                  <a:gd name="connsiteX5" fmla="*/ 29210 w 58419"/>
                  <a:gd name="connsiteY5" fmla="*/ 24765 h 58420"/>
                  <a:gd name="connsiteX6" fmla="*/ 25400 w 58419"/>
                  <a:gd name="connsiteY6" fmla="*/ 28575 h 58420"/>
                  <a:gd name="connsiteX7" fmla="*/ 29210 w 58419"/>
                  <a:gd name="connsiteY7" fmla="*/ 32385 h 58420"/>
                  <a:gd name="connsiteX8" fmla="*/ 33020 w 58419"/>
                  <a:gd name="connsiteY8" fmla="*/ 28575 h 58420"/>
                  <a:gd name="connsiteX9" fmla="*/ 29210 w 58419"/>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20">
                    <a:moveTo>
                      <a:pt x="29210" y="58420"/>
                    </a:moveTo>
                    <a:cubicBezTo>
                      <a:pt x="12700" y="58420"/>
                      <a:pt x="0" y="45085"/>
                      <a:pt x="0" y="29210"/>
                    </a:cubicBezTo>
                    <a:cubicBezTo>
                      <a:pt x="0" y="13335"/>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115"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p>
            </p:txBody>
          </p:sp>
        </p:grpSp>
        <p:sp>
          <p:nvSpPr>
            <p:cNvPr id="20" name="Freeform 19">
              <a:extLst>
                <a:ext uri="{FF2B5EF4-FFF2-40B4-BE49-F238E27FC236}">
                  <a16:creationId xmlns:a16="http://schemas.microsoft.com/office/drawing/2014/main" id="{8379A15B-39F4-654C-948A-430A98260252}"/>
                </a:ext>
              </a:extLst>
            </p:cNvPr>
            <p:cNvSpPr/>
            <p:nvPr/>
          </p:nvSpPr>
          <p:spPr>
            <a:xfrm>
              <a:off x="14077950" y="726440"/>
              <a:ext cx="245427" cy="591820"/>
            </a:xfrm>
            <a:custGeom>
              <a:avLst/>
              <a:gdLst>
                <a:gd name="connsiteX0" fmla="*/ 20320 w 245427"/>
                <a:gd name="connsiteY0" fmla="*/ 591820 h 591820"/>
                <a:gd name="connsiteX1" fmla="*/ 0 w 245427"/>
                <a:gd name="connsiteY1" fmla="*/ 576580 h 591820"/>
                <a:gd name="connsiteX2" fmla="*/ 217170 w 245427"/>
                <a:gd name="connsiteY2" fmla="*/ 290195 h 591820"/>
                <a:gd name="connsiteX3" fmla="*/ 0 w 245427"/>
                <a:gd name="connsiteY3" fmla="*/ 15875 h 591820"/>
                <a:gd name="connsiteX4" fmla="*/ 19685 w 245427"/>
                <a:gd name="connsiteY4" fmla="*/ 0 h 591820"/>
                <a:gd name="connsiteX5" fmla="*/ 242570 w 245427"/>
                <a:gd name="connsiteY5" fmla="*/ 281940 h 591820"/>
                <a:gd name="connsiteX6" fmla="*/ 242570 w 245427"/>
                <a:gd name="connsiteY6" fmla="*/ 297815 h 591820"/>
                <a:gd name="connsiteX7" fmla="*/ 20320 w 245427"/>
                <a:gd name="connsiteY7" fmla="*/ 591820 h 591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427" h="591820">
                  <a:moveTo>
                    <a:pt x="20320" y="591820"/>
                  </a:moveTo>
                  <a:lnTo>
                    <a:pt x="0" y="576580"/>
                  </a:lnTo>
                  <a:lnTo>
                    <a:pt x="217170" y="290195"/>
                  </a:lnTo>
                  <a:lnTo>
                    <a:pt x="0" y="15875"/>
                  </a:lnTo>
                  <a:lnTo>
                    <a:pt x="19685" y="0"/>
                  </a:lnTo>
                  <a:lnTo>
                    <a:pt x="242570" y="281940"/>
                  </a:lnTo>
                  <a:cubicBezTo>
                    <a:pt x="246380" y="286385"/>
                    <a:pt x="246380" y="292735"/>
                    <a:pt x="242570" y="297815"/>
                  </a:cubicBezTo>
                  <a:lnTo>
                    <a:pt x="20320" y="591820"/>
                  </a:lnTo>
                  <a:close/>
                </a:path>
              </a:pathLst>
            </a:custGeom>
            <a:grpFill/>
            <a:ln w="6350" cap="flat">
              <a:noFill/>
              <a:prstDash val="solid"/>
              <a:miter/>
            </a:ln>
          </p:spPr>
          <p:txBody>
            <a:bodyPr rtlCol="0" anchor="ctr"/>
            <a:lstStyle/>
            <a:p>
              <a:endParaRPr lang="en-US"/>
            </a:p>
          </p:txBody>
        </p:sp>
      </p:grpSp>
      <p:grpSp>
        <p:nvGrpSpPr>
          <p:cNvPr id="37" name="Group 36">
            <a:extLst>
              <a:ext uri="{FF2B5EF4-FFF2-40B4-BE49-F238E27FC236}">
                <a16:creationId xmlns:a16="http://schemas.microsoft.com/office/drawing/2014/main" id="{1629E8A9-1266-1B44-9834-97E564731BFB}"/>
              </a:ext>
            </a:extLst>
          </p:cNvPr>
          <p:cNvGrpSpPr>
            <a:grpSpLocks noChangeAspect="1"/>
          </p:cNvGrpSpPr>
          <p:nvPr/>
        </p:nvGrpSpPr>
        <p:grpSpPr>
          <a:xfrm>
            <a:off x="1387254" y="1458799"/>
            <a:ext cx="392830" cy="478185"/>
            <a:chOff x="16620490" y="450215"/>
            <a:chExt cx="756920" cy="921384"/>
          </a:xfrm>
          <a:solidFill>
            <a:srgbClr val="41547D"/>
          </a:solidFill>
        </p:grpSpPr>
        <p:sp>
          <p:nvSpPr>
            <p:cNvPr id="38" name="Freeform 37">
              <a:extLst>
                <a:ext uri="{FF2B5EF4-FFF2-40B4-BE49-F238E27FC236}">
                  <a16:creationId xmlns:a16="http://schemas.microsoft.com/office/drawing/2014/main" id="{C83FFEDB-6ACE-8540-B8D4-003C35EE5FAC}"/>
                </a:ext>
              </a:extLst>
            </p:cNvPr>
            <p:cNvSpPr/>
            <p:nvPr/>
          </p:nvSpPr>
          <p:spPr>
            <a:xfrm>
              <a:off x="16636770" y="467518"/>
              <a:ext cx="722859" cy="887571"/>
            </a:xfrm>
            <a:custGeom>
              <a:avLst/>
              <a:gdLst>
                <a:gd name="connsiteX0" fmla="*/ 708889 w 722859"/>
                <a:gd name="connsiteY0" fmla="*/ 887571 h 887571"/>
                <a:gd name="connsiteX1" fmla="*/ 40869 w 722859"/>
                <a:gd name="connsiteY1" fmla="*/ 887571 h 887571"/>
                <a:gd name="connsiteX2" fmla="*/ 28169 w 722859"/>
                <a:gd name="connsiteY2" fmla="*/ 874871 h 887571"/>
                <a:gd name="connsiteX3" fmla="*/ 28169 w 722859"/>
                <a:gd name="connsiteY3" fmla="*/ 689451 h 887571"/>
                <a:gd name="connsiteX4" fmla="*/ 33249 w 722859"/>
                <a:gd name="connsiteY4" fmla="*/ 679291 h 887571"/>
                <a:gd name="connsiteX5" fmla="*/ 263119 w 722859"/>
                <a:gd name="connsiteY5" fmla="*/ 509746 h 887571"/>
                <a:gd name="connsiteX6" fmla="*/ 447904 w 722859"/>
                <a:gd name="connsiteY6" fmla="*/ 350996 h 887571"/>
                <a:gd name="connsiteX7" fmla="*/ 456159 w 722859"/>
                <a:gd name="connsiteY7" fmla="*/ 251301 h 887571"/>
                <a:gd name="connsiteX8" fmla="*/ 301854 w 722859"/>
                <a:gd name="connsiteY8" fmla="*/ 219551 h 887571"/>
                <a:gd name="connsiteX9" fmla="*/ 139929 w 722859"/>
                <a:gd name="connsiteY9" fmla="*/ 309721 h 887571"/>
                <a:gd name="connsiteX10" fmla="*/ 124054 w 722859"/>
                <a:gd name="connsiteY10" fmla="*/ 306546 h 887571"/>
                <a:gd name="connsiteX11" fmla="*/ 2769 w 722859"/>
                <a:gd name="connsiteY11" fmla="*/ 162401 h 887571"/>
                <a:gd name="connsiteX12" fmla="*/ 229 w 722859"/>
                <a:gd name="connsiteY12" fmla="*/ 152241 h 887571"/>
                <a:gd name="connsiteX13" fmla="*/ 5944 w 722859"/>
                <a:gd name="connsiteY13" fmla="*/ 143351 h 887571"/>
                <a:gd name="connsiteX14" fmla="*/ 166599 w 722859"/>
                <a:gd name="connsiteY14" fmla="*/ 46831 h 887571"/>
                <a:gd name="connsiteX15" fmla="*/ 170409 w 722859"/>
                <a:gd name="connsiteY15" fmla="*/ 45561 h 887571"/>
                <a:gd name="connsiteX16" fmla="*/ 355194 w 722859"/>
                <a:gd name="connsiteY16" fmla="*/ 476 h 887571"/>
                <a:gd name="connsiteX17" fmla="*/ 362179 w 722859"/>
                <a:gd name="connsiteY17" fmla="*/ 476 h 887571"/>
                <a:gd name="connsiteX18" fmla="*/ 612369 w 722859"/>
                <a:gd name="connsiteY18" fmla="*/ 80486 h 887571"/>
                <a:gd name="connsiteX19" fmla="*/ 619989 w 722859"/>
                <a:gd name="connsiteY19" fmla="*/ 86836 h 887571"/>
                <a:gd name="connsiteX20" fmla="*/ 714604 w 722859"/>
                <a:gd name="connsiteY20" fmla="*/ 264636 h 887571"/>
                <a:gd name="connsiteX21" fmla="*/ 715239 w 722859"/>
                <a:gd name="connsiteY21" fmla="*/ 275431 h 887571"/>
                <a:gd name="connsiteX22" fmla="*/ 620624 w 722859"/>
                <a:gd name="connsiteY22" fmla="*/ 509746 h 887571"/>
                <a:gd name="connsiteX23" fmla="*/ 617449 w 722859"/>
                <a:gd name="connsiteY23" fmla="*/ 514826 h 887571"/>
                <a:gd name="connsiteX24" fmla="*/ 422504 w 722859"/>
                <a:gd name="connsiteY24" fmla="*/ 671671 h 887571"/>
                <a:gd name="connsiteX25" fmla="*/ 710159 w 722859"/>
                <a:gd name="connsiteY25" fmla="*/ 671671 h 887571"/>
                <a:gd name="connsiteX26" fmla="*/ 722859 w 722859"/>
                <a:gd name="connsiteY26" fmla="*/ 684371 h 887571"/>
                <a:gd name="connsiteX27" fmla="*/ 722859 w 722859"/>
                <a:gd name="connsiteY27" fmla="*/ 875506 h 887571"/>
                <a:gd name="connsiteX28" fmla="*/ 708889 w 722859"/>
                <a:gd name="connsiteY28" fmla="*/ 887571 h 887571"/>
                <a:gd name="connsiteX29" fmla="*/ 53569 w 722859"/>
                <a:gd name="connsiteY29" fmla="*/ 862171 h 887571"/>
                <a:gd name="connsiteX30" fmla="*/ 696189 w 722859"/>
                <a:gd name="connsiteY30" fmla="*/ 862171 h 887571"/>
                <a:gd name="connsiteX31" fmla="*/ 696189 w 722859"/>
                <a:gd name="connsiteY31" fmla="*/ 696436 h 887571"/>
                <a:gd name="connsiteX32" fmla="*/ 380594 w 722859"/>
                <a:gd name="connsiteY32" fmla="*/ 696436 h 887571"/>
                <a:gd name="connsiteX33" fmla="*/ 368529 w 722859"/>
                <a:gd name="connsiteY33" fmla="*/ 687546 h 887571"/>
                <a:gd name="connsiteX34" fmla="*/ 373609 w 722859"/>
                <a:gd name="connsiteY34" fmla="*/ 673576 h 887571"/>
                <a:gd name="connsiteX35" fmla="*/ 597129 w 722859"/>
                <a:gd name="connsiteY35" fmla="*/ 497046 h 887571"/>
                <a:gd name="connsiteX36" fmla="*/ 688569 w 722859"/>
                <a:gd name="connsiteY36" fmla="*/ 270986 h 887571"/>
                <a:gd name="connsiteX37" fmla="*/ 599669 w 722859"/>
                <a:gd name="connsiteY37" fmla="*/ 103346 h 887571"/>
                <a:gd name="connsiteX38" fmla="*/ 357734 w 722859"/>
                <a:gd name="connsiteY38" fmla="*/ 25876 h 887571"/>
                <a:gd name="connsiteX39" fmla="*/ 178029 w 722859"/>
                <a:gd name="connsiteY39" fmla="*/ 69691 h 887571"/>
                <a:gd name="connsiteX40" fmla="*/ 31979 w 722859"/>
                <a:gd name="connsiteY40" fmla="*/ 157321 h 887571"/>
                <a:gd name="connsiteX41" fmla="*/ 137389 w 722859"/>
                <a:gd name="connsiteY41" fmla="*/ 283051 h 887571"/>
                <a:gd name="connsiteX42" fmla="*/ 294234 w 722859"/>
                <a:gd name="connsiteY42" fmla="*/ 195421 h 887571"/>
                <a:gd name="connsiteX43" fmla="*/ 303124 w 722859"/>
                <a:gd name="connsiteY43" fmla="*/ 194151 h 887571"/>
                <a:gd name="connsiteX44" fmla="*/ 472669 w 722859"/>
                <a:gd name="connsiteY44" fmla="*/ 229076 h 887571"/>
                <a:gd name="connsiteX45" fmla="*/ 482829 w 722859"/>
                <a:gd name="connsiteY45" fmla="*/ 242411 h 887571"/>
                <a:gd name="connsiteX46" fmla="*/ 472669 w 722859"/>
                <a:gd name="connsiteY46" fmla="*/ 358616 h 887571"/>
                <a:gd name="connsiteX47" fmla="*/ 468224 w 722859"/>
                <a:gd name="connsiteY47" fmla="*/ 366871 h 887571"/>
                <a:gd name="connsiteX48" fmla="*/ 278994 w 722859"/>
                <a:gd name="connsiteY48" fmla="*/ 529431 h 887571"/>
                <a:gd name="connsiteX49" fmla="*/ 278359 w 722859"/>
                <a:gd name="connsiteY49" fmla="*/ 530066 h 887571"/>
                <a:gd name="connsiteX50" fmla="*/ 52934 w 722859"/>
                <a:gd name="connsiteY50" fmla="*/ 696436 h 887571"/>
                <a:gd name="connsiteX51" fmla="*/ 52934 w 722859"/>
                <a:gd name="connsiteY51" fmla="*/ 862171 h 88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22859" h="887571">
                  <a:moveTo>
                    <a:pt x="708889" y="887571"/>
                  </a:moveTo>
                  <a:lnTo>
                    <a:pt x="40869" y="887571"/>
                  </a:lnTo>
                  <a:cubicBezTo>
                    <a:pt x="33884" y="887571"/>
                    <a:pt x="28169" y="881856"/>
                    <a:pt x="28169" y="874871"/>
                  </a:cubicBezTo>
                  <a:lnTo>
                    <a:pt x="28169" y="689451"/>
                  </a:lnTo>
                  <a:cubicBezTo>
                    <a:pt x="28169" y="685641"/>
                    <a:pt x="30074" y="681831"/>
                    <a:pt x="33249" y="679291"/>
                  </a:cubicBezTo>
                  <a:cubicBezTo>
                    <a:pt x="117069" y="618331"/>
                    <a:pt x="255499" y="515461"/>
                    <a:pt x="263119" y="509746"/>
                  </a:cubicBezTo>
                  <a:lnTo>
                    <a:pt x="447904" y="350996"/>
                  </a:lnTo>
                  <a:lnTo>
                    <a:pt x="456159" y="251301"/>
                  </a:lnTo>
                  <a:lnTo>
                    <a:pt x="301854" y="219551"/>
                  </a:lnTo>
                  <a:lnTo>
                    <a:pt x="139929" y="309721"/>
                  </a:lnTo>
                  <a:cubicBezTo>
                    <a:pt x="134849" y="312896"/>
                    <a:pt x="127864" y="311626"/>
                    <a:pt x="124054" y="306546"/>
                  </a:cubicBezTo>
                  <a:lnTo>
                    <a:pt x="2769" y="162401"/>
                  </a:lnTo>
                  <a:cubicBezTo>
                    <a:pt x="229" y="159861"/>
                    <a:pt x="-406" y="156051"/>
                    <a:pt x="229" y="152241"/>
                  </a:cubicBezTo>
                  <a:cubicBezTo>
                    <a:pt x="864" y="148431"/>
                    <a:pt x="2769" y="145256"/>
                    <a:pt x="5944" y="143351"/>
                  </a:cubicBezTo>
                  <a:lnTo>
                    <a:pt x="166599" y="46831"/>
                  </a:lnTo>
                  <a:cubicBezTo>
                    <a:pt x="167869" y="46196"/>
                    <a:pt x="169139" y="45561"/>
                    <a:pt x="170409" y="45561"/>
                  </a:cubicBezTo>
                  <a:lnTo>
                    <a:pt x="355194" y="476"/>
                  </a:lnTo>
                  <a:cubicBezTo>
                    <a:pt x="357734" y="-159"/>
                    <a:pt x="359639" y="-159"/>
                    <a:pt x="362179" y="476"/>
                  </a:cubicBezTo>
                  <a:lnTo>
                    <a:pt x="612369" y="80486"/>
                  </a:lnTo>
                  <a:cubicBezTo>
                    <a:pt x="615544" y="81756"/>
                    <a:pt x="618084" y="83661"/>
                    <a:pt x="619989" y="86836"/>
                  </a:cubicBezTo>
                  <a:lnTo>
                    <a:pt x="714604" y="264636"/>
                  </a:lnTo>
                  <a:cubicBezTo>
                    <a:pt x="716509" y="267811"/>
                    <a:pt x="716509" y="271621"/>
                    <a:pt x="715239" y="275431"/>
                  </a:cubicBezTo>
                  <a:lnTo>
                    <a:pt x="620624" y="509746"/>
                  </a:lnTo>
                  <a:cubicBezTo>
                    <a:pt x="619989" y="511651"/>
                    <a:pt x="618719" y="513556"/>
                    <a:pt x="617449" y="514826"/>
                  </a:cubicBezTo>
                  <a:cubicBezTo>
                    <a:pt x="612369" y="519271"/>
                    <a:pt x="505689" y="611981"/>
                    <a:pt x="422504" y="671671"/>
                  </a:cubicBezTo>
                  <a:lnTo>
                    <a:pt x="710159" y="671671"/>
                  </a:lnTo>
                  <a:cubicBezTo>
                    <a:pt x="717144" y="671671"/>
                    <a:pt x="722859" y="677386"/>
                    <a:pt x="722859" y="684371"/>
                  </a:cubicBezTo>
                  <a:lnTo>
                    <a:pt x="722859" y="875506"/>
                  </a:lnTo>
                  <a:cubicBezTo>
                    <a:pt x="721589" y="881856"/>
                    <a:pt x="715874" y="887571"/>
                    <a:pt x="708889" y="887571"/>
                  </a:cubicBezTo>
                  <a:close/>
                  <a:moveTo>
                    <a:pt x="53569" y="862171"/>
                  </a:moveTo>
                  <a:lnTo>
                    <a:pt x="696189" y="862171"/>
                  </a:lnTo>
                  <a:lnTo>
                    <a:pt x="696189" y="696436"/>
                  </a:lnTo>
                  <a:lnTo>
                    <a:pt x="380594" y="696436"/>
                  </a:lnTo>
                  <a:cubicBezTo>
                    <a:pt x="374879" y="696436"/>
                    <a:pt x="369799" y="692626"/>
                    <a:pt x="368529" y="687546"/>
                  </a:cubicBezTo>
                  <a:cubicBezTo>
                    <a:pt x="367259" y="682466"/>
                    <a:pt x="369164" y="676116"/>
                    <a:pt x="373609" y="673576"/>
                  </a:cubicBezTo>
                  <a:cubicBezTo>
                    <a:pt x="451079" y="624046"/>
                    <a:pt x="578714" y="513556"/>
                    <a:pt x="597129" y="497046"/>
                  </a:cubicBezTo>
                  <a:lnTo>
                    <a:pt x="688569" y="270986"/>
                  </a:lnTo>
                  <a:lnTo>
                    <a:pt x="599669" y="103346"/>
                  </a:lnTo>
                  <a:lnTo>
                    <a:pt x="357734" y="25876"/>
                  </a:lnTo>
                  <a:lnTo>
                    <a:pt x="178029" y="69691"/>
                  </a:lnTo>
                  <a:lnTo>
                    <a:pt x="31979" y="157321"/>
                  </a:lnTo>
                  <a:lnTo>
                    <a:pt x="137389" y="283051"/>
                  </a:lnTo>
                  <a:lnTo>
                    <a:pt x="294234" y="195421"/>
                  </a:lnTo>
                  <a:cubicBezTo>
                    <a:pt x="296774" y="194151"/>
                    <a:pt x="299949" y="193516"/>
                    <a:pt x="303124" y="194151"/>
                  </a:cubicBezTo>
                  <a:lnTo>
                    <a:pt x="472669" y="229076"/>
                  </a:lnTo>
                  <a:cubicBezTo>
                    <a:pt x="479019" y="230346"/>
                    <a:pt x="483464" y="236061"/>
                    <a:pt x="482829" y="242411"/>
                  </a:cubicBezTo>
                  <a:lnTo>
                    <a:pt x="472669" y="358616"/>
                  </a:lnTo>
                  <a:cubicBezTo>
                    <a:pt x="472669" y="361791"/>
                    <a:pt x="470764" y="364966"/>
                    <a:pt x="468224" y="366871"/>
                  </a:cubicBezTo>
                  <a:lnTo>
                    <a:pt x="278994" y="529431"/>
                  </a:lnTo>
                  <a:cubicBezTo>
                    <a:pt x="278994" y="529431"/>
                    <a:pt x="278359" y="530066"/>
                    <a:pt x="278359" y="530066"/>
                  </a:cubicBezTo>
                  <a:cubicBezTo>
                    <a:pt x="277089" y="531336"/>
                    <a:pt x="139929" y="633571"/>
                    <a:pt x="52934" y="696436"/>
                  </a:cubicBezTo>
                  <a:lnTo>
                    <a:pt x="52934" y="862171"/>
                  </a:lnTo>
                  <a:close/>
                </a:path>
              </a:pathLst>
            </a:custGeom>
            <a:grpFill/>
            <a:ln w="6350" cap="flat">
              <a:noFill/>
              <a:prstDash val="solid"/>
              <a:miter/>
            </a:ln>
          </p:spPr>
          <p:txBody>
            <a:bodyPr rtlCol="0" anchor="ctr"/>
            <a:lstStyle/>
            <a:p>
              <a:endParaRPr lang="en-US">
                <a:solidFill>
                  <a:schemeClr val="tx2"/>
                </a:solidFill>
              </a:endParaRPr>
            </a:p>
          </p:txBody>
        </p:sp>
        <p:grpSp>
          <p:nvGrpSpPr>
            <p:cNvPr id="39" name="Graphic 336">
              <a:extLst>
                <a:ext uri="{FF2B5EF4-FFF2-40B4-BE49-F238E27FC236}">
                  <a16:creationId xmlns:a16="http://schemas.microsoft.com/office/drawing/2014/main" id="{78B5DFF5-F58B-BD4E-A759-39138469AC82}"/>
                </a:ext>
              </a:extLst>
            </p:cNvPr>
            <p:cNvGrpSpPr/>
            <p:nvPr/>
          </p:nvGrpSpPr>
          <p:grpSpPr>
            <a:xfrm>
              <a:off x="17318990" y="1313180"/>
              <a:ext cx="58420" cy="58419"/>
              <a:chOff x="17318990" y="1313180"/>
              <a:chExt cx="58420" cy="58419"/>
            </a:xfrm>
            <a:grpFill/>
          </p:grpSpPr>
          <p:sp>
            <p:nvSpPr>
              <p:cNvPr id="86" name="Freeform 85">
                <a:extLst>
                  <a:ext uri="{FF2B5EF4-FFF2-40B4-BE49-F238E27FC236}">
                    <a16:creationId xmlns:a16="http://schemas.microsoft.com/office/drawing/2014/main" id="{37AF724B-987E-CA4A-A55F-DF0FB9C21F82}"/>
                  </a:ext>
                </a:extLst>
              </p:cNvPr>
              <p:cNvSpPr/>
              <p:nvPr/>
            </p:nvSpPr>
            <p:spPr>
              <a:xfrm>
                <a:off x="17331690" y="132588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6035" y="635"/>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87" name="Freeform 86">
                <a:extLst>
                  <a:ext uri="{FF2B5EF4-FFF2-40B4-BE49-F238E27FC236}">
                    <a16:creationId xmlns:a16="http://schemas.microsoft.com/office/drawing/2014/main" id="{ACA496F3-D07E-F045-994D-DF58B70F75DE}"/>
                  </a:ext>
                </a:extLst>
              </p:cNvPr>
              <p:cNvSpPr/>
              <p:nvPr/>
            </p:nvSpPr>
            <p:spPr>
              <a:xfrm>
                <a:off x="17318990" y="131318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115" y="26035"/>
                      <a:pt x="29210" y="2603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40" name="Graphic 336">
              <a:extLst>
                <a:ext uri="{FF2B5EF4-FFF2-40B4-BE49-F238E27FC236}">
                  <a16:creationId xmlns:a16="http://schemas.microsoft.com/office/drawing/2014/main" id="{D4C10D77-D9DC-0B45-94D6-D12CA9966789}"/>
                </a:ext>
              </a:extLst>
            </p:cNvPr>
            <p:cNvGrpSpPr/>
            <p:nvPr/>
          </p:nvGrpSpPr>
          <p:grpSpPr>
            <a:xfrm>
              <a:off x="16649699" y="1313180"/>
              <a:ext cx="58420" cy="58419"/>
              <a:chOff x="16649699" y="1313180"/>
              <a:chExt cx="58420" cy="58419"/>
            </a:xfrm>
            <a:grpFill/>
          </p:grpSpPr>
          <p:sp>
            <p:nvSpPr>
              <p:cNvPr id="84" name="Freeform 83">
                <a:extLst>
                  <a:ext uri="{FF2B5EF4-FFF2-40B4-BE49-F238E27FC236}">
                    <a16:creationId xmlns:a16="http://schemas.microsoft.com/office/drawing/2014/main" id="{53096A09-E6C8-8148-99D8-62F9AE8FD4E3}"/>
                  </a:ext>
                </a:extLst>
              </p:cNvPr>
              <p:cNvSpPr/>
              <p:nvPr/>
            </p:nvSpPr>
            <p:spPr>
              <a:xfrm>
                <a:off x="16661765" y="132588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6035" y="635"/>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85" name="Freeform 84">
                <a:extLst>
                  <a:ext uri="{FF2B5EF4-FFF2-40B4-BE49-F238E27FC236}">
                    <a16:creationId xmlns:a16="http://schemas.microsoft.com/office/drawing/2014/main" id="{46260E04-742D-884A-BFEC-384BC93370A6}"/>
                  </a:ext>
                </a:extLst>
              </p:cNvPr>
              <p:cNvSpPr/>
              <p:nvPr/>
            </p:nvSpPr>
            <p:spPr>
              <a:xfrm>
                <a:off x="16649699" y="131318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115" y="26035"/>
                      <a:pt x="29210" y="2603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41" name="Graphic 336">
              <a:extLst>
                <a:ext uri="{FF2B5EF4-FFF2-40B4-BE49-F238E27FC236}">
                  <a16:creationId xmlns:a16="http://schemas.microsoft.com/office/drawing/2014/main" id="{F210424F-80AD-C249-94A1-4592C4D79188}"/>
                </a:ext>
              </a:extLst>
            </p:cNvPr>
            <p:cNvGrpSpPr/>
            <p:nvPr/>
          </p:nvGrpSpPr>
          <p:grpSpPr>
            <a:xfrm>
              <a:off x="17318990" y="1123314"/>
              <a:ext cx="58420" cy="58420"/>
              <a:chOff x="17318990" y="1123314"/>
              <a:chExt cx="58420" cy="58420"/>
            </a:xfrm>
            <a:grpFill/>
          </p:grpSpPr>
          <p:sp>
            <p:nvSpPr>
              <p:cNvPr id="82" name="Freeform 81">
                <a:extLst>
                  <a:ext uri="{FF2B5EF4-FFF2-40B4-BE49-F238E27FC236}">
                    <a16:creationId xmlns:a16="http://schemas.microsoft.com/office/drawing/2014/main" id="{84E1A4C0-DACD-E14C-ACE3-99AAF6B799E3}"/>
                  </a:ext>
                </a:extLst>
              </p:cNvPr>
              <p:cNvSpPr/>
              <p:nvPr/>
            </p:nvSpPr>
            <p:spPr>
              <a:xfrm>
                <a:off x="17331690" y="1136014"/>
                <a:ext cx="33020" cy="33020"/>
              </a:xfrm>
              <a:custGeom>
                <a:avLst/>
                <a:gdLst>
                  <a:gd name="connsiteX0" fmla="*/ 33020 w 33020"/>
                  <a:gd name="connsiteY0" fmla="*/ 16510 h 33020"/>
                  <a:gd name="connsiteX1" fmla="*/ 16510 w 33020"/>
                  <a:gd name="connsiteY1" fmla="*/ 33020 h 33020"/>
                  <a:gd name="connsiteX2" fmla="*/ 0 w 33020"/>
                  <a:gd name="connsiteY2" fmla="*/ 16510 h 33020"/>
                  <a:gd name="connsiteX3" fmla="*/ 16510 w 33020"/>
                  <a:gd name="connsiteY3" fmla="*/ 0 h 33020"/>
                  <a:gd name="connsiteX4" fmla="*/ 33020 w 33020"/>
                  <a:gd name="connsiteY4" fmla="*/ 16510 h 3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20">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83" name="Freeform 82">
                <a:extLst>
                  <a:ext uri="{FF2B5EF4-FFF2-40B4-BE49-F238E27FC236}">
                    <a16:creationId xmlns:a16="http://schemas.microsoft.com/office/drawing/2014/main" id="{9445CEC5-B470-A44E-AFB1-82E4F9299485}"/>
                  </a:ext>
                </a:extLst>
              </p:cNvPr>
              <p:cNvSpPr/>
              <p:nvPr/>
            </p:nvSpPr>
            <p:spPr>
              <a:xfrm>
                <a:off x="17318990" y="1123314"/>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5400 h 58420"/>
                  <a:gd name="connsiteX6" fmla="*/ 25400 w 58420"/>
                  <a:gd name="connsiteY6" fmla="*/ 29210 h 58420"/>
                  <a:gd name="connsiteX7" fmla="*/ 29210 w 58420"/>
                  <a:gd name="connsiteY7" fmla="*/ 33020 h 58420"/>
                  <a:gd name="connsiteX8" fmla="*/ 33020 w 58420"/>
                  <a:gd name="connsiteY8" fmla="*/ 29210 h 58420"/>
                  <a:gd name="connsiteX9" fmla="*/ 29210 w 58420"/>
                  <a:gd name="connsiteY9" fmla="*/ 25400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42" name="Graphic 336">
              <a:extLst>
                <a:ext uri="{FF2B5EF4-FFF2-40B4-BE49-F238E27FC236}">
                  <a16:creationId xmlns:a16="http://schemas.microsoft.com/office/drawing/2014/main" id="{00BA0D04-F8E9-8242-B9A8-84926F314135}"/>
                </a:ext>
              </a:extLst>
            </p:cNvPr>
            <p:cNvGrpSpPr/>
            <p:nvPr/>
          </p:nvGrpSpPr>
          <p:grpSpPr>
            <a:xfrm>
              <a:off x="16988790" y="1123314"/>
              <a:ext cx="58420" cy="58420"/>
              <a:chOff x="16988790" y="1123314"/>
              <a:chExt cx="58420" cy="58420"/>
            </a:xfrm>
            <a:grpFill/>
          </p:grpSpPr>
          <p:sp>
            <p:nvSpPr>
              <p:cNvPr id="80" name="Freeform 79">
                <a:extLst>
                  <a:ext uri="{FF2B5EF4-FFF2-40B4-BE49-F238E27FC236}">
                    <a16:creationId xmlns:a16="http://schemas.microsoft.com/office/drawing/2014/main" id="{352DE925-FE86-4049-B686-65BBB1BC3823}"/>
                  </a:ext>
                </a:extLst>
              </p:cNvPr>
              <p:cNvSpPr/>
              <p:nvPr/>
            </p:nvSpPr>
            <p:spPr>
              <a:xfrm>
                <a:off x="17001490" y="1136014"/>
                <a:ext cx="33020" cy="33020"/>
              </a:xfrm>
              <a:custGeom>
                <a:avLst/>
                <a:gdLst>
                  <a:gd name="connsiteX0" fmla="*/ 33020 w 33020"/>
                  <a:gd name="connsiteY0" fmla="*/ 16510 h 33020"/>
                  <a:gd name="connsiteX1" fmla="*/ 16510 w 33020"/>
                  <a:gd name="connsiteY1" fmla="*/ 33020 h 33020"/>
                  <a:gd name="connsiteX2" fmla="*/ 0 w 33020"/>
                  <a:gd name="connsiteY2" fmla="*/ 16510 h 33020"/>
                  <a:gd name="connsiteX3" fmla="*/ 16510 w 33020"/>
                  <a:gd name="connsiteY3" fmla="*/ 0 h 33020"/>
                  <a:gd name="connsiteX4" fmla="*/ 33020 w 33020"/>
                  <a:gd name="connsiteY4" fmla="*/ 16510 h 3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20">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81" name="Freeform 80">
                <a:extLst>
                  <a:ext uri="{FF2B5EF4-FFF2-40B4-BE49-F238E27FC236}">
                    <a16:creationId xmlns:a16="http://schemas.microsoft.com/office/drawing/2014/main" id="{86942DBF-3BEA-2E4E-9526-FE6A6464A801}"/>
                  </a:ext>
                </a:extLst>
              </p:cNvPr>
              <p:cNvSpPr/>
              <p:nvPr/>
            </p:nvSpPr>
            <p:spPr>
              <a:xfrm>
                <a:off x="16988790" y="1123314"/>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5400 h 58420"/>
                  <a:gd name="connsiteX6" fmla="*/ 25400 w 58420"/>
                  <a:gd name="connsiteY6" fmla="*/ 29210 h 58420"/>
                  <a:gd name="connsiteX7" fmla="*/ 29210 w 58420"/>
                  <a:gd name="connsiteY7" fmla="*/ 33020 h 58420"/>
                  <a:gd name="connsiteX8" fmla="*/ 33020 w 58420"/>
                  <a:gd name="connsiteY8" fmla="*/ 29210 h 58420"/>
                  <a:gd name="connsiteX9" fmla="*/ 29210 w 58420"/>
                  <a:gd name="connsiteY9" fmla="*/ 25400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720"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750" y="25400"/>
                      <a:pt x="29210"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43" name="Graphic 336">
              <a:extLst>
                <a:ext uri="{FF2B5EF4-FFF2-40B4-BE49-F238E27FC236}">
                  <a16:creationId xmlns:a16="http://schemas.microsoft.com/office/drawing/2014/main" id="{000A825F-F06D-024C-99DE-C6DF1B4C53FE}"/>
                </a:ext>
              </a:extLst>
            </p:cNvPr>
            <p:cNvGrpSpPr/>
            <p:nvPr/>
          </p:nvGrpSpPr>
          <p:grpSpPr>
            <a:xfrm>
              <a:off x="16649699" y="1127760"/>
              <a:ext cx="58420" cy="58419"/>
              <a:chOff x="16649699" y="1127760"/>
              <a:chExt cx="58420" cy="58419"/>
            </a:xfrm>
            <a:grpFill/>
          </p:grpSpPr>
          <p:sp>
            <p:nvSpPr>
              <p:cNvPr id="78" name="Freeform 77">
                <a:extLst>
                  <a:ext uri="{FF2B5EF4-FFF2-40B4-BE49-F238E27FC236}">
                    <a16:creationId xmlns:a16="http://schemas.microsoft.com/office/drawing/2014/main" id="{41A849BC-FE81-DA4C-8CBE-2CA21A01FBAF}"/>
                  </a:ext>
                </a:extLst>
              </p:cNvPr>
              <p:cNvSpPr/>
              <p:nvPr/>
            </p:nvSpPr>
            <p:spPr>
              <a:xfrm>
                <a:off x="16661765" y="114046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79" name="Freeform 78">
                <a:extLst>
                  <a:ext uri="{FF2B5EF4-FFF2-40B4-BE49-F238E27FC236}">
                    <a16:creationId xmlns:a16="http://schemas.microsoft.com/office/drawing/2014/main" id="{C8CB0274-700C-7C42-8B12-3CD50E3C33EB}"/>
                  </a:ext>
                </a:extLst>
              </p:cNvPr>
              <p:cNvSpPr/>
              <p:nvPr/>
            </p:nvSpPr>
            <p:spPr>
              <a:xfrm>
                <a:off x="16649699" y="112776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5400 h 58419"/>
                  <a:gd name="connsiteX6" fmla="*/ 25400 w 58420"/>
                  <a:gd name="connsiteY6" fmla="*/ 29210 h 58419"/>
                  <a:gd name="connsiteX7" fmla="*/ 29210 w 58420"/>
                  <a:gd name="connsiteY7" fmla="*/ 33020 h 58419"/>
                  <a:gd name="connsiteX8" fmla="*/ 33020 w 58420"/>
                  <a:gd name="connsiteY8" fmla="*/ 29210 h 58419"/>
                  <a:gd name="connsiteX9" fmla="*/ 29210 w 58420"/>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44" name="Graphic 336">
              <a:extLst>
                <a:ext uri="{FF2B5EF4-FFF2-40B4-BE49-F238E27FC236}">
                  <a16:creationId xmlns:a16="http://schemas.microsoft.com/office/drawing/2014/main" id="{586E8F00-6FA5-884F-AE12-44632B20AEBF}"/>
                </a:ext>
              </a:extLst>
            </p:cNvPr>
            <p:cNvGrpSpPr/>
            <p:nvPr/>
          </p:nvGrpSpPr>
          <p:grpSpPr>
            <a:xfrm>
              <a:off x="16742410" y="737234"/>
              <a:ext cx="58420" cy="58420"/>
              <a:chOff x="16742410" y="737234"/>
              <a:chExt cx="58420" cy="58420"/>
            </a:xfrm>
            <a:grpFill/>
          </p:grpSpPr>
          <p:sp>
            <p:nvSpPr>
              <p:cNvPr id="76" name="Freeform 75">
                <a:extLst>
                  <a:ext uri="{FF2B5EF4-FFF2-40B4-BE49-F238E27FC236}">
                    <a16:creationId xmlns:a16="http://schemas.microsoft.com/office/drawing/2014/main" id="{5FA538B2-34EF-0042-843D-08478BEC5328}"/>
                  </a:ext>
                </a:extLst>
              </p:cNvPr>
              <p:cNvSpPr/>
              <p:nvPr/>
            </p:nvSpPr>
            <p:spPr>
              <a:xfrm>
                <a:off x="16755110" y="749934"/>
                <a:ext cx="33020" cy="33020"/>
              </a:xfrm>
              <a:custGeom>
                <a:avLst/>
                <a:gdLst>
                  <a:gd name="connsiteX0" fmla="*/ 33020 w 33020"/>
                  <a:gd name="connsiteY0" fmla="*/ 16510 h 33020"/>
                  <a:gd name="connsiteX1" fmla="*/ 16510 w 33020"/>
                  <a:gd name="connsiteY1" fmla="*/ 33020 h 33020"/>
                  <a:gd name="connsiteX2" fmla="*/ 0 w 33020"/>
                  <a:gd name="connsiteY2" fmla="*/ 16510 h 33020"/>
                  <a:gd name="connsiteX3" fmla="*/ 16510 w 33020"/>
                  <a:gd name="connsiteY3" fmla="*/ 0 h 33020"/>
                  <a:gd name="connsiteX4" fmla="*/ 33020 w 33020"/>
                  <a:gd name="connsiteY4" fmla="*/ 16510 h 3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20">
                    <a:moveTo>
                      <a:pt x="33020" y="16510"/>
                    </a:moveTo>
                    <a:cubicBezTo>
                      <a:pt x="33020" y="25400"/>
                      <a:pt x="26035" y="33020"/>
                      <a:pt x="16510" y="33020"/>
                    </a:cubicBezTo>
                    <a:cubicBezTo>
                      <a:pt x="6985"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77" name="Freeform 76">
                <a:extLst>
                  <a:ext uri="{FF2B5EF4-FFF2-40B4-BE49-F238E27FC236}">
                    <a16:creationId xmlns:a16="http://schemas.microsoft.com/office/drawing/2014/main" id="{0C8152C3-77D5-BF4E-9DD3-254A5D78B0AA}"/>
                  </a:ext>
                </a:extLst>
              </p:cNvPr>
              <p:cNvSpPr/>
              <p:nvPr/>
            </p:nvSpPr>
            <p:spPr>
              <a:xfrm>
                <a:off x="16742410" y="737234"/>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5400 h 58420"/>
                  <a:gd name="connsiteX6" fmla="*/ 25400 w 58420"/>
                  <a:gd name="connsiteY6" fmla="*/ 29210 h 58420"/>
                  <a:gd name="connsiteX7" fmla="*/ 29210 w 58420"/>
                  <a:gd name="connsiteY7" fmla="*/ 33020 h 58420"/>
                  <a:gd name="connsiteX8" fmla="*/ 33020 w 58420"/>
                  <a:gd name="connsiteY8" fmla="*/ 29210 h 58420"/>
                  <a:gd name="connsiteX9" fmla="*/ 29210 w 58420"/>
                  <a:gd name="connsiteY9" fmla="*/ 25400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45" name="Graphic 336">
              <a:extLst>
                <a:ext uri="{FF2B5EF4-FFF2-40B4-BE49-F238E27FC236}">
                  <a16:creationId xmlns:a16="http://schemas.microsoft.com/office/drawing/2014/main" id="{94BF99FA-2D2D-B449-A641-6CDE3643A8E8}"/>
                </a:ext>
              </a:extLst>
            </p:cNvPr>
            <p:cNvGrpSpPr/>
            <p:nvPr/>
          </p:nvGrpSpPr>
          <p:grpSpPr>
            <a:xfrm>
              <a:off x="16620490" y="591819"/>
              <a:ext cx="58420" cy="58420"/>
              <a:chOff x="16620490" y="591819"/>
              <a:chExt cx="58420" cy="58420"/>
            </a:xfrm>
            <a:grpFill/>
          </p:grpSpPr>
          <p:sp>
            <p:nvSpPr>
              <p:cNvPr id="74" name="Freeform 73">
                <a:extLst>
                  <a:ext uri="{FF2B5EF4-FFF2-40B4-BE49-F238E27FC236}">
                    <a16:creationId xmlns:a16="http://schemas.microsoft.com/office/drawing/2014/main" id="{C1B40C2F-6B6A-9F41-AEAE-6738C7D2C4C6}"/>
                  </a:ext>
                </a:extLst>
              </p:cNvPr>
              <p:cNvSpPr/>
              <p:nvPr/>
            </p:nvSpPr>
            <p:spPr>
              <a:xfrm>
                <a:off x="16633190" y="605155"/>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75" name="Freeform 74">
                <a:extLst>
                  <a:ext uri="{FF2B5EF4-FFF2-40B4-BE49-F238E27FC236}">
                    <a16:creationId xmlns:a16="http://schemas.microsoft.com/office/drawing/2014/main" id="{51005AE3-5CEF-CC4E-A2BF-3C6F1868B6AD}"/>
                  </a:ext>
                </a:extLst>
              </p:cNvPr>
              <p:cNvSpPr/>
              <p:nvPr/>
            </p:nvSpPr>
            <p:spPr>
              <a:xfrm>
                <a:off x="16620490" y="591819"/>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6035 h 58420"/>
                  <a:gd name="connsiteX6" fmla="*/ 25400 w 58420"/>
                  <a:gd name="connsiteY6" fmla="*/ 29845 h 58420"/>
                  <a:gd name="connsiteX7" fmla="*/ 29210 w 58420"/>
                  <a:gd name="connsiteY7" fmla="*/ 33655 h 58420"/>
                  <a:gd name="connsiteX8" fmla="*/ 33020 w 58420"/>
                  <a:gd name="connsiteY8" fmla="*/ 29845 h 58420"/>
                  <a:gd name="connsiteX9" fmla="*/ 29210 w 58420"/>
                  <a:gd name="connsiteY9" fmla="*/ 2603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115" y="26035"/>
                      <a:pt x="29210" y="2603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46" name="Graphic 336">
              <a:extLst>
                <a:ext uri="{FF2B5EF4-FFF2-40B4-BE49-F238E27FC236}">
                  <a16:creationId xmlns:a16="http://schemas.microsoft.com/office/drawing/2014/main" id="{342969D5-6A86-5F48-86BD-06F8127A4E3B}"/>
                </a:ext>
              </a:extLst>
            </p:cNvPr>
            <p:cNvGrpSpPr/>
            <p:nvPr/>
          </p:nvGrpSpPr>
          <p:grpSpPr>
            <a:xfrm>
              <a:off x="16968469" y="450215"/>
              <a:ext cx="58420" cy="58419"/>
              <a:chOff x="16968469" y="450215"/>
              <a:chExt cx="58420" cy="58419"/>
            </a:xfrm>
            <a:grpFill/>
          </p:grpSpPr>
          <p:sp>
            <p:nvSpPr>
              <p:cNvPr id="72" name="Freeform 71">
                <a:extLst>
                  <a:ext uri="{FF2B5EF4-FFF2-40B4-BE49-F238E27FC236}">
                    <a16:creationId xmlns:a16="http://schemas.microsoft.com/office/drawing/2014/main" id="{D8C3E3C4-A3C7-3A47-A5ED-709B0D602669}"/>
                  </a:ext>
                </a:extLst>
              </p:cNvPr>
              <p:cNvSpPr/>
              <p:nvPr/>
            </p:nvSpPr>
            <p:spPr>
              <a:xfrm>
                <a:off x="16980535" y="46355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73" name="Freeform 72">
                <a:extLst>
                  <a:ext uri="{FF2B5EF4-FFF2-40B4-BE49-F238E27FC236}">
                    <a16:creationId xmlns:a16="http://schemas.microsoft.com/office/drawing/2014/main" id="{412D7D1B-674D-4541-BCA4-47B632A174FE}"/>
                  </a:ext>
                </a:extLst>
              </p:cNvPr>
              <p:cNvSpPr/>
              <p:nvPr/>
            </p:nvSpPr>
            <p:spPr>
              <a:xfrm>
                <a:off x="16968469" y="450215"/>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115" y="26035"/>
                      <a:pt x="29210" y="2603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47" name="Graphic 336">
              <a:extLst>
                <a:ext uri="{FF2B5EF4-FFF2-40B4-BE49-F238E27FC236}">
                  <a16:creationId xmlns:a16="http://schemas.microsoft.com/office/drawing/2014/main" id="{430932AB-7419-6646-81C1-32788733AEE0}"/>
                </a:ext>
              </a:extLst>
            </p:cNvPr>
            <p:cNvGrpSpPr/>
            <p:nvPr/>
          </p:nvGrpSpPr>
          <p:grpSpPr>
            <a:xfrm>
              <a:off x="16780510" y="495300"/>
              <a:ext cx="58420" cy="58419"/>
              <a:chOff x="16780510" y="495300"/>
              <a:chExt cx="58420" cy="58419"/>
            </a:xfrm>
            <a:grpFill/>
          </p:grpSpPr>
          <p:sp>
            <p:nvSpPr>
              <p:cNvPr id="70" name="Freeform 69">
                <a:extLst>
                  <a:ext uri="{FF2B5EF4-FFF2-40B4-BE49-F238E27FC236}">
                    <a16:creationId xmlns:a16="http://schemas.microsoft.com/office/drawing/2014/main" id="{1B9DB272-2BC7-1F45-AD42-0A76229AA9E9}"/>
                  </a:ext>
                </a:extLst>
              </p:cNvPr>
              <p:cNvSpPr/>
              <p:nvPr/>
            </p:nvSpPr>
            <p:spPr>
              <a:xfrm>
                <a:off x="16793210" y="50800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5400" y="33020"/>
                      <a:pt x="16510" y="33020"/>
                    </a:cubicBezTo>
                    <a:cubicBezTo>
                      <a:pt x="7620" y="33020"/>
                      <a:pt x="0" y="25400"/>
                      <a:pt x="0" y="16510"/>
                    </a:cubicBezTo>
                    <a:cubicBezTo>
                      <a:pt x="0" y="7620"/>
                      <a:pt x="6985"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71" name="Freeform 70">
                <a:extLst>
                  <a:ext uri="{FF2B5EF4-FFF2-40B4-BE49-F238E27FC236}">
                    <a16:creationId xmlns:a16="http://schemas.microsoft.com/office/drawing/2014/main" id="{60217881-68C3-114A-969A-835CBD4324AD}"/>
                  </a:ext>
                </a:extLst>
              </p:cNvPr>
              <p:cNvSpPr/>
              <p:nvPr/>
            </p:nvSpPr>
            <p:spPr>
              <a:xfrm>
                <a:off x="16780510" y="49530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5400 h 58419"/>
                  <a:gd name="connsiteX6" fmla="*/ 25400 w 58420"/>
                  <a:gd name="connsiteY6" fmla="*/ 29210 h 58419"/>
                  <a:gd name="connsiteX7" fmla="*/ 29210 w 58420"/>
                  <a:gd name="connsiteY7" fmla="*/ 33020 h 58419"/>
                  <a:gd name="connsiteX8" fmla="*/ 33020 w 58420"/>
                  <a:gd name="connsiteY8" fmla="*/ 29210 h 58419"/>
                  <a:gd name="connsiteX9" fmla="*/ 29210 w 58420"/>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48" name="Graphic 336">
              <a:extLst>
                <a:ext uri="{FF2B5EF4-FFF2-40B4-BE49-F238E27FC236}">
                  <a16:creationId xmlns:a16="http://schemas.microsoft.com/office/drawing/2014/main" id="{1A32A25B-810D-3642-94D6-C12774A1AC00}"/>
                </a:ext>
              </a:extLst>
            </p:cNvPr>
            <p:cNvGrpSpPr/>
            <p:nvPr/>
          </p:nvGrpSpPr>
          <p:grpSpPr>
            <a:xfrm>
              <a:off x="17215485" y="530859"/>
              <a:ext cx="58420" cy="58420"/>
              <a:chOff x="17215485" y="530859"/>
              <a:chExt cx="58420" cy="58420"/>
            </a:xfrm>
            <a:grpFill/>
          </p:grpSpPr>
          <p:sp>
            <p:nvSpPr>
              <p:cNvPr id="68" name="Freeform 67">
                <a:extLst>
                  <a:ext uri="{FF2B5EF4-FFF2-40B4-BE49-F238E27FC236}">
                    <a16:creationId xmlns:a16="http://schemas.microsoft.com/office/drawing/2014/main" id="{4276BEED-67C9-D941-A610-C5AA3275D8D8}"/>
                  </a:ext>
                </a:extLst>
              </p:cNvPr>
              <p:cNvSpPr/>
              <p:nvPr/>
            </p:nvSpPr>
            <p:spPr>
              <a:xfrm>
                <a:off x="17228185" y="543559"/>
                <a:ext cx="33020" cy="33020"/>
              </a:xfrm>
              <a:custGeom>
                <a:avLst/>
                <a:gdLst>
                  <a:gd name="connsiteX0" fmla="*/ 33020 w 33020"/>
                  <a:gd name="connsiteY0" fmla="*/ 16510 h 33020"/>
                  <a:gd name="connsiteX1" fmla="*/ 16510 w 33020"/>
                  <a:gd name="connsiteY1" fmla="*/ 33020 h 33020"/>
                  <a:gd name="connsiteX2" fmla="*/ 0 w 33020"/>
                  <a:gd name="connsiteY2" fmla="*/ 16510 h 33020"/>
                  <a:gd name="connsiteX3" fmla="*/ 16510 w 33020"/>
                  <a:gd name="connsiteY3" fmla="*/ 0 h 33020"/>
                  <a:gd name="connsiteX4" fmla="*/ 33020 w 33020"/>
                  <a:gd name="connsiteY4" fmla="*/ 16510 h 3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20">
                    <a:moveTo>
                      <a:pt x="33020" y="16510"/>
                    </a:moveTo>
                    <a:cubicBezTo>
                      <a:pt x="33020" y="25400"/>
                      <a:pt x="26035" y="33020"/>
                      <a:pt x="16510" y="33020"/>
                    </a:cubicBezTo>
                    <a:cubicBezTo>
                      <a:pt x="7620" y="33020"/>
                      <a:pt x="0" y="25400"/>
                      <a:pt x="0" y="16510"/>
                    </a:cubicBezTo>
                    <a:cubicBezTo>
                      <a:pt x="0" y="7620"/>
                      <a:pt x="6985" y="0"/>
                      <a:pt x="16510" y="0"/>
                    </a:cubicBezTo>
                    <a:cubicBezTo>
                      <a:pt x="26035" y="635"/>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69" name="Freeform 68">
                <a:extLst>
                  <a:ext uri="{FF2B5EF4-FFF2-40B4-BE49-F238E27FC236}">
                    <a16:creationId xmlns:a16="http://schemas.microsoft.com/office/drawing/2014/main" id="{1D47C333-264E-D14C-BC0A-CF15AFF9967B}"/>
                  </a:ext>
                </a:extLst>
              </p:cNvPr>
              <p:cNvSpPr/>
              <p:nvPr/>
            </p:nvSpPr>
            <p:spPr>
              <a:xfrm>
                <a:off x="17215485" y="530859"/>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6035 h 58420"/>
                  <a:gd name="connsiteX6" fmla="*/ 25400 w 58420"/>
                  <a:gd name="connsiteY6" fmla="*/ 29845 h 58420"/>
                  <a:gd name="connsiteX7" fmla="*/ 29210 w 58420"/>
                  <a:gd name="connsiteY7" fmla="*/ 33655 h 58420"/>
                  <a:gd name="connsiteX8" fmla="*/ 33020 w 58420"/>
                  <a:gd name="connsiteY8" fmla="*/ 29845 h 58420"/>
                  <a:gd name="connsiteX9" fmla="*/ 29210 w 58420"/>
                  <a:gd name="connsiteY9" fmla="*/ 2603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720"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750" y="26035"/>
                      <a:pt x="29210" y="2603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49" name="Graphic 336">
              <a:extLst>
                <a:ext uri="{FF2B5EF4-FFF2-40B4-BE49-F238E27FC236}">
                  <a16:creationId xmlns:a16="http://schemas.microsoft.com/office/drawing/2014/main" id="{FEAC67B8-93AC-3C4D-8151-49C32952A549}"/>
                </a:ext>
              </a:extLst>
            </p:cNvPr>
            <p:cNvGrpSpPr/>
            <p:nvPr/>
          </p:nvGrpSpPr>
          <p:grpSpPr>
            <a:xfrm>
              <a:off x="17309465" y="708025"/>
              <a:ext cx="58420" cy="58419"/>
              <a:chOff x="17309465" y="708025"/>
              <a:chExt cx="58420" cy="58419"/>
            </a:xfrm>
            <a:grpFill/>
          </p:grpSpPr>
          <p:sp>
            <p:nvSpPr>
              <p:cNvPr id="66" name="Freeform 65">
                <a:extLst>
                  <a:ext uri="{FF2B5EF4-FFF2-40B4-BE49-F238E27FC236}">
                    <a16:creationId xmlns:a16="http://schemas.microsoft.com/office/drawing/2014/main" id="{CB61F54E-F045-9F4F-8C35-57D022EE67A3}"/>
                  </a:ext>
                </a:extLst>
              </p:cNvPr>
              <p:cNvSpPr/>
              <p:nvPr/>
            </p:nvSpPr>
            <p:spPr>
              <a:xfrm>
                <a:off x="17322165" y="720725"/>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5400" y="635"/>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67" name="Freeform 66">
                <a:extLst>
                  <a:ext uri="{FF2B5EF4-FFF2-40B4-BE49-F238E27FC236}">
                    <a16:creationId xmlns:a16="http://schemas.microsoft.com/office/drawing/2014/main" id="{26424A97-3599-7E44-928C-1010E58F1435}"/>
                  </a:ext>
                </a:extLst>
              </p:cNvPr>
              <p:cNvSpPr/>
              <p:nvPr/>
            </p:nvSpPr>
            <p:spPr>
              <a:xfrm>
                <a:off x="17309465" y="708025"/>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3335"/>
                      <a:pt x="13335" y="0"/>
                      <a:pt x="29210" y="0"/>
                    </a:cubicBezTo>
                    <a:cubicBezTo>
                      <a:pt x="45085" y="0"/>
                      <a:pt x="58420" y="12700"/>
                      <a:pt x="58420" y="29210"/>
                    </a:cubicBezTo>
                    <a:cubicBezTo>
                      <a:pt x="58420"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305"/>
                      <a:pt x="31115" y="26035"/>
                      <a:pt x="29210" y="2603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50" name="Graphic 336">
              <a:extLst>
                <a:ext uri="{FF2B5EF4-FFF2-40B4-BE49-F238E27FC236}">
                  <a16:creationId xmlns:a16="http://schemas.microsoft.com/office/drawing/2014/main" id="{716DF9E6-6424-9B48-9E80-BCB58CE1083C}"/>
                </a:ext>
              </a:extLst>
            </p:cNvPr>
            <p:cNvGrpSpPr/>
            <p:nvPr/>
          </p:nvGrpSpPr>
          <p:grpSpPr>
            <a:xfrm>
              <a:off x="17215485" y="942339"/>
              <a:ext cx="58420" cy="58420"/>
              <a:chOff x="17215485" y="942339"/>
              <a:chExt cx="58420" cy="58420"/>
            </a:xfrm>
            <a:grpFill/>
          </p:grpSpPr>
          <p:sp>
            <p:nvSpPr>
              <p:cNvPr id="64" name="Freeform 63">
                <a:extLst>
                  <a:ext uri="{FF2B5EF4-FFF2-40B4-BE49-F238E27FC236}">
                    <a16:creationId xmlns:a16="http://schemas.microsoft.com/office/drawing/2014/main" id="{C5ABEE40-4352-B54C-BB25-F89A4916AB25}"/>
                  </a:ext>
                </a:extLst>
              </p:cNvPr>
              <p:cNvSpPr/>
              <p:nvPr/>
            </p:nvSpPr>
            <p:spPr>
              <a:xfrm>
                <a:off x="17228185" y="955675"/>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6985"/>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65" name="Freeform 64">
                <a:extLst>
                  <a:ext uri="{FF2B5EF4-FFF2-40B4-BE49-F238E27FC236}">
                    <a16:creationId xmlns:a16="http://schemas.microsoft.com/office/drawing/2014/main" id="{E07A58CC-6828-194B-83B1-5F1E82DD8B5A}"/>
                  </a:ext>
                </a:extLst>
              </p:cNvPr>
              <p:cNvSpPr/>
              <p:nvPr/>
            </p:nvSpPr>
            <p:spPr>
              <a:xfrm>
                <a:off x="17215485" y="942339"/>
                <a:ext cx="58420" cy="58420"/>
              </a:xfrm>
              <a:custGeom>
                <a:avLst/>
                <a:gdLst>
                  <a:gd name="connsiteX0" fmla="*/ 29210 w 58420"/>
                  <a:gd name="connsiteY0" fmla="*/ 58420 h 58420"/>
                  <a:gd name="connsiteX1" fmla="*/ 0 w 58420"/>
                  <a:gd name="connsiteY1" fmla="*/ 29210 h 58420"/>
                  <a:gd name="connsiteX2" fmla="*/ 29210 w 58420"/>
                  <a:gd name="connsiteY2" fmla="*/ 0 h 58420"/>
                  <a:gd name="connsiteX3" fmla="*/ 58420 w 58420"/>
                  <a:gd name="connsiteY3" fmla="*/ 29210 h 58420"/>
                  <a:gd name="connsiteX4" fmla="*/ 29210 w 58420"/>
                  <a:gd name="connsiteY4" fmla="*/ 58420 h 58420"/>
                  <a:gd name="connsiteX5" fmla="*/ 29210 w 58420"/>
                  <a:gd name="connsiteY5" fmla="*/ 26035 h 58420"/>
                  <a:gd name="connsiteX6" fmla="*/ 25400 w 58420"/>
                  <a:gd name="connsiteY6" fmla="*/ 29845 h 58420"/>
                  <a:gd name="connsiteX7" fmla="*/ 29210 w 58420"/>
                  <a:gd name="connsiteY7" fmla="*/ 33655 h 58420"/>
                  <a:gd name="connsiteX8" fmla="*/ 33020 w 58420"/>
                  <a:gd name="connsiteY8" fmla="*/ 29845 h 58420"/>
                  <a:gd name="connsiteX9" fmla="*/ 29210 w 58420"/>
                  <a:gd name="connsiteY9" fmla="*/ 2603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20">
                    <a:moveTo>
                      <a:pt x="29210" y="58420"/>
                    </a:moveTo>
                    <a:cubicBezTo>
                      <a:pt x="13335" y="58420"/>
                      <a:pt x="0" y="45720"/>
                      <a:pt x="0" y="29210"/>
                    </a:cubicBezTo>
                    <a:cubicBezTo>
                      <a:pt x="0" y="12700"/>
                      <a:pt x="13335" y="0"/>
                      <a:pt x="29210" y="0"/>
                    </a:cubicBezTo>
                    <a:cubicBezTo>
                      <a:pt x="45085" y="0"/>
                      <a:pt x="58420" y="12700"/>
                      <a:pt x="58420" y="29210"/>
                    </a:cubicBezTo>
                    <a:cubicBezTo>
                      <a:pt x="58420" y="45720"/>
                      <a:pt x="45720"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3020" y="27940"/>
                      <a:pt x="31750" y="26035"/>
                      <a:pt x="29210" y="2603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51" name="Graphic 336">
              <a:extLst>
                <a:ext uri="{FF2B5EF4-FFF2-40B4-BE49-F238E27FC236}">
                  <a16:creationId xmlns:a16="http://schemas.microsoft.com/office/drawing/2014/main" id="{8FA9A6B8-B974-BB44-9BFA-A602AF2CF7EC}"/>
                </a:ext>
              </a:extLst>
            </p:cNvPr>
            <p:cNvGrpSpPr/>
            <p:nvPr/>
          </p:nvGrpSpPr>
          <p:grpSpPr>
            <a:xfrm>
              <a:off x="16908144" y="644525"/>
              <a:ext cx="58420" cy="58419"/>
              <a:chOff x="16908144" y="644525"/>
              <a:chExt cx="58420" cy="58419"/>
            </a:xfrm>
            <a:grpFill/>
          </p:grpSpPr>
          <p:sp>
            <p:nvSpPr>
              <p:cNvPr id="62" name="Freeform 61">
                <a:extLst>
                  <a:ext uri="{FF2B5EF4-FFF2-40B4-BE49-F238E27FC236}">
                    <a16:creationId xmlns:a16="http://schemas.microsoft.com/office/drawing/2014/main" id="{0F3947D3-1C7E-0142-ACEF-FD2605A094D1}"/>
                  </a:ext>
                </a:extLst>
              </p:cNvPr>
              <p:cNvSpPr/>
              <p:nvPr/>
            </p:nvSpPr>
            <p:spPr>
              <a:xfrm>
                <a:off x="16920844" y="657225"/>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63" name="Freeform 62">
                <a:extLst>
                  <a:ext uri="{FF2B5EF4-FFF2-40B4-BE49-F238E27FC236}">
                    <a16:creationId xmlns:a16="http://schemas.microsoft.com/office/drawing/2014/main" id="{0F1DD701-886F-FB49-86A0-FD4133331B61}"/>
                  </a:ext>
                </a:extLst>
              </p:cNvPr>
              <p:cNvSpPr/>
              <p:nvPr/>
            </p:nvSpPr>
            <p:spPr>
              <a:xfrm>
                <a:off x="16908144" y="644525"/>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5400 h 58419"/>
                  <a:gd name="connsiteX6" fmla="*/ 25400 w 58420"/>
                  <a:gd name="connsiteY6" fmla="*/ 29210 h 58419"/>
                  <a:gd name="connsiteX7" fmla="*/ 29210 w 58420"/>
                  <a:gd name="connsiteY7" fmla="*/ 33020 h 58419"/>
                  <a:gd name="connsiteX8" fmla="*/ 33020 w 58420"/>
                  <a:gd name="connsiteY8" fmla="*/ 29210 h 58419"/>
                  <a:gd name="connsiteX9" fmla="*/ 29210 w 58420"/>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3335"/>
                      <a:pt x="13335" y="0"/>
                      <a:pt x="29210" y="0"/>
                    </a:cubicBezTo>
                    <a:cubicBezTo>
                      <a:pt x="45085" y="0"/>
                      <a:pt x="58420" y="12700"/>
                      <a:pt x="58420" y="29210"/>
                    </a:cubicBezTo>
                    <a:cubicBezTo>
                      <a:pt x="58420" y="45085"/>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52" name="Graphic 336">
              <a:extLst>
                <a:ext uri="{FF2B5EF4-FFF2-40B4-BE49-F238E27FC236}">
                  <a16:creationId xmlns:a16="http://schemas.microsoft.com/office/drawing/2014/main" id="{D4A5C667-4BDE-E942-B049-CA2AF1E5960B}"/>
                </a:ext>
              </a:extLst>
            </p:cNvPr>
            <p:cNvGrpSpPr/>
            <p:nvPr/>
          </p:nvGrpSpPr>
          <p:grpSpPr>
            <a:xfrm>
              <a:off x="17068165" y="795019"/>
              <a:ext cx="58420" cy="58419"/>
              <a:chOff x="17068165" y="795019"/>
              <a:chExt cx="58420" cy="58419"/>
            </a:xfrm>
            <a:grpFill/>
          </p:grpSpPr>
          <p:sp>
            <p:nvSpPr>
              <p:cNvPr id="60" name="Freeform 59">
                <a:extLst>
                  <a:ext uri="{FF2B5EF4-FFF2-40B4-BE49-F238E27FC236}">
                    <a16:creationId xmlns:a16="http://schemas.microsoft.com/office/drawing/2014/main" id="{9A8A1AB2-3077-E748-AB5E-3AB843C2D937}"/>
                  </a:ext>
                </a:extLst>
              </p:cNvPr>
              <p:cNvSpPr/>
              <p:nvPr/>
            </p:nvSpPr>
            <p:spPr>
              <a:xfrm>
                <a:off x="17080230" y="807719"/>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5400"/>
                      <a:pt x="25400"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61" name="Freeform 60">
                <a:extLst>
                  <a:ext uri="{FF2B5EF4-FFF2-40B4-BE49-F238E27FC236}">
                    <a16:creationId xmlns:a16="http://schemas.microsoft.com/office/drawing/2014/main" id="{EF7C302C-EFF4-E449-B267-98CAD86B1F39}"/>
                  </a:ext>
                </a:extLst>
              </p:cNvPr>
              <p:cNvSpPr/>
              <p:nvPr/>
            </p:nvSpPr>
            <p:spPr>
              <a:xfrm>
                <a:off x="17068165" y="795019"/>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3335"/>
                      <a:pt x="13335" y="0"/>
                      <a:pt x="29210" y="0"/>
                    </a:cubicBezTo>
                    <a:cubicBezTo>
                      <a:pt x="45085" y="0"/>
                      <a:pt x="58420" y="12700"/>
                      <a:pt x="58420" y="29210"/>
                    </a:cubicBezTo>
                    <a:cubicBezTo>
                      <a:pt x="57785"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2385" y="27305"/>
                      <a:pt x="31115" y="26035"/>
                      <a:pt x="29210" y="2603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53" name="Graphic 336">
              <a:extLst>
                <a:ext uri="{FF2B5EF4-FFF2-40B4-BE49-F238E27FC236}">
                  <a16:creationId xmlns:a16="http://schemas.microsoft.com/office/drawing/2014/main" id="{C097D6BC-DA26-304D-824B-F303E0984889}"/>
                </a:ext>
              </a:extLst>
            </p:cNvPr>
            <p:cNvGrpSpPr/>
            <p:nvPr/>
          </p:nvGrpSpPr>
          <p:grpSpPr>
            <a:xfrm>
              <a:off x="17077690" y="678815"/>
              <a:ext cx="58420" cy="58419"/>
              <a:chOff x="17077690" y="678815"/>
              <a:chExt cx="58420" cy="58419"/>
            </a:xfrm>
            <a:grpFill/>
          </p:grpSpPr>
          <p:sp>
            <p:nvSpPr>
              <p:cNvPr id="58" name="Freeform 57">
                <a:extLst>
                  <a:ext uri="{FF2B5EF4-FFF2-40B4-BE49-F238E27FC236}">
                    <a16:creationId xmlns:a16="http://schemas.microsoft.com/office/drawing/2014/main" id="{BDAC8009-C830-5742-AB65-8FB5C7F487C4}"/>
                  </a:ext>
                </a:extLst>
              </p:cNvPr>
              <p:cNvSpPr/>
              <p:nvPr/>
            </p:nvSpPr>
            <p:spPr>
              <a:xfrm>
                <a:off x="17089755" y="69215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5400"/>
                      <a:pt x="26035" y="33020"/>
                      <a:pt x="16510" y="33020"/>
                    </a:cubicBezTo>
                    <a:cubicBezTo>
                      <a:pt x="7620" y="33020"/>
                      <a:pt x="0" y="25400"/>
                      <a:pt x="0" y="16510"/>
                    </a:cubicBezTo>
                    <a:cubicBezTo>
                      <a:pt x="0" y="7620"/>
                      <a:pt x="6985" y="0"/>
                      <a:pt x="16510" y="0"/>
                    </a:cubicBezTo>
                    <a:cubicBezTo>
                      <a:pt x="26035"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59" name="Freeform 58">
                <a:extLst>
                  <a:ext uri="{FF2B5EF4-FFF2-40B4-BE49-F238E27FC236}">
                    <a16:creationId xmlns:a16="http://schemas.microsoft.com/office/drawing/2014/main" id="{7132DC4B-3164-774A-A612-407956534591}"/>
                  </a:ext>
                </a:extLst>
              </p:cNvPr>
              <p:cNvSpPr/>
              <p:nvPr/>
            </p:nvSpPr>
            <p:spPr>
              <a:xfrm>
                <a:off x="17077690" y="678815"/>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6035 h 58419"/>
                  <a:gd name="connsiteX6" fmla="*/ 25400 w 58420"/>
                  <a:gd name="connsiteY6" fmla="*/ 29845 h 58419"/>
                  <a:gd name="connsiteX7" fmla="*/ 29210 w 58420"/>
                  <a:gd name="connsiteY7" fmla="*/ 33655 h 58419"/>
                  <a:gd name="connsiteX8" fmla="*/ 33020 w 58420"/>
                  <a:gd name="connsiteY8" fmla="*/ 29845 h 58419"/>
                  <a:gd name="connsiteX9" fmla="*/ 29210 w 58420"/>
                  <a:gd name="connsiteY9" fmla="*/ 2603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3335"/>
                      <a:pt x="13335" y="0"/>
                      <a:pt x="29210" y="0"/>
                    </a:cubicBezTo>
                    <a:cubicBezTo>
                      <a:pt x="45085" y="0"/>
                      <a:pt x="58420" y="12700"/>
                      <a:pt x="58420" y="29210"/>
                    </a:cubicBezTo>
                    <a:cubicBezTo>
                      <a:pt x="57785" y="45720"/>
                      <a:pt x="45085" y="58420"/>
                      <a:pt x="29210" y="58420"/>
                    </a:cubicBezTo>
                    <a:close/>
                    <a:moveTo>
                      <a:pt x="29210" y="26035"/>
                    </a:moveTo>
                    <a:cubicBezTo>
                      <a:pt x="27305" y="26035"/>
                      <a:pt x="25400" y="27940"/>
                      <a:pt x="25400" y="29845"/>
                    </a:cubicBezTo>
                    <a:cubicBezTo>
                      <a:pt x="25400" y="31750"/>
                      <a:pt x="27305" y="33655"/>
                      <a:pt x="29210" y="33655"/>
                    </a:cubicBezTo>
                    <a:cubicBezTo>
                      <a:pt x="31115" y="33655"/>
                      <a:pt x="33020" y="31750"/>
                      <a:pt x="33020" y="29845"/>
                    </a:cubicBezTo>
                    <a:cubicBezTo>
                      <a:pt x="32385" y="27940"/>
                      <a:pt x="31115" y="26035"/>
                      <a:pt x="29210" y="2603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54" name="Graphic 336">
              <a:extLst>
                <a:ext uri="{FF2B5EF4-FFF2-40B4-BE49-F238E27FC236}">
                  <a16:creationId xmlns:a16="http://schemas.microsoft.com/office/drawing/2014/main" id="{5960CBDE-343D-7F4B-AC0E-BC3AA6281A31}"/>
                </a:ext>
              </a:extLst>
            </p:cNvPr>
            <p:cNvGrpSpPr/>
            <p:nvPr/>
          </p:nvGrpSpPr>
          <p:grpSpPr>
            <a:xfrm>
              <a:off x="16878935" y="957580"/>
              <a:ext cx="58420" cy="58419"/>
              <a:chOff x="16878935" y="957580"/>
              <a:chExt cx="58420" cy="58419"/>
            </a:xfrm>
            <a:grpFill/>
          </p:grpSpPr>
          <p:sp>
            <p:nvSpPr>
              <p:cNvPr id="56" name="Freeform 55">
                <a:extLst>
                  <a:ext uri="{FF2B5EF4-FFF2-40B4-BE49-F238E27FC236}">
                    <a16:creationId xmlns:a16="http://schemas.microsoft.com/office/drawing/2014/main" id="{EBCD32A2-0336-CA47-9730-3AFE05E038E5}"/>
                  </a:ext>
                </a:extLst>
              </p:cNvPr>
              <p:cNvSpPr/>
              <p:nvPr/>
            </p:nvSpPr>
            <p:spPr>
              <a:xfrm>
                <a:off x="16891635" y="97028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5400"/>
                      <a:pt x="26035" y="33020"/>
                      <a:pt x="16510" y="33020"/>
                    </a:cubicBezTo>
                    <a:cubicBezTo>
                      <a:pt x="7620" y="33020"/>
                      <a:pt x="0" y="25400"/>
                      <a:pt x="0" y="16510"/>
                    </a:cubicBezTo>
                    <a:cubicBezTo>
                      <a:pt x="0" y="7620"/>
                      <a:pt x="6985"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57" name="Freeform 56">
                <a:extLst>
                  <a:ext uri="{FF2B5EF4-FFF2-40B4-BE49-F238E27FC236}">
                    <a16:creationId xmlns:a16="http://schemas.microsoft.com/office/drawing/2014/main" id="{D6929F35-5B82-724F-9EB0-8AD6C2E47F23}"/>
                  </a:ext>
                </a:extLst>
              </p:cNvPr>
              <p:cNvSpPr/>
              <p:nvPr/>
            </p:nvSpPr>
            <p:spPr>
              <a:xfrm>
                <a:off x="16878935" y="957580"/>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5400 h 58419"/>
                  <a:gd name="connsiteX6" fmla="*/ 25400 w 58420"/>
                  <a:gd name="connsiteY6" fmla="*/ 29210 h 58419"/>
                  <a:gd name="connsiteX7" fmla="*/ 29210 w 58420"/>
                  <a:gd name="connsiteY7" fmla="*/ 33020 h 58419"/>
                  <a:gd name="connsiteX8" fmla="*/ 33020 w 58420"/>
                  <a:gd name="connsiteY8" fmla="*/ 29210 h 58419"/>
                  <a:gd name="connsiteX9" fmla="*/ 29210 w 58420"/>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3335" y="58420"/>
                      <a:pt x="0" y="45720"/>
                      <a:pt x="0" y="29210"/>
                    </a:cubicBezTo>
                    <a:cubicBezTo>
                      <a:pt x="0" y="13335"/>
                      <a:pt x="13335" y="0"/>
                      <a:pt x="29210" y="0"/>
                    </a:cubicBezTo>
                    <a:cubicBezTo>
                      <a:pt x="45085" y="0"/>
                      <a:pt x="58420" y="12700"/>
                      <a:pt x="58420" y="29210"/>
                    </a:cubicBezTo>
                    <a:cubicBezTo>
                      <a:pt x="58420" y="45085"/>
                      <a:pt x="45085" y="58420"/>
                      <a:pt x="29210" y="58420"/>
                    </a:cubicBezTo>
                    <a:close/>
                    <a:moveTo>
                      <a:pt x="29210" y="25400"/>
                    </a:moveTo>
                    <a:cubicBezTo>
                      <a:pt x="27305"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solidFill>
                    <a:schemeClr val="tx2"/>
                  </a:solidFill>
                </a:endParaRPr>
              </a:p>
            </p:txBody>
          </p:sp>
        </p:grpSp>
        <p:sp>
          <p:nvSpPr>
            <p:cNvPr id="55" name="Freeform 54">
              <a:extLst>
                <a:ext uri="{FF2B5EF4-FFF2-40B4-BE49-F238E27FC236}">
                  <a16:creationId xmlns:a16="http://schemas.microsoft.com/office/drawing/2014/main" id="{27CF210B-69B8-604A-9DF0-0BBEB4ED1D37}"/>
                </a:ext>
              </a:extLst>
            </p:cNvPr>
            <p:cNvSpPr/>
            <p:nvPr/>
          </p:nvSpPr>
          <p:spPr>
            <a:xfrm>
              <a:off x="16895357" y="725805"/>
              <a:ext cx="448398" cy="432434"/>
            </a:xfrm>
            <a:custGeom>
              <a:avLst/>
              <a:gdLst>
                <a:gd name="connsiteX0" fmla="*/ 111213 w 448398"/>
                <a:gd name="connsiteY0" fmla="*/ 432435 h 432434"/>
                <a:gd name="connsiteX1" fmla="*/ 1993 w 448398"/>
                <a:gd name="connsiteY1" fmla="*/ 267970 h 432434"/>
                <a:gd name="connsiteX2" fmla="*/ 1358 w 448398"/>
                <a:gd name="connsiteY2" fmla="*/ 255270 h 432434"/>
                <a:gd name="connsiteX3" fmla="*/ 12153 w 448398"/>
                <a:gd name="connsiteY3" fmla="*/ 248285 h 432434"/>
                <a:gd name="connsiteX4" fmla="*/ 320128 w 448398"/>
                <a:gd name="connsiteY4" fmla="*/ 234950 h 432434"/>
                <a:gd name="connsiteX5" fmla="*/ 192493 w 448398"/>
                <a:gd name="connsiteY5" fmla="*/ 107950 h 432434"/>
                <a:gd name="connsiteX6" fmla="*/ 189318 w 448398"/>
                <a:gd name="connsiteY6" fmla="*/ 95885 h 432434"/>
                <a:gd name="connsiteX7" fmla="*/ 197573 w 448398"/>
                <a:gd name="connsiteY7" fmla="*/ 86995 h 432434"/>
                <a:gd name="connsiteX8" fmla="*/ 439508 w 448398"/>
                <a:gd name="connsiteY8" fmla="*/ 0 h 432434"/>
                <a:gd name="connsiteX9" fmla="*/ 448398 w 448398"/>
                <a:gd name="connsiteY9" fmla="*/ 24130 h 432434"/>
                <a:gd name="connsiteX10" fmla="*/ 225513 w 448398"/>
                <a:gd name="connsiteY10" fmla="*/ 104140 h 432434"/>
                <a:gd name="connsiteX11" fmla="*/ 358863 w 448398"/>
                <a:gd name="connsiteY11" fmla="*/ 237490 h 432434"/>
                <a:gd name="connsiteX12" fmla="*/ 362038 w 448398"/>
                <a:gd name="connsiteY12" fmla="*/ 250825 h 432434"/>
                <a:gd name="connsiteX13" fmla="*/ 350608 w 448398"/>
                <a:gd name="connsiteY13" fmla="*/ 259080 h 432434"/>
                <a:gd name="connsiteX14" fmla="*/ 36283 w 448398"/>
                <a:gd name="connsiteY14" fmla="*/ 273050 h 432434"/>
                <a:gd name="connsiteX15" fmla="*/ 132803 w 448398"/>
                <a:gd name="connsiteY15" fmla="*/ 418465 h 432434"/>
                <a:gd name="connsiteX16" fmla="*/ 111213 w 448398"/>
                <a:gd name="connsiteY16" fmla="*/ 432435 h 43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398" h="432434">
                  <a:moveTo>
                    <a:pt x="111213" y="432435"/>
                  </a:moveTo>
                  <a:lnTo>
                    <a:pt x="1993" y="267970"/>
                  </a:lnTo>
                  <a:cubicBezTo>
                    <a:pt x="-547" y="264160"/>
                    <a:pt x="-547" y="259080"/>
                    <a:pt x="1358" y="255270"/>
                  </a:cubicBezTo>
                  <a:cubicBezTo>
                    <a:pt x="3263" y="251460"/>
                    <a:pt x="7708" y="248285"/>
                    <a:pt x="12153" y="248285"/>
                  </a:cubicBezTo>
                  <a:lnTo>
                    <a:pt x="320128" y="234950"/>
                  </a:lnTo>
                  <a:lnTo>
                    <a:pt x="192493" y="107950"/>
                  </a:lnTo>
                  <a:cubicBezTo>
                    <a:pt x="189318" y="104775"/>
                    <a:pt x="188048" y="100330"/>
                    <a:pt x="189318" y="95885"/>
                  </a:cubicBezTo>
                  <a:cubicBezTo>
                    <a:pt x="189953" y="91440"/>
                    <a:pt x="193128" y="88265"/>
                    <a:pt x="197573" y="86995"/>
                  </a:cubicBezTo>
                  <a:lnTo>
                    <a:pt x="439508" y="0"/>
                  </a:lnTo>
                  <a:lnTo>
                    <a:pt x="448398" y="24130"/>
                  </a:lnTo>
                  <a:lnTo>
                    <a:pt x="225513" y="104140"/>
                  </a:lnTo>
                  <a:lnTo>
                    <a:pt x="358863" y="237490"/>
                  </a:lnTo>
                  <a:cubicBezTo>
                    <a:pt x="362673" y="241300"/>
                    <a:pt x="363308" y="246380"/>
                    <a:pt x="362038" y="250825"/>
                  </a:cubicBezTo>
                  <a:cubicBezTo>
                    <a:pt x="360133" y="255270"/>
                    <a:pt x="355688" y="258445"/>
                    <a:pt x="350608" y="259080"/>
                  </a:cubicBezTo>
                  <a:lnTo>
                    <a:pt x="36283" y="273050"/>
                  </a:lnTo>
                  <a:lnTo>
                    <a:pt x="132803" y="418465"/>
                  </a:lnTo>
                  <a:lnTo>
                    <a:pt x="111213" y="432435"/>
                  </a:lnTo>
                  <a:close/>
                </a:path>
              </a:pathLst>
            </a:custGeom>
            <a:grpFill/>
            <a:ln w="6350" cap="flat">
              <a:noFill/>
              <a:prstDash val="solid"/>
              <a:miter/>
            </a:ln>
          </p:spPr>
          <p:txBody>
            <a:bodyPr rtlCol="0" anchor="ctr"/>
            <a:lstStyle/>
            <a:p>
              <a:endParaRPr lang="en-US">
                <a:solidFill>
                  <a:schemeClr val="tx2"/>
                </a:solidFill>
              </a:endParaRPr>
            </a:p>
          </p:txBody>
        </p:sp>
      </p:grpSp>
      <p:grpSp>
        <p:nvGrpSpPr>
          <p:cNvPr id="88" name="Group 87">
            <a:extLst>
              <a:ext uri="{FF2B5EF4-FFF2-40B4-BE49-F238E27FC236}">
                <a16:creationId xmlns:a16="http://schemas.microsoft.com/office/drawing/2014/main" id="{8DFEC51D-7328-DA4A-859D-DBD0637867B3}"/>
              </a:ext>
            </a:extLst>
          </p:cNvPr>
          <p:cNvGrpSpPr>
            <a:grpSpLocks noChangeAspect="1"/>
          </p:cNvGrpSpPr>
          <p:nvPr/>
        </p:nvGrpSpPr>
        <p:grpSpPr>
          <a:xfrm>
            <a:off x="2184167" y="1459029"/>
            <a:ext cx="385251" cy="477856"/>
            <a:chOff x="19630390" y="450850"/>
            <a:chExt cx="742315" cy="920750"/>
          </a:xfrm>
          <a:solidFill>
            <a:srgbClr val="41547D"/>
          </a:solidFill>
        </p:grpSpPr>
        <p:sp>
          <p:nvSpPr>
            <p:cNvPr id="89" name="Freeform 88">
              <a:extLst>
                <a:ext uri="{FF2B5EF4-FFF2-40B4-BE49-F238E27FC236}">
                  <a16:creationId xmlns:a16="http://schemas.microsoft.com/office/drawing/2014/main" id="{083ACE7C-1C9E-6146-A110-EDDF0D96A67B}"/>
                </a:ext>
              </a:extLst>
            </p:cNvPr>
            <p:cNvSpPr/>
            <p:nvPr/>
          </p:nvSpPr>
          <p:spPr>
            <a:xfrm>
              <a:off x="19646036" y="467359"/>
              <a:ext cx="709620" cy="889000"/>
            </a:xfrm>
            <a:custGeom>
              <a:avLst/>
              <a:gdLst>
                <a:gd name="connsiteX0" fmla="*/ 353924 w 709620"/>
                <a:gd name="connsiteY0" fmla="*/ 888365 h 889000"/>
                <a:gd name="connsiteX1" fmla="*/ 352019 w 709620"/>
                <a:gd name="connsiteY1" fmla="*/ 888365 h 889000"/>
                <a:gd name="connsiteX2" fmla="*/ 208509 w 709620"/>
                <a:gd name="connsiteY2" fmla="*/ 869950 h 889000"/>
                <a:gd name="connsiteX3" fmla="*/ 204064 w 709620"/>
                <a:gd name="connsiteY3" fmla="*/ 868680 h 889000"/>
                <a:gd name="connsiteX4" fmla="*/ 6579 w 709620"/>
                <a:gd name="connsiteY4" fmla="*/ 755650 h 889000"/>
                <a:gd name="connsiteX5" fmla="*/ 229 w 709620"/>
                <a:gd name="connsiteY5" fmla="*/ 747395 h 889000"/>
                <a:gd name="connsiteX6" fmla="*/ 2769 w 709620"/>
                <a:gd name="connsiteY6" fmla="*/ 737235 h 889000"/>
                <a:gd name="connsiteX7" fmla="*/ 111354 w 709620"/>
                <a:gd name="connsiteY7" fmla="*/ 595630 h 889000"/>
                <a:gd name="connsiteX8" fmla="*/ 120244 w 709620"/>
                <a:gd name="connsiteY8" fmla="*/ 590550 h 889000"/>
                <a:gd name="connsiteX9" fmla="*/ 129769 w 709620"/>
                <a:gd name="connsiteY9" fmla="*/ 594360 h 889000"/>
                <a:gd name="connsiteX10" fmla="*/ 230734 w 709620"/>
                <a:gd name="connsiteY10" fmla="*/ 654050 h 889000"/>
                <a:gd name="connsiteX11" fmla="*/ 352654 w 709620"/>
                <a:gd name="connsiteY11" fmla="*/ 681355 h 889000"/>
                <a:gd name="connsiteX12" fmla="*/ 441554 w 709620"/>
                <a:gd name="connsiteY12" fmla="*/ 654050 h 889000"/>
                <a:gd name="connsiteX13" fmla="*/ 400914 w 709620"/>
                <a:gd name="connsiteY13" fmla="*/ 549910 h 889000"/>
                <a:gd name="connsiteX14" fmla="*/ 227559 w 709620"/>
                <a:gd name="connsiteY14" fmla="*/ 546100 h 889000"/>
                <a:gd name="connsiteX15" fmla="*/ 218034 w 709620"/>
                <a:gd name="connsiteY15" fmla="*/ 542925 h 889000"/>
                <a:gd name="connsiteX16" fmla="*/ 213589 w 709620"/>
                <a:gd name="connsiteY16" fmla="*/ 533400 h 889000"/>
                <a:gd name="connsiteX17" fmla="*/ 213589 w 709620"/>
                <a:gd name="connsiteY17" fmla="*/ 347345 h 889000"/>
                <a:gd name="connsiteX18" fmla="*/ 217399 w 709620"/>
                <a:gd name="connsiteY18" fmla="*/ 337820 h 889000"/>
                <a:gd name="connsiteX19" fmla="*/ 226924 w 709620"/>
                <a:gd name="connsiteY19" fmla="*/ 334645 h 889000"/>
                <a:gd name="connsiteX20" fmla="*/ 400914 w 709620"/>
                <a:gd name="connsiteY20" fmla="*/ 335915 h 889000"/>
                <a:gd name="connsiteX21" fmla="*/ 440919 w 709620"/>
                <a:gd name="connsiteY21" fmla="*/ 238125 h 889000"/>
                <a:gd name="connsiteX22" fmla="*/ 351384 w 709620"/>
                <a:gd name="connsiteY22" fmla="*/ 210185 h 889000"/>
                <a:gd name="connsiteX23" fmla="*/ 229464 w 709620"/>
                <a:gd name="connsiteY23" fmla="*/ 229235 h 889000"/>
                <a:gd name="connsiteX24" fmla="*/ 132309 w 709620"/>
                <a:gd name="connsiteY24" fmla="*/ 288925 h 889000"/>
                <a:gd name="connsiteX25" fmla="*/ 122784 w 709620"/>
                <a:gd name="connsiteY25" fmla="*/ 292100 h 889000"/>
                <a:gd name="connsiteX26" fmla="*/ 113894 w 709620"/>
                <a:gd name="connsiteY26" fmla="*/ 287020 h 889000"/>
                <a:gd name="connsiteX27" fmla="*/ 12294 w 709620"/>
                <a:gd name="connsiteY27" fmla="*/ 155575 h 889000"/>
                <a:gd name="connsiteX28" fmla="*/ 9754 w 709620"/>
                <a:gd name="connsiteY28" fmla="*/ 145415 h 889000"/>
                <a:gd name="connsiteX29" fmla="*/ 15469 w 709620"/>
                <a:gd name="connsiteY29" fmla="*/ 137160 h 889000"/>
                <a:gd name="connsiteX30" fmla="*/ 202159 w 709620"/>
                <a:gd name="connsiteY30" fmla="*/ 19685 h 889000"/>
                <a:gd name="connsiteX31" fmla="*/ 207239 w 709620"/>
                <a:gd name="connsiteY31" fmla="*/ 17780 h 889000"/>
                <a:gd name="connsiteX32" fmla="*/ 350114 w 709620"/>
                <a:gd name="connsiteY32" fmla="*/ 0 h 889000"/>
                <a:gd name="connsiteX33" fmla="*/ 353289 w 709620"/>
                <a:gd name="connsiteY33" fmla="*/ 0 h 889000"/>
                <a:gd name="connsiteX34" fmla="*/ 496799 w 709620"/>
                <a:gd name="connsiteY34" fmla="*/ 17780 h 889000"/>
                <a:gd name="connsiteX35" fmla="*/ 501879 w 709620"/>
                <a:gd name="connsiteY35" fmla="*/ 19685 h 889000"/>
                <a:gd name="connsiteX36" fmla="*/ 672059 w 709620"/>
                <a:gd name="connsiteY36" fmla="*/ 126365 h 889000"/>
                <a:gd name="connsiteX37" fmla="*/ 677774 w 709620"/>
                <a:gd name="connsiteY37" fmla="*/ 137160 h 889000"/>
                <a:gd name="connsiteX38" fmla="*/ 675234 w 709620"/>
                <a:gd name="connsiteY38" fmla="*/ 328930 h 889000"/>
                <a:gd name="connsiteX39" fmla="*/ 669519 w 709620"/>
                <a:gd name="connsiteY39" fmla="*/ 339725 h 889000"/>
                <a:gd name="connsiteX40" fmla="*/ 529184 w 709620"/>
                <a:gd name="connsiteY40" fmla="*/ 429895 h 889000"/>
                <a:gd name="connsiteX41" fmla="*/ 668884 w 709620"/>
                <a:gd name="connsiteY41" fmla="*/ 504825 h 889000"/>
                <a:gd name="connsiteX42" fmla="*/ 675234 w 709620"/>
                <a:gd name="connsiteY42" fmla="*/ 514350 h 889000"/>
                <a:gd name="connsiteX43" fmla="*/ 709524 w 709620"/>
                <a:gd name="connsiteY43" fmla="*/ 742315 h 889000"/>
                <a:gd name="connsiteX44" fmla="*/ 703174 w 709620"/>
                <a:gd name="connsiteY44" fmla="*/ 755015 h 889000"/>
                <a:gd name="connsiteX45" fmla="*/ 501879 w 709620"/>
                <a:gd name="connsiteY45" fmla="*/ 869950 h 889000"/>
                <a:gd name="connsiteX46" fmla="*/ 497434 w 709620"/>
                <a:gd name="connsiteY46" fmla="*/ 871220 h 889000"/>
                <a:gd name="connsiteX47" fmla="*/ 353924 w 709620"/>
                <a:gd name="connsiteY47" fmla="*/ 889000 h 889000"/>
                <a:gd name="connsiteX48" fmla="*/ 353924 w 709620"/>
                <a:gd name="connsiteY48" fmla="*/ 888365 h 889000"/>
                <a:gd name="connsiteX49" fmla="*/ 214224 w 709620"/>
                <a:gd name="connsiteY49" fmla="*/ 845185 h 889000"/>
                <a:gd name="connsiteX50" fmla="*/ 353924 w 709620"/>
                <a:gd name="connsiteY50" fmla="*/ 862965 h 889000"/>
                <a:gd name="connsiteX51" fmla="*/ 493624 w 709620"/>
                <a:gd name="connsiteY51" fmla="*/ 845820 h 889000"/>
                <a:gd name="connsiteX52" fmla="*/ 684759 w 709620"/>
                <a:gd name="connsiteY52" fmla="*/ 736600 h 889000"/>
                <a:gd name="connsiteX53" fmla="*/ 653009 w 709620"/>
                <a:gd name="connsiteY53" fmla="*/ 523240 h 889000"/>
                <a:gd name="connsiteX54" fmla="*/ 499974 w 709620"/>
                <a:gd name="connsiteY54" fmla="*/ 441325 h 889000"/>
                <a:gd name="connsiteX55" fmla="*/ 492989 w 709620"/>
                <a:gd name="connsiteY55" fmla="*/ 430530 h 889000"/>
                <a:gd name="connsiteX56" fmla="*/ 498704 w 709620"/>
                <a:gd name="connsiteY56" fmla="*/ 419100 h 889000"/>
                <a:gd name="connsiteX57" fmla="*/ 651739 w 709620"/>
                <a:gd name="connsiteY57" fmla="*/ 320675 h 889000"/>
                <a:gd name="connsiteX58" fmla="*/ 654279 w 709620"/>
                <a:gd name="connsiteY58" fmla="*/ 142875 h 889000"/>
                <a:gd name="connsiteX59" fmla="*/ 492989 w 709620"/>
                <a:gd name="connsiteY59" fmla="*/ 41275 h 889000"/>
                <a:gd name="connsiteX60" fmla="*/ 353924 w 709620"/>
                <a:gd name="connsiteY60" fmla="*/ 24130 h 889000"/>
                <a:gd name="connsiteX61" fmla="*/ 214859 w 709620"/>
                <a:gd name="connsiteY61" fmla="*/ 41275 h 889000"/>
                <a:gd name="connsiteX62" fmla="*/ 42774 w 709620"/>
                <a:gd name="connsiteY62" fmla="*/ 149860 h 889000"/>
                <a:gd name="connsiteX63" fmla="*/ 127864 w 709620"/>
                <a:gd name="connsiteY63" fmla="*/ 260350 h 889000"/>
                <a:gd name="connsiteX64" fmla="*/ 221844 w 709620"/>
                <a:gd name="connsiteY64" fmla="*/ 204470 h 889000"/>
                <a:gd name="connsiteX65" fmla="*/ 225654 w 709620"/>
                <a:gd name="connsiteY65" fmla="*/ 203200 h 889000"/>
                <a:gd name="connsiteX66" fmla="*/ 352019 w 709620"/>
                <a:gd name="connsiteY66" fmla="*/ 183515 h 889000"/>
                <a:gd name="connsiteX67" fmla="*/ 357734 w 709620"/>
                <a:gd name="connsiteY67" fmla="*/ 184150 h 889000"/>
                <a:gd name="connsiteX68" fmla="*/ 463144 w 709620"/>
                <a:gd name="connsiteY68" fmla="*/ 216535 h 889000"/>
                <a:gd name="connsiteX69" fmla="*/ 470764 w 709620"/>
                <a:gd name="connsiteY69" fmla="*/ 223520 h 889000"/>
                <a:gd name="connsiteX70" fmla="*/ 470764 w 709620"/>
                <a:gd name="connsiteY70" fmla="*/ 233680 h 889000"/>
                <a:gd name="connsiteX71" fmla="*/ 421869 w 709620"/>
                <a:gd name="connsiteY71" fmla="*/ 352425 h 889000"/>
                <a:gd name="connsiteX72" fmla="*/ 409804 w 709620"/>
                <a:gd name="connsiteY72" fmla="*/ 360045 h 889000"/>
                <a:gd name="connsiteX73" fmla="*/ 238989 w 709620"/>
                <a:gd name="connsiteY73" fmla="*/ 359410 h 889000"/>
                <a:gd name="connsiteX74" fmla="*/ 238989 w 709620"/>
                <a:gd name="connsiteY74" fmla="*/ 519430 h 889000"/>
                <a:gd name="connsiteX75" fmla="*/ 409804 w 709620"/>
                <a:gd name="connsiteY75" fmla="*/ 523875 h 889000"/>
                <a:gd name="connsiteX76" fmla="*/ 421234 w 709620"/>
                <a:gd name="connsiteY76" fmla="*/ 532130 h 889000"/>
                <a:gd name="connsiteX77" fmla="*/ 470129 w 709620"/>
                <a:gd name="connsiteY77" fmla="*/ 656590 h 889000"/>
                <a:gd name="connsiteX78" fmla="*/ 469494 w 709620"/>
                <a:gd name="connsiteY78" fmla="*/ 666750 h 889000"/>
                <a:gd name="connsiteX79" fmla="*/ 461874 w 709620"/>
                <a:gd name="connsiteY79" fmla="*/ 673100 h 889000"/>
                <a:gd name="connsiteX80" fmla="*/ 356464 w 709620"/>
                <a:gd name="connsiteY80" fmla="*/ 705485 h 889000"/>
                <a:gd name="connsiteX81" fmla="*/ 350114 w 709620"/>
                <a:gd name="connsiteY81" fmla="*/ 705485 h 889000"/>
                <a:gd name="connsiteX82" fmla="*/ 223749 w 709620"/>
                <a:gd name="connsiteY82" fmla="*/ 676910 h 889000"/>
                <a:gd name="connsiteX83" fmla="*/ 221844 w 709620"/>
                <a:gd name="connsiteY83" fmla="*/ 676275 h 889000"/>
                <a:gd name="connsiteX84" fmla="*/ 122784 w 709620"/>
                <a:gd name="connsiteY84" fmla="*/ 620395 h 889000"/>
                <a:gd name="connsiteX85" fmla="*/ 31344 w 709620"/>
                <a:gd name="connsiteY85" fmla="*/ 739775 h 889000"/>
                <a:gd name="connsiteX86" fmla="*/ 214224 w 709620"/>
                <a:gd name="connsiteY86" fmla="*/ 845185 h 88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09620" h="889000">
                  <a:moveTo>
                    <a:pt x="353924" y="888365"/>
                  </a:moveTo>
                  <a:cubicBezTo>
                    <a:pt x="353289" y="888365"/>
                    <a:pt x="352654" y="888365"/>
                    <a:pt x="352019" y="888365"/>
                  </a:cubicBezTo>
                  <a:lnTo>
                    <a:pt x="208509" y="869950"/>
                  </a:lnTo>
                  <a:cubicBezTo>
                    <a:pt x="206604" y="869950"/>
                    <a:pt x="205334" y="869315"/>
                    <a:pt x="204064" y="868680"/>
                  </a:cubicBezTo>
                  <a:lnTo>
                    <a:pt x="6579" y="755650"/>
                  </a:lnTo>
                  <a:cubicBezTo>
                    <a:pt x="3404" y="753745"/>
                    <a:pt x="864" y="750570"/>
                    <a:pt x="229" y="747395"/>
                  </a:cubicBezTo>
                  <a:cubicBezTo>
                    <a:pt x="-406" y="743585"/>
                    <a:pt x="229" y="739775"/>
                    <a:pt x="2769" y="737235"/>
                  </a:cubicBezTo>
                  <a:lnTo>
                    <a:pt x="111354" y="595630"/>
                  </a:lnTo>
                  <a:cubicBezTo>
                    <a:pt x="113259" y="592455"/>
                    <a:pt x="117069" y="591185"/>
                    <a:pt x="120244" y="590550"/>
                  </a:cubicBezTo>
                  <a:cubicBezTo>
                    <a:pt x="124054" y="590550"/>
                    <a:pt x="127229" y="591820"/>
                    <a:pt x="129769" y="594360"/>
                  </a:cubicBezTo>
                  <a:cubicBezTo>
                    <a:pt x="158344" y="622300"/>
                    <a:pt x="221844" y="650240"/>
                    <a:pt x="230734" y="654050"/>
                  </a:cubicBezTo>
                  <a:lnTo>
                    <a:pt x="352654" y="681355"/>
                  </a:lnTo>
                  <a:lnTo>
                    <a:pt x="441554" y="654050"/>
                  </a:lnTo>
                  <a:lnTo>
                    <a:pt x="400914" y="549910"/>
                  </a:lnTo>
                  <a:cubicBezTo>
                    <a:pt x="334874" y="548005"/>
                    <a:pt x="236449" y="545465"/>
                    <a:pt x="227559" y="546100"/>
                  </a:cubicBezTo>
                  <a:cubicBezTo>
                    <a:pt x="223749" y="546100"/>
                    <a:pt x="220574" y="545465"/>
                    <a:pt x="218034" y="542925"/>
                  </a:cubicBezTo>
                  <a:cubicBezTo>
                    <a:pt x="215494" y="540385"/>
                    <a:pt x="213589" y="537210"/>
                    <a:pt x="213589" y="533400"/>
                  </a:cubicBezTo>
                  <a:lnTo>
                    <a:pt x="213589" y="347345"/>
                  </a:lnTo>
                  <a:cubicBezTo>
                    <a:pt x="213589" y="343535"/>
                    <a:pt x="214859" y="340360"/>
                    <a:pt x="217399" y="337820"/>
                  </a:cubicBezTo>
                  <a:cubicBezTo>
                    <a:pt x="219939" y="335280"/>
                    <a:pt x="223114" y="334010"/>
                    <a:pt x="226924" y="334645"/>
                  </a:cubicBezTo>
                  <a:cubicBezTo>
                    <a:pt x="238989" y="335280"/>
                    <a:pt x="349479" y="335915"/>
                    <a:pt x="400914" y="335915"/>
                  </a:cubicBezTo>
                  <a:lnTo>
                    <a:pt x="440919" y="238125"/>
                  </a:lnTo>
                  <a:lnTo>
                    <a:pt x="351384" y="210185"/>
                  </a:lnTo>
                  <a:lnTo>
                    <a:pt x="229464" y="229235"/>
                  </a:lnTo>
                  <a:cubicBezTo>
                    <a:pt x="218669" y="234315"/>
                    <a:pt x="160884" y="263525"/>
                    <a:pt x="132309" y="288925"/>
                  </a:cubicBezTo>
                  <a:cubicBezTo>
                    <a:pt x="129769" y="291465"/>
                    <a:pt x="125959" y="292100"/>
                    <a:pt x="122784" y="292100"/>
                  </a:cubicBezTo>
                  <a:cubicBezTo>
                    <a:pt x="118974" y="291465"/>
                    <a:pt x="115799" y="290195"/>
                    <a:pt x="113894" y="287020"/>
                  </a:cubicBezTo>
                  <a:lnTo>
                    <a:pt x="12294" y="155575"/>
                  </a:lnTo>
                  <a:cubicBezTo>
                    <a:pt x="10389" y="153035"/>
                    <a:pt x="9119" y="149225"/>
                    <a:pt x="9754" y="145415"/>
                  </a:cubicBezTo>
                  <a:cubicBezTo>
                    <a:pt x="10389" y="141605"/>
                    <a:pt x="12294" y="139065"/>
                    <a:pt x="15469" y="137160"/>
                  </a:cubicBezTo>
                  <a:lnTo>
                    <a:pt x="202159" y="19685"/>
                  </a:lnTo>
                  <a:cubicBezTo>
                    <a:pt x="203429" y="18415"/>
                    <a:pt x="205334" y="17780"/>
                    <a:pt x="207239" y="17780"/>
                  </a:cubicBezTo>
                  <a:lnTo>
                    <a:pt x="350114" y="0"/>
                  </a:lnTo>
                  <a:cubicBezTo>
                    <a:pt x="351384" y="0"/>
                    <a:pt x="352019" y="0"/>
                    <a:pt x="353289" y="0"/>
                  </a:cubicBezTo>
                  <a:lnTo>
                    <a:pt x="496799" y="17780"/>
                  </a:lnTo>
                  <a:cubicBezTo>
                    <a:pt x="498704" y="17780"/>
                    <a:pt x="500609" y="18415"/>
                    <a:pt x="501879" y="19685"/>
                  </a:cubicBezTo>
                  <a:lnTo>
                    <a:pt x="672059" y="126365"/>
                  </a:lnTo>
                  <a:cubicBezTo>
                    <a:pt x="675869" y="128905"/>
                    <a:pt x="677774" y="132715"/>
                    <a:pt x="677774" y="137160"/>
                  </a:cubicBezTo>
                  <a:lnTo>
                    <a:pt x="675234" y="328930"/>
                  </a:lnTo>
                  <a:cubicBezTo>
                    <a:pt x="675234" y="333375"/>
                    <a:pt x="672694" y="337185"/>
                    <a:pt x="669519" y="339725"/>
                  </a:cubicBezTo>
                  <a:lnTo>
                    <a:pt x="529184" y="429895"/>
                  </a:lnTo>
                  <a:lnTo>
                    <a:pt x="668884" y="504825"/>
                  </a:lnTo>
                  <a:cubicBezTo>
                    <a:pt x="672694" y="506730"/>
                    <a:pt x="674599" y="509905"/>
                    <a:pt x="675234" y="514350"/>
                  </a:cubicBezTo>
                  <a:lnTo>
                    <a:pt x="709524" y="742315"/>
                  </a:lnTo>
                  <a:cubicBezTo>
                    <a:pt x="710159" y="747395"/>
                    <a:pt x="707619" y="752475"/>
                    <a:pt x="703174" y="755015"/>
                  </a:cubicBezTo>
                  <a:lnTo>
                    <a:pt x="501879" y="869950"/>
                  </a:lnTo>
                  <a:cubicBezTo>
                    <a:pt x="500609" y="870585"/>
                    <a:pt x="498704" y="871220"/>
                    <a:pt x="497434" y="871220"/>
                  </a:cubicBezTo>
                  <a:lnTo>
                    <a:pt x="353924" y="889000"/>
                  </a:lnTo>
                  <a:cubicBezTo>
                    <a:pt x="354559" y="888365"/>
                    <a:pt x="354559" y="888365"/>
                    <a:pt x="353924" y="888365"/>
                  </a:cubicBezTo>
                  <a:close/>
                  <a:moveTo>
                    <a:pt x="214224" y="845185"/>
                  </a:moveTo>
                  <a:lnTo>
                    <a:pt x="353924" y="862965"/>
                  </a:lnTo>
                  <a:lnTo>
                    <a:pt x="493624" y="845820"/>
                  </a:lnTo>
                  <a:lnTo>
                    <a:pt x="684759" y="736600"/>
                  </a:lnTo>
                  <a:lnTo>
                    <a:pt x="653009" y="523240"/>
                  </a:lnTo>
                  <a:lnTo>
                    <a:pt x="499974" y="441325"/>
                  </a:lnTo>
                  <a:cubicBezTo>
                    <a:pt x="496164" y="439420"/>
                    <a:pt x="493624" y="434975"/>
                    <a:pt x="492989" y="430530"/>
                  </a:cubicBezTo>
                  <a:cubicBezTo>
                    <a:pt x="492989" y="426085"/>
                    <a:pt x="494894" y="421640"/>
                    <a:pt x="498704" y="419100"/>
                  </a:cubicBezTo>
                  <a:lnTo>
                    <a:pt x="651739" y="320675"/>
                  </a:lnTo>
                  <a:lnTo>
                    <a:pt x="654279" y="142875"/>
                  </a:lnTo>
                  <a:lnTo>
                    <a:pt x="492989" y="41275"/>
                  </a:lnTo>
                  <a:lnTo>
                    <a:pt x="353924" y="24130"/>
                  </a:lnTo>
                  <a:lnTo>
                    <a:pt x="214859" y="41275"/>
                  </a:lnTo>
                  <a:lnTo>
                    <a:pt x="42774" y="149860"/>
                  </a:lnTo>
                  <a:lnTo>
                    <a:pt x="127864" y="260350"/>
                  </a:lnTo>
                  <a:cubicBezTo>
                    <a:pt x="163424" y="233045"/>
                    <a:pt x="219304" y="205740"/>
                    <a:pt x="221844" y="204470"/>
                  </a:cubicBezTo>
                  <a:cubicBezTo>
                    <a:pt x="223114" y="203835"/>
                    <a:pt x="224384" y="203835"/>
                    <a:pt x="225654" y="203200"/>
                  </a:cubicBezTo>
                  <a:lnTo>
                    <a:pt x="352019" y="183515"/>
                  </a:lnTo>
                  <a:cubicBezTo>
                    <a:pt x="353924" y="183515"/>
                    <a:pt x="355829" y="183515"/>
                    <a:pt x="357734" y="184150"/>
                  </a:cubicBezTo>
                  <a:lnTo>
                    <a:pt x="463144" y="216535"/>
                  </a:lnTo>
                  <a:cubicBezTo>
                    <a:pt x="466319" y="217805"/>
                    <a:pt x="469494" y="219710"/>
                    <a:pt x="470764" y="223520"/>
                  </a:cubicBezTo>
                  <a:cubicBezTo>
                    <a:pt x="472034" y="226695"/>
                    <a:pt x="472669" y="230505"/>
                    <a:pt x="470764" y="233680"/>
                  </a:cubicBezTo>
                  <a:lnTo>
                    <a:pt x="421869" y="352425"/>
                  </a:lnTo>
                  <a:cubicBezTo>
                    <a:pt x="419964" y="357505"/>
                    <a:pt x="415519" y="360045"/>
                    <a:pt x="409804" y="360045"/>
                  </a:cubicBezTo>
                  <a:cubicBezTo>
                    <a:pt x="404089" y="360045"/>
                    <a:pt x="282169" y="360045"/>
                    <a:pt x="238989" y="359410"/>
                  </a:cubicBezTo>
                  <a:lnTo>
                    <a:pt x="238989" y="519430"/>
                  </a:lnTo>
                  <a:cubicBezTo>
                    <a:pt x="278359" y="519430"/>
                    <a:pt x="385674" y="522605"/>
                    <a:pt x="409804" y="523875"/>
                  </a:cubicBezTo>
                  <a:cubicBezTo>
                    <a:pt x="414884" y="523875"/>
                    <a:pt x="419329" y="527050"/>
                    <a:pt x="421234" y="532130"/>
                  </a:cubicBezTo>
                  <a:lnTo>
                    <a:pt x="470129" y="656590"/>
                  </a:lnTo>
                  <a:cubicBezTo>
                    <a:pt x="471399" y="659765"/>
                    <a:pt x="471399" y="663575"/>
                    <a:pt x="469494" y="666750"/>
                  </a:cubicBezTo>
                  <a:cubicBezTo>
                    <a:pt x="468224" y="669925"/>
                    <a:pt x="465049" y="672465"/>
                    <a:pt x="461874" y="673100"/>
                  </a:cubicBezTo>
                  <a:lnTo>
                    <a:pt x="356464" y="705485"/>
                  </a:lnTo>
                  <a:cubicBezTo>
                    <a:pt x="354559" y="706120"/>
                    <a:pt x="352019" y="706120"/>
                    <a:pt x="350114" y="705485"/>
                  </a:cubicBezTo>
                  <a:lnTo>
                    <a:pt x="223749" y="676910"/>
                  </a:lnTo>
                  <a:cubicBezTo>
                    <a:pt x="223114" y="676910"/>
                    <a:pt x="222479" y="676275"/>
                    <a:pt x="221844" y="676275"/>
                  </a:cubicBezTo>
                  <a:cubicBezTo>
                    <a:pt x="219304" y="675005"/>
                    <a:pt x="158979" y="649605"/>
                    <a:pt x="122784" y="620395"/>
                  </a:cubicBezTo>
                  <a:lnTo>
                    <a:pt x="31344" y="739775"/>
                  </a:lnTo>
                  <a:lnTo>
                    <a:pt x="214224" y="845185"/>
                  </a:lnTo>
                  <a:close/>
                </a:path>
              </a:pathLst>
            </a:custGeom>
            <a:grpFill/>
            <a:ln w="6350" cap="flat">
              <a:noFill/>
              <a:prstDash val="solid"/>
              <a:miter/>
            </a:ln>
          </p:spPr>
          <p:txBody>
            <a:bodyPr rtlCol="0" anchor="ctr"/>
            <a:lstStyle/>
            <a:p>
              <a:endParaRPr lang="en-US">
                <a:solidFill>
                  <a:schemeClr val="tx2"/>
                </a:solidFill>
              </a:endParaRPr>
            </a:p>
          </p:txBody>
        </p:sp>
        <p:grpSp>
          <p:nvGrpSpPr>
            <p:cNvPr id="90" name="Graphic 336">
              <a:extLst>
                <a:ext uri="{FF2B5EF4-FFF2-40B4-BE49-F238E27FC236}">
                  <a16:creationId xmlns:a16="http://schemas.microsoft.com/office/drawing/2014/main" id="{9973775F-0B1B-1C44-8415-FDA3128F4FAD}"/>
                </a:ext>
              </a:extLst>
            </p:cNvPr>
            <p:cNvGrpSpPr/>
            <p:nvPr/>
          </p:nvGrpSpPr>
          <p:grpSpPr>
            <a:xfrm>
              <a:off x="19739609" y="1040130"/>
              <a:ext cx="57150" cy="57150"/>
              <a:chOff x="19739609" y="1040130"/>
              <a:chExt cx="57150" cy="57150"/>
            </a:xfrm>
            <a:grpFill/>
          </p:grpSpPr>
          <p:sp>
            <p:nvSpPr>
              <p:cNvPr id="164" name="Freeform 163">
                <a:extLst>
                  <a:ext uri="{FF2B5EF4-FFF2-40B4-BE49-F238E27FC236}">
                    <a16:creationId xmlns:a16="http://schemas.microsoft.com/office/drawing/2014/main" id="{C9147501-613C-8842-A153-B518D366A412}"/>
                  </a:ext>
                </a:extLst>
              </p:cNvPr>
              <p:cNvSpPr/>
              <p:nvPr/>
            </p:nvSpPr>
            <p:spPr>
              <a:xfrm>
                <a:off x="19751674" y="105283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65" name="Freeform 164">
                <a:extLst>
                  <a:ext uri="{FF2B5EF4-FFF2-40B4-BE49-F238E27FC236}">
                    <a16:creationId xmlns:a16="http://schemas.microsoft.com/office/drawing/2014/main" id="{16AE8FE3-202F-B648-939F-877DDE66EACF}"/>
                  </a:ext>
                </a:extLst>
              </p:cNvPr>
              <p:cNvSpPr/>
              <p:nvPr/>
            </p:nvSpPr>
            <p:spPr>
              <a:xfrm>
                <a:off x="19739609" y="104013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6515" y="43815"/>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115" y="26670"/>
                      <a:pt x="29845"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91" name="Graphic 336">
              <a:extLst>
                <a:ext uri="{FF2B5EF4-FFF2-40B4-BE49-F238E27FC236}">
                  <a16:creationId xmlns:a16="http://schemas.microsoft.com/office/drawing/2014/main" id="{196D65C2-8252-B948-B311-6B2F38AB9949}"/>
                </a:ext>
              </a:extLst>
            </p:cNvPr>
            <p:cNvGrpSpPr/>
            <p:nvPr/>
          </p:nvGrpSpPr>
          <p:grpSpPr>
            <a:xfrm>
              <a:off x="19844384" y="970914"/>
              <a:ext cx="57150" cy="57150"/>
              <a:chOff x="19844384" y="970914"/>
              <a:chExt cx="57150" cy="57150"/>
            </a:xfrm>
            <a:grpFill/>
          </p:grpSpPr>
          <p:sp>
            <p:nvSpPr>
              <p:cNvPr id="162" name="Freeform 161">
                <a:extLst>
                  <a:ext uri="{FF2B5EF4-FFF2-40B4-BE49-F238E27FC236}">
                    <a16:creationId xmlns:a16="http://schemas.microsoft.com/office/drawing/2014/main" id="{2006A538-5638-434D-8558-003A18C97314}"/>
                  </a:ext>
                </a:extLst>
              </p:cNvPr>
              <p:cNvSpPr/>
              <p:nvPr/>
            </p:nvSpPr>
            <p:spPr>
              <a:xfrm>
                <a:off x="19857084" y="983614"/>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6" y="0"/>
                      <a:pt x="15875" y="0"/>
                    </a:cubicBezTo>
                    <a:cubicBezTo>
                      <a:pt x="24765"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63" name="Freeform 162">
                <a:extLst>
                  <a:ext uri="{FF2B5EF4-FFF2-40B4-BE49-F238E27FC236}">
                    <a16:creationId xmlns:a16="http://schemas.microsoft.com/office/drawing/2014/main" id="{796E00E2-C5C1-704B-9572-BF4EEFA23979}"/>
                  </a:ext>
                </a:extLst>
              </p:cNvPr>
              <p:cNvSpPr/>
              <p:nvPr/>
            </p:nvSpPr>
            <p:spPr>
              <a:xfrm>
                <a:off x="19844384" y="97091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3815"/>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92" name="Graphic 336">
              <a:extLst>
                <a:ext uri="{FF2B5EF4-FFF2-40B4-BE49-F238E27FC236}">
                  <a16:creationId xmlns:a16="http://schemas.microsoft.com/office/drawing/2014/main" id="{A1CD75CF-15B2-B341-8828-5C1411E6B1A2}"/>
                </a:ext>
              </a:extLst>
            </p:cNvPr>
            <p:cNvGrpSpPr/>
            <p:nvPr/>
          </p:nvGrpSpPr>
          <p:grpSpPr>
            <a:xfrm>
              <a:off x="19844384" y="786130"/>
              <a:ext cx="57150" cy="57150"/>
              <a:chOff x="19844384" y="786130"/>
              <a:chExt cx="57150" cy="57150"/>
            </a:xfrm>
            <a:grpFill/>
          </p:grpSpPr>
          <p:sp>
            <p:nvSpPr>
              <p:cNvPr id="160" name="Freeform 159">
                <a:extLst>
                  <a:ext uri="{FF2B5EF4-FFF2-40B4-BE49-F238E27FC236}">
                    <a16:creationId xmlns:a16="http://schemas.microsoft.com/office/drawing/2014/main" id="{54CC5661-3C80-5C47-ABA2-C68638315AE4}"/>
                  </a:ext>
                </a:extLst>
              </p:cNvPr>
              <p:cNvSpPr/>
              <p:nvPr/>
            </p:nvSpPr>
            <p:spPr>
              <a:xfrm>
                <a:off x="19857084" y="79883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6" y="0"/>
                      <a:pt x="15875" y="0"/>
                    </a:cubicBezTo>
                    <a:cubicBezTo>
                      <a:pt x="24765"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61" name="Freeform 160">
                <a:extLst>
                  <a:ext uri="{FF2B5EF4-FFF2-40B4-BE49-F238E27FC236}">
                    <a16:creationId xmlns:a16="http://schemas.microsoft.com/office/drawing/2014/main" id="{C1A49B93-2633-3442-866B-22D362C292D9}"/>
                  </a:ext>
                </a:extLst>
              </p:cNvPr>
              <p:cNvSpPr/>
              <p:nvPr/>
            </p:nvSpPr>
            <p:spPr>
              <a:xfrm>
                <a:off x="19844384" y="78613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93" name="Graphic 336">
              <a:extLst>
                <a:ext uri="{FF2B5EF4-FFF2-40B4-BE49-F238E27FC236}">
                  <a16:creationId xmlns:a16="http://schemas.microsoft.com/office/drawing/2014/main" id="{5801DCF5-9335-6F47-B410-462E042DDCC2}"/>
                </a:ext>
              </a:extLst>
            </p:cNvPr>
            <p:cNvGrpSpPr/>
            <p:nvPr/>
          </p:nvGrpSpPr>
          <p:grpSpPr>
            <a:xfrm>
              <a:off x="20124420" y="868044"/>
              <a:ext cx="57150" cy="57150"/>
              <a:chOff x="20124420" y="868044"/>
              <a:chExt cx="57150" cy="57150"/>
            </a:xfrm>
            <a:grpFill/>
          </p:grpSpPr>
          <p:sp>
            <p:nvSpPr>
              <p:cNvPr id="158" name="Freeform 157">
                <a:extLst>
                  <a:ext uri="{FF2B5EF4-FFF2-40B4-BE49-F238E27FC236}">
                    <a16:creationId xmlns:a16="http://schemas.microsoft.com/office/drawing/2014/main" id="{C447DEFF-71B1-8D4D-859F-01828962AE63}"/>
                  </a:ext>
                </a:extLst>
              </p:cNvPr>
              <p:cNvSpPr/>
              <p:nvPr/>
            </p:nvSpPr>
            <p:spPr>
              <a:xfrm>
                <a:off x="20136484" y="88138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6" y="0"/>
                      <a:pt x="15875" y="0"/>
                    </a:cubicBezTo>
                    <a:cubicBezTo>
                      <a:pt x="24765"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59" name="Freeform 158">
                <a:extLst>
                  <a:ext uri="{FF2B5EF4-FFF2-40B4-BE49-F238E27FC236}">
                    <a16:creationId xmlns:a16="http://schemas.microsoft.com/office/drawing/2014/main" id="{98043765-A97F-5742-8EF2-36812D3C4DD3}"/>
                  </a:ext>
                </a:extLst>
              </p:cNvPr>
              <p:cNvSpPr/>
              <p:nvPr/>
            </p:nvSpPr>
            <p:spPr>
              <a:xfrm>
                <a:off x="20124420" y="86804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6035 h 57150"/>
                  <a:gd name="connsiteX6" fmla="*/ 25400 w 57150"/>
                  <a:gd name="connsiteY6" fmla="*/ 29210 h 57150"/>
                  <a:gd name="connsiteX7" fmla="*/ 28575 w 57150"/>
                  <a:gd name="connsiteY7" fmla="*/ 32385 h 57150"/>
                  <a:gd name="connsiteX8" fmla="*/ 31750 w 57150"/>
                  <a:gd name="connsiteY8" fmla="*/ 29210 h 57150"/>
                  <a:gd name="connsiteX9" fmla="*/ 28575 w 57150"/>
                  <a:gd name="connsiteY9" fmla="*/ 2603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6514" y="44450"/>
                      <a:pt x="43814" y="57150"/>
                      <a:pt x="28575" y="57150"/>
                    </a:cubicBezTo>
                    <a:close/>
                    <a:moveTo>
                      <a:pt x="28575" y="26035"/>
                    </a:moveTo>
                    <a:cubicBezTo>
                      <a:pt x="26670" y="26035"/>
                      <a:pt x="25400" y="27305"/>
                      <a:pt x="25400" y="29210"/>
                    </a:cubicBezTo>
                    <a:cubicBezTo>
                      <a:pt x="25400" y="31115"/>
                      <a:pt x="26670" y="32385"/>
                      <a:pt x="28575" y="32385"/>
                    </a:cubicBezTo>
                    <a:cubicBezTo>
                      <a:pt x="30480" y="32385"/>
                      <a:pt x="31750" y="31115"/>
                      <a:pt x="31750" y="29210"/>
                    </a:cubicBezTo>
                    <a:cubicBezTo>
                      <a:pt x="31750" y="27305"/>
                      <a:pt x="29845" y="26035"/>
                      <a:pt x="28575" y="2603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94" name="Graphic 336">
              <a:extLst>
                <a:ext uri="{FF2B5EF4-FFF2-40B4-BE49-F238E27FC236}">
                  <a16:creationId xmlns:a16="http://schemas.microsoft.com/office/drawing/2014/main" id="{C54D37C2-9F3A-EA4D-A571-6C55D3F1E82B}"/>
                </a:ext>
              </a:extLst>
            </p:cNvPr>
            <p:cNvGrpSpPr/>
            <p:nvPr/>
          </p:nvGrpSpPr>
          <p:grpSpPr>
            <a:xfrm>
              <a:off x="20281265" y="953135"/>
              <a:ext cx="57150" cy="57150"/>
              <a:chOff x="20281265" y="953135"/>
              <a:chExt cx="57150" cy="57150"/>
            </a:xfrm>
            <a:grpFill/>
          </p:grpSpPr>
          <p:sp>
            <p:nvSpPr>
              <p:cNvPr id="156" name="Freeform 155">
                <a:extLst>
                  <a:ext uri="{FF2B5EF4-FFF2-40B4-BE49-F238E27FC236}">
                    <a16:creationId xmlns:a16="http://schemas.microsoft.com/office/drawing/2014/main" id="{6A438FFF-DD55-8047-96E8-5A2F5DCFCD64}"/>
                  </a:ext>
                </a:extLst>
              </p:cNvPr>
              <p:cNvSpPr/>
              <p:nvPr/>
            </p:nvSpPr>
            <p:spPr>
              <a:xfrm>
                <a:off x="20293965" y="96583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57" name="Freeform 156">
                <a:extLst>
                  <a:ext uri="{FF2B5EF4-FFF2-40B4-BE49-F238E27FC236}">
                    <a16:creationId xmlns:a16="http://schemas.microsoft.com/office/drawing/2014/main" id="{0BCF93C8-2073-B74A-A6E9-C130C2E0F691}"/>
                  </a:ext>
                </a:extLst>
              </p:cNvPr>
              <p:cNvSpPr/>
              <p:nvPr/>
            </p:nvSpPr>
            <p:spPr>
              <a:xfrm>
                <a:off x="20281265" y="95313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95" name="Graphic 336">
              <a:extLst>
                <a:ext uri="{FF2B5EF4-FFF2-40B4-BE49-F238E27FC236}">
                  <a16:creationId xmlns:a16="http://schemas.microsoft.com/office/drawing/2014/main" id="{58EEEB95-C370-5F49-A6E2-AB3CCF3C7198}"/>
                </a:ext>
              </a:extLst>
            </p:cNvPr>
            <p:cNvGrpSpPr/>
            <p:nvPr/>
          </p:nvGrpSpPr>
          <p:grpSpPr>
            <a:xfrm>
              <a:off x="19827874" y="1296035"/>
              <a:ext cx="57150" cy="57150"/>
              <a:chOff x="19827874" y="1296035"/>
              <a:chExt cx="57150" cy="57150"/>
            </a:xfrm>
            <a:grpFill/>
          </p:grpSpPr>
          <p:sp>
            <p:nvSpPr>
              <p:cNvPr id="154" name="Freeform 153">
                <a:extLst>
                  <a:ext uri="{FF2B5EF4-FFF2-40B4-BE49-F238E27FC236}">
                    <a16:creationId xmlns:a16="http://schemas.microsoft.com/office/drawing/2014/main" id="{D342F18F-44E4-D04D-87FD-80BA30CA8810}"/>
                  </a:ext>
                </a:extLst>
              </p:cNvPr>
              <p:cNvSpPr/>
              <p:nvPr/>
            </p:nvSpPr>
            <p:spPr>
              <a:xfrm>
                <a:off x="19840574" y="130873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5" y="0"/>
                      <a:pt x="15875" y="0"/>
                    </a:cubicBezTo>
                    <a:cubicBezTo>
                      <a:pt x="24130"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55" name="Freeform 154">
                <a:extLst>
                  <a:ext uri="{FF2B5EF4-FFF2-40B4-BE49-F238E27FC236}">
                    <a16:creationId xmlns:a16="http://schemas.microsoft.com/office/drawing/2014/main" id="{61A6D70A-F8F1-7847-AEBB-8270FD7E1C61}"/>
                  </a:ext>
                </a:extLst>
              </p:cNvPr>
              <p:cNvSpPr/>
              <p:nvPr/>
            </p:nvSpPr>
            <p:spPr>
              <a:xfrm>
                <a:off x="19827874" y="129603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6515" y="44450"/>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115" y="27305"/>
                      <a:pt x="29845"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96" name="Graphic 336">
              <a:extLst>
                <a:ext uri="{FF2B5EF4-FFF2-40B4-BE49-F238E27FC236}">
                  <a16:creationId xmlns:a16="http://schemas.microsoft.com/office/drawing/2014/main" id="{259CE089-B597-E04D-8561-25D20261B367}"/>
                </a:ext>
              </a:extLst>
            </p:cNvPr>
            <p:cNvGrpSpPr/>
            <p:nvPr/>
          </p:nvGrpSpPr>
          <p:grpSpPr>
            <a:xfrm>
              <a:off x="19827874" y="467994"/>
              <a:ext cx="57150" cy="57150"/>
              <a:chOff x="19827874" y="467994"/>
              <a:chExt cx="57150" cy="57150"/>
            </a:xfrm>
            <a:grpFill/>
          </p:grpSpPr>
          <p:sp>
            <p:nvSpPr>
              <p:cNvPr id="152" name="Freeform 151">
                <a:extLst>
                  <a:ext uri="{FF2B5EF4-FFF2-40B4-BE49-F238E27FC236}">
                    <a16:creationId xmlns:a16="http://schemas.microsoft.com/office/drawing/2014/main" id="{E0F8BAE7-9785-FE45-85D2-83051931B5B8}"/>
                  </a:ext>
                </a:extLst>
              </p:cNvPr>
              <p:cNvSpPr/>
              <p:nvPr/>
            </p:nvSpPr>
            <p:spPr>
              <a:xfrm>
                <a:off x="19840574" y="480694"/>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5" y="0"/>
                      <a:pt x="15875" y="0"/>
                    </a:cubicBezTo>
                    <a:cubicBezTo>
                      <a:pt x="24130" y="635"/>
                      <a:pt x="31750" y="7620"/>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53" name="Freeform 152">
                <a:extLst>
                  <a:ext uri="{FF2B5EF4-FFF2-40B4-BE49-F238E27FC236}">
                    <a16:creationId xmlns:a16="http://schemas.microsoft.com/office/drawing/2014/main" id="{96E13438-0D9F-4B40-8588-3D59348F8371}"/>
                  </a:ext>
                </a:extLst>
              </p:cNvPr>
              <p:cNvSpPr/>
              <p:nvPr/>
            </p:nvSpPr>
            <p:spPr>
              <a:xfrm>
                <a:off x="19827874" y="46799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6035 h 57150"/>
                  <a:gd name="connsiteX6" fmla="*/ 25400 w 57150"/>
                  <a:gd name="connsiteY6" fmla="*/ 29210 h 57150"/>
                  <a:gd name="connsiteX7" fmla="*/ 28575 w 57150"/>
                  <a:gd name="connsiteY7" fmla="*/ 32385 h 57150"/>
                  <a:gd name="connsiteX8" fmla="*/ 31750 w 57150"/>
                  <a:gd name="connsiteY8" fmla="*/ 29210 h 57150"/>
                  <a:gd name="connsiteX9" fmla="*/ 28575 w 57150"/>
                  <a:gd name="connsiteY9" fmla="*/ 2603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3815" y="57150"/>
                      <a:pt x="28575" y="57150"/>
                    </a:cubicBezTo>
                    <a:close/>
                    <a:moveTo>
                      <a:pt x="28575" y="26035"/>
                    </a:moveTo>
                    <a:cubicBezTo>
                      <a:pt x="26670" y="26035"/>
                      <a:pt x="25400" y="27305"/>
                      <a:pt x="25400" y="29210"/>
                    </a:cubicBezTo>
                    <a:cubicBezTo>
                      <a:pt x="25400" y="31115"/>
                      <a:pt x="26670" y="32385"/>
                      <a:pt x="28575" y="32385"/>
                    </a:cubicBezTo>
                    <a:cubicBezTo>
                      <a:pt x="30480" y="32385"/>
                      <a:pt x="31750" y="31115"/>
                      <a:pt x="31750" y="29210"/>
                    </a:cubicBezTo>
                    <a:cubicBezTo>
                      <a:pt x="31750" y="27305"/>
                      <a:pt x="29845" y="26035"/>
                      <a:pt x="28575" y="2603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97" name="Graphic 336">
              <a:extLst>
                <a:ext uri="{FF2B5EF4-FFF2-40B4-BE49-F238E27FC236}">
                  <a16:creationId xmlns:a16="http://schemas.microsoft.com/office/drawing/2014/main" id="{1147B31A-49A4-A048-ADCA-2E369E9A5BEB}"/>
                </a:ext>
              </a:extLst>
            </p:cNvPr>
            <p:cNvGrpSpPr/>
            <p:nvPr/>
          </p:nvGrpSpPr>
          <p:grpSpPr>
            <a:xfrm>
              <a:off x="20114259" y="1296035"/>
              <a:ext cx="57150" cy="57150"/>
              <a:chOff x="20114259" y="1296035"/>
              <a:chExt cx="57150" cy="57150"/>
            </a:xfrm>
            <a:grpFill/>
          </p:grpSpPr>
          <p:sp>
            <p:nvSpPr>
              <p:cNvPr id="150" name="Freeform 149">
                <a:extLst>
                  <a:ext uri="{FF2B5EF4-FFF2-40B4-BE49-F238E27FC236}">
                    <a16:creationId xmlns:a16="http://schemas.microsoft.com/office/drawing/2014/main" id="{2C95A77C-43F5-8E4F-9D78-B7CB097FFFC3}"/>
                  </a:ext>
                </a:extLst>
              </p:cNvPr>
              <p:cNvSpPr/>
              <p:nvPr/>
            </p:nvSpPr>
            <p:spPr>
              <a:xfrm>
                <a:off x="20126959" y="130873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6" y="31750"/>
                      <a:pt x="0" y="24765"/>
                      <a:pt x="0" y="15875"/>
                    </a:cubicBezTo>
                    <a:cubicBezTo>
                      <a:pt x="0" y="6985"/>
                      <a:pt x="6986" y="0"/>
                      <a:pt x="15875" y="0"/>
                    </a:cubicBezTo>
                    <a:cubicBezTo>
                      <a:pt x="24765"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51" name="Freeform 150">
                <a:extLst>
                  <a:ext uri="{FF2B5EF4-FFF2-40B4-BE49-F238E27FC236}">
                    <a16:creationId xmlns:a16="http://schemas.microsoft.com/office/drawing/2014/main" id="{7716A014-0B22-994C-BCD0-696964C3B01D}"/>
                  </a:ext>
                </a:extLst>
              </p:cNvPr>
              <p:cNvSpPr/>
              <p:nvPr/>
            </p:nvSpPr>
            <p:spPr>
              <a:xfrm>
                <a:off x="20114259" y="129603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98" name="Graphic 336">
              <a:extLst>
                <a:ext uri="{FF2B5EF4-FFF2-40B4-BE49-F238E27FC236}">
                  <a16:creationId xmlns:a16="http://schemas.microsoft.com/office/drawing/2014/main" id="{B246C4EE-ED1E-3946-86B7-9BEEBE80491A}"/>
                </a:ext>
              </a:extLst>
            </p:cNvPr>
            <p:cNvGrpSpPr/>
            <p:nvPr/>
          </p:nvGrpSpPr>
          <p:grpSpPr>
            <a:xfrm>
              <a:off x="20114259" y="467994"/>
              <a:ext cx="57150" cy="57150"/>
              <a:chOff x="20114259" y="467994"/>
              <a:chExt cx="57150" cy="57150"/>
            </a:xfrm>
            <a:grpFill/>
          </p:grpSpPr>
          <p:sp>
            <p:nvSpPr>
              <p:cNvPr id="148" name="Freeform 147">
                <a:extLst>
                  <a:ext uri="{FF2B5EF4-FFF2-40B4-BE49-F238E27FC236}">
                    <a16:creationId xmlns:a16="http://schemas.microsoft.com/office/drawing/2014/main" id="{526F2539-AD0F-7246-8E30-23760E2184D2}"/>
                  </a:ext>
                </a:extLst>
              </p:cNvPr>
              <p:cNvSpPr/>
              <p:nvPr/>
            </p:nvSpPr>
            <p:spPr>
              <a:xfrm>
                <a:off x="20126959" y="480694"/>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6" y="31750"/>
                      <a:pt x="0" y="24765"/>
                      <a:pt x="0" y="15875"/>
                    </a:cubicBezTo>
                    <a:cubicBezTo>
                      <a:pt x="0" y="6985"/>
                      <a:pt x="6986" y="0"/>
                      <a:pt x="15875" y="0"/>
                    </a:cubicBezTo>
                    <a:cubicBezTo>
                      <a:pt x="24765" y="635"/>
                      <a:pt x="31750" y="7620"/>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49" name="Freeform 148">
                <a:extLst>
                  <a:ext uri="{FF2B5EF4-FFF2-40B4-BE49-F238E27FC236}">
                    <a16:creationId xmlns:a16="http://schemas.microsoft.com/office/drawing/2014/main" id="{DBE01620-1E55-B645-8F08-0233D73FA1C6}"/>
                  </a:ext>
                </a:extLst>
              </p:cNvPr>
              <p:cNvSpPr/>
              <p:nvPr/>
            </p:nvSpPr>
            <p:spPr>
              <a:xfrm>
                <a:off x="20114259" y="46799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6035 h 57150"/>
                  <a:gd name="connsiteX6" fmla="*/ 25400 w 57150"/>
                  <a:gd name="connsiteY6" fmla="*/ 29210 h 57150"/>
                  <a:gd name="connsiteX7" fmla="*/ 28575 w 57150"/>
                  <a:gd name="connsiteY7" fmla="*/ 32385 h 57150"/>
                  <a:gd name="connsiteX8" fmla="*/ 31750 w 57150"/>
                  <a:gd name="connsiteY8" fmla="*/ 29210 h 57150"/>
                  <a:gd name="connsiteX9" fmla="*/ 28575 w 57150"/>
                  <a:gd name="connsiteY9" fmla="*/ 2603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6035"/>
                    </a:moveTo>
                    <a:cubicBezTo>
                      <a:pt x="26670" y="26035"/>
                      <a:pt x="25400" y="27305"/>
                      <a:pt x="25400" y="29210"/>
                    </a:cubicBezTo>
                    <a:cubicBezTo>
                      <a:pt x="25400" y="31115"/>
                      <a:pt x="26670" y="32385"/>
                      <a:pt x="28575" y="32385"/>
                    </a:cubicBezTo>
                    <a:cubicBezTo>
                      <a:pt x="30480" y="32385"/>
                      <a:pt x="31750" y="31115"/>
                      <a:pt x="31750" y="29210"/>
                    </a:cubicBezTo>
                    <a:cubicBezTo>
                      <a:pt x="31750" y="27305"/>
                      <a:pt x="30480" y="26035"/>
                      <a:pt x="28575" y="2603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99" name="Graphic 336">
              <a:extLst>
                <a:ext uri="{FF2B5EF4-FFF2-40B4-BE49-F238E27FC236}">
                  <a16:creationId xmlns:a16="http://schemas.microsoft.com/office/drawing/2014/main" id="{E56726BD-65F8-F046-8E2C-BDAB67B33A57}"/>
                </a:ext>
              </a:extLst>
            </p:cNvPr>
            <p:cNvGrpSpPr/>
            <p:nvPr/>
          </p:nvGrpSpPr>
          <p:grpSpPr>
            <a:xfrm>
              <a:off x="19971384" y="450850"/>
              <a:ext cx="57150" cy="57150"/>
              <a:chOff x="19971384" y="450850"/>
              <a:chExt cx="57150" cy="57150"/>
            </a:xfrm>
            <a:grpFill/>
          </p:grpSpPr>
          <p:sp>
            <p:nvSpPr>
              <p:cNvPr id="146" name="Freeform 145">
                <a:extLst>
                  <a:ext uri="{FF2B5EF4-FFF2-40B4-BE49-F238E27FC236}">
                    <a16:creationId xmlns:a16="http://schemas.microsoft.com/office/drawing/2014/main" id="{5CA2E5B4-5EAA-1A40-88F8-C6B89A73E256}"/>
                  </a:ext>
                </a:extLst>
              </p:cNvPr>
              <p:cNvSpPr/>
              <p:nvPr/>
            </p:nvSpPr>
            <p:spPr>
              <a:xfrm>
                <a:off x="19984084" y="46355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6" y="31750"/>
                      <a:pt x="0" y="24765"/>
                      <a:pt x="0" y="15875"/>
                    </a:cubicBezTo>
                    <a:cubicBezTo>
                      <a:pt x="0" y="6985"/>
                      <a:pt x="6986" y="0"/>
                      <a:pt x="15875" y="0"/>
                    </a:cubicBezTo>
                    <a:cubicBezTo>
                      <a:pt x="24130"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47" name="Freeform 146">
                <a:extLst>
                  <a:ext uri="{FF2B5EF4-FFF2-40B4-BE49-F238E27FC236}">
                    <a16:creationId xmlns:a16="http://schemas.microsoft.com/office/drawing/2014/main" id="{62B738DB-F9C6-DC4C-A42A-89FF412FFFEA}"/>
                  </a:ext>
                </a:extLst>
              </p:cNvPr>
              <p:cNvSpPr/>
              <p:nvPr/>
            </p:nvSpPr>
            <p:spPr>
              <a:xfrm>
                <a:off x="19971384" y="45085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29845"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00" name="Graphic 336">
              <a:extLst>
                <a:ext uri="{FF2B5EF4-FFF2-40B4-BE49-F238E27FC236}">
                  <a16:creationId xmlns:a16="http://schemas.microsoft.com/office/drawing/2014/main" id="{C353397D-BFBD-FD48-ADFE-60122F5ADD2E}"/>
                </a:ext>
              </a:extLst>
            </p:cNvPr>
            <p:cNvGrpSpPr/>
            <p:nvPr/>
          </p:nvGrpSpPr>
          <p:grpSpPr>
            <a:xfrm>
              <a:off x="19971384" y="635634"/>
              <a:ext cx="57150" cy="57150"/>
              <a:chOff x="19971384" y="635634"/>
              <a:chExt cx="57150" cy="57150"/>
            </a:xfrm>
            <a:grpFill/>
          </p:grpSpPr>
          <p:sp>
            <p:nvSpPr>
              <p:cNvPr id="144" name="Freeform 143">
                <a:extLst>
                  <a:ext uri="{FF2B5EF4-FFF2-40B4-BE49-F238E27FC236}">
                    <a16:creationId xmlns:a16="http://schemas.microsoft.com/office/drawing/2014/main" id="{07215181-D0BE-8D4B-BAE7-8A3110DFDEB6}"/>
                  </a:ext>
                </a:extLst>
              </p:cNvPr>
              <p:cNvSpPr/>
              <p:nvPr/>
            </p:nvSpPr>
            <p:spPr>
              <a:xfrm>
                <a:off x="19984084" y="648334"/>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6" y="31750"/>
                      <a:pt x="0" y="24765"/>
                      <a:pt x="0" y="15875"/>
                    </a:cubicBezTo>
                    <a:cubicBezTo>
                      <a:pt x="0" y="6985"/>
                      <a:pt x="6986" y="0"/>
                      <a:pt x="15875" y="0"/>
                    </a:cubicBezTo>
                    <a:cubicBezTo>
                      <a:pt x="24130"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45" name="Freeform 144">
                <a:extLst>
                  <a:ext uri="{FF2B5EF4-FFF2-40B4-BE49-F238E27FC236}">
                    <a16:creationId xmlns:a16="http://schemas.microsoft.com/office/drawing/2014/main" id="{21BB67EB-958D-CA4C-BF74-EE5B4BC2B5AE}"/>
                  </a:ext>
                </a:extLst>
              </p:cNvPr>
              <p:cNvSpPr/>
              <p:nvPr/>
            </p:nvSpPr>
            <p:spPr>
              <a:xfrm>
                <a:off x="19971384" y="63563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29845"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01" name="Graphic 336">
              <a:extLst>
                <a:ext uri="{FF2B5EF4-FFF2-40B4-BE49-F238E27FC236}">
                  <a16:creationId xmlns:a16="http://schemas.microsoft.com/office/drawing/2014/main" id="{7B49C958-58ED-9E46-8213-7F8C6A2C7E4D}"/>
                </a:ext>
              </a:extLst>
            </p:cNvPr>
            <p:cNvGrpSpPr/>
            <p:nvPr/>
          </p:nvGrpSpPr>
          <p:grpSpPr>
            <a:xfrm>
              <a:off x="19971384" y="1132205"/>
              <a:ext cx="57150" cy="57150"/>
              <a:chOff x="19971384" y="1132205"/>
              <a:chExt cx="57150" cy="57150"/>
            </a:xfrm>
            <a:grpFill/>
          </p:grpSpPr>
          <p:sp>
            <p:nvSpPr>
              <p:cNvPr id="142" name="Freeform 141">
                <a:extLst>
                  <a:ext uri="{FF2B5EF4-FFF2-40B4-BE49-F238E27FC236}">
                    <a16:creationId xmlns:a16="http://schemas.microsoft.com/office/drawing/2014/main" id="{302799FD-44C0-954B-B7AF-A390946571A1}"/>
                  </a:ext>
                </a:extLst>
              </p:cNvPr>
              <p:cNvSpPr/>
              <p:nvPr/>
            </p:nvSpPr>
            <p:spPr>
              <a:xfrm>
                <a:off x="19984084" y="114490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6" y="31750"/>
                      <a:pt x="0" y="24765"/>
                      <a:pt x="0" y="15875"/>
                    </a:cubicBezTo>
                    <a:cubicBezTo>
                      <a:pt x="0" y="6985"/>
                      <a:pt x="6986" y="0"/>
                      <a:pt x="15875" y="0"/>
                    </a:cubicBezTo>
                    <a:cubicBezTo>
                      <a:pt x="24130"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43" name="Freeform 142">
                <a:extLst>
                  <a:ext uri="{FF2B5EF4-FFF2-40B4-BE49-F238E27FC236}">
                    <a16:creationId xmlns:a16="http://schemas.microsoft.com/office/drawing/2014/main" id="{F0B87100-1C1E-4946-B1A3-6F1BD1BA1607}"/>
                  </a:ext>
                </a:extLst>
              </p:cNvPr>
              <p:cNvSpPr/>
              <p:nvPr/>
            </p:nvSpPr>
            <p:spPr>
              <a:xfrm>
                <a:off x="19971384" y="113220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29845"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02" name="Graphic 336">
              <a:extLst>
                <a:ext uri="{FF2B5EF4-FFF2-40B4-BE49-F238E27FC236}">
                  <a16:creationId xmlns:a16="http://schemas.microsoft.com/office/drawing/2014/main" id="{23206694-5F47-2C42-9F4A-2F071BA84376}"/>
                </a:ext>
              </a:extLst>
            </p:cNvPr>
            <p:cNvGrpSpPr/>
            <p:nvPr/>
          </p:nvGrpSpPr>
          <p:grpSpPr>
            <a:xfrm>
              <a:off x="20076795" y="1099819"/>
              <a:ext cx="57150" cy="57150"/>
              <a:chOff x="20076795" y="1099819"/>
              <a:chExt cx="57150" cy="57150"/>
            </a:xfrm>
            <a:grpFill/>
          </p:grpSpPr>
          <p:sp>
            <p:nvSpPr>
              <p:cNvPr id="140" name="Freeform 139">
                <a:extLst>
                  <a:ext uri="{FF2B5EF4-FFF2-40B4-BE49-F238E27FC236}">
                    <a16:creationId xmlns:a16="http://schemas.microsoft.com/office/drawing/2014/main" id="{53DFA3B0-38FD-9849-9070-FAB2B6536E6D}"/>
                  </a:ext>
                </a:extLst>
              </p:cNvPr>
              <p:cNvSpPr/>
              <p:nvPr/>
            </p:nvSpPr>
            <p:spPr>
              <a:xfrm>
                <a:off x="20089495" y="1112519"/>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4" y="31750"/>
                      <a:pt x="15875" y="31750"/>
                    </a:cubicBezTo>
                    <a:cubicBezTo>
                      <a:pt x="6985" y="31750"/>
                      <a:pt x="0" y="24765"/>
                      <a:pt x="0" y="15875"/>
                    </a:cubicBezTo>
                    <a:cubicBezTo>
                      <a:pt x="0" y="6985"/>
                      <a:pt x="6985" y="0"/>
                      <a:pt x="15875" y="0"/>
                    </a:cubicBezTo>
                    <a:cubicBezTo>
                      <a:pt x="24764"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41" name="Freeform 140">
                <a:extLst>
                  <a:ext uri="{FF2B5EF4-FFF2-40B4-BE49-F238E27FC236}">
                    <a16:creationId xmlns:a16="http://schemas.microsoft.com/office/drawing/2014/main" id="{CD32E748-B8BF-CA45-92BE-92868F580A37}"/>
                  </a:ext>
                </a:extLst>
              </p:cNvPr>
              <p:cNvSpPr/>
              <p:nvPr/>
            </p:nvSpPr>
            <p:spPr>
              <a:xfrm>
                <a:off x="20076795" y="1099819"/>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03" name="Graphic 336">
              <a:extLst>
                <a:ext uri="{FF2B5EF4-FFF2-40B4-BE49-F238E27FC236}">
                  <a16:creationId xmlns:a16="http://schemas.microsoft.com/office/drawing/2014/main" id="{D36129A9-2488-9246-BB03-62EA1181B246}"/>
                </a:ext>
              </a:extLst>
            </p:cNvPr>
            <p:cNvGrpSpPr/>
            <p:nvPr/>
          </p:nvGrpSpPr>
          <p:grpSpPr>
            <a:xfrm>
              <a:off x="20076795" y="668019"/>
              <a:ext cx="57150" cy="57150"/>
              <a:chOff x="20076795" y="668019"/>
              <a:chExt cx="57150" cy="57150"/>
            </a:xfrm>
            <a:grpFill/>
          </p:grpSpPr>
          <p:sp>
            <p:nvSpPr>
              <p:cNvPr id="138" name="Freeform 137">
                <a:extLst>
                  <a:ext uri="{FF2B5EF4-FFF2-40B4-BE49-F238E27FC236}">
                    <a16:creationId xmlns:a16="http://schemas.microsoft.com/office/drawing/2014/main" id="{0DAC836A-F678-CD4E-BC17-9D2D9B6D6C17}"/>
                  </a:ext>
                </a:extLst>
              </p:cNvPr>
              <p:cNvSpPr/>
              <p:nvPr/>
            </p:nvSpPr>
            <p:spPr>
              <a:xfrm>
                <a:off x="20089495" y="68135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4" y="31750"/>
                      <a:pt x="15875" y="31750"/>
                    </a:cubicBezTo>
                    <a:cubicBezTo>
                      <a:pt x="6985" y="31750"/>
                      <a:pt x="0" y="24765"/>
                      <a:pt x="0" y="15875"/>
                    </a:cubicBezTo>
                    <a:cubicBezTo>
                      <a:pt x="0" y="6985"/>
                      <a:pt x="6985" y="0"/>
                      <a:pt x="15875" y="0"/>
                    </a:cubicBezTo>
                    <a:cubicBezTo>
                      <a:pt x="24764"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39" name="Freeform 138">
                <a:extLst>
                  <a:ext uri="{FF2B5EF4-FFF2-40B4-BE49-F238E27FC236}">
                    <a16:creationId xmlns:a16="http://schemas.microsoft.com/office/drawing/2014/main" id="{B1BE100B-9539-E440-890D-107E040BCDB5}"/>
                  </a:ext>
                </a:extLst>
              </p:cNvPr>
              <p:cNvSpPr/>
              <p:nvPr/>
            </p:nvSpPr>
            <p:spPr>
              <a:xfrm>
                <a:off x="20076795" y="668019"/>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6035 h 57150"/>
                  <a:gd name="connsiteX6" fmla="*/ 25400 w 57150"/>
                  <a:gd name="connsiteY6" fmla="*/ 29210 h 57150"/>
                  <a:gd name="connsiteX7" fmla="*/ 28575 w 57150"/>
                  <a:gd name="connsiteY7" fmla="*/ 32385 h 57150"/>
                  <a:gd name="connsiteX8" fmla="*/ 31750 w 57150"/>
                  <a:gd name="connsiteY8" fmla="*/ 29210 h 57150"/>
                  <a:gd name="connsiteX9" fmla="*/ 28575 w 57150"/>
                  <a:gd name="connsiteY9" fmla="*/ 2603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6035"/>
                    </a:moveTo>
                    <a:cubicBezTo>
                      <a:pt x="26670" y="26035"/>
                      <a:pt x="25400" y="27305"/>
                      <a:pt x="25400" y="29210"/>
                    </a:cubicBezTo>
                    <a:cubicBezTo>
                      <a:pt x="25400" y="31115"/>
                      <a:pt x="26670" y="32385"/>
                      <a:pt x="28575" y="32385"/>
                    </a:cubicBezTo>
                    <a:cubicBezTo>
                      <a:pt x="30480" y="32385"/>
                      <a:pt x="31750" y="31115"/>
                      <a:pt x="31750" y="29210"/>
                    </a:cubicBezTo>
                    <a:cubicBezTo>
                      <a:pt x="31750" y="27305"/>
                      <a:pt x="30480" y="26035"/>
                      <a:pt x="28575" y="2603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04" name="Graphic 336">
              <a:extLst>
                <a:ext uri="{FF2B5EF4-FFF2-40B4-BE49-F238E27FC236}">
                  <a16:creationId xmlns:a16="http://schemas.microsoft.com/office/drawing/2014/main" id="{25304DAB-4D6E-7642-9498-FD6040FD0C5F}"/>
                </a:ext>
              </a:extLst>
            </p:cNvPr>
            <p:cNvGrpSpPr/>
            <p:nvPr/>
          </p:nvGrpSpPr>
          <p:grpSpPr>
            <a:xfrm>
              <a:off x="20027899" y="786130"/>
              <a:ext cx="57150" cy="57150"/>
              <a:chOff x="20027899" y="786130"/>
              <a:chExt cx="57150" cy="57150"/>
            </a:xfrm>
            <a:grpFill/>
          </p:grpSpPr>
          <p:sp>
            <p:nvSpPr>
              <p:cNvPr id="136" name="Freeform 135">
                <a:extLst>
                  <a:ext uri="{FF2B5EF4-FFF2-40B4-BE49-F238E27FC236}">
                    <a16:creationId xmlns:a16="http://schemas.microsoft.com/office/drawing/2014/main" id="{B22AA09C-759D-D642-BBB3-1A2DED9DECE9}"/>
                  </a:ext>
                </a:extLst>
              </p:cNvPr>
              <p:cNvSpPr/>
              <p:nvPr/>
            </p:nvSpPr>
            <p:spPr>
              <a:xfrm>
                <a:off x="20040599" y="79883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37" name="Freeform 136">
                <a:extLst>
                  <a:ext uri="{FF2B5EF4-FFF2-40B4-BE49-F238E27FC236}">
                    <a16:creationId xmlns:a16="http://schemas.microsoft.com/office/drawing/2014/main" id="{2B877854-F974-834F-B613-0C14877DFFF9}"/>
                  </a:ext>
                </a:extLst>
              </p:cNvPr>
              <p:cNvSpPr/>
              <p:nvPr/>
            </p:nvSpPr>
            <p:spPr>
              <a:xfrm>
                <a:off x="20027899" y="78613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05" name="Graphic 336">
              <a:extLst>
                <a:ext uri="{FF2B5EF4-FFF2-40B4-BE49-F238E27FC236}">
                  <a16:creationId xmlns:a16="http://schemas.microsoft.com/office/drawing/2014/main" id="{4E28A8CB-92EC-AA43-97F4-49712E2862FA}"/>
                </a:ext>
              </a:extLst>
            </p:cNvPr>
            <p:cNvGrpSpPr/>
            <p:nvPr/>
          </p:nvGrpSpPr>
          <p:grpSpPr>
            <a:xfrm>
              <a:off x="20027899" y="974725"/>
              <a:ext cx="57150" cy="57150"/>
              <a:chOff x="20027899" y="974725"/>
              <a:chExt cx="57150" cy="57150"/>
            </a:xfrm>
            <a:grpFill/>
          </p:grpSpPr>
          <p:sp>
            <p:nvSpPr>
              <p:cNvPr id="134" name="Freeform 133">
                <a:extLst>
                  <a:ext uri="{FF2B5EF4-FFF2-40B4-BE49-F238E27FC236}">
                    <a16:creationId xmlns:a16="http://schemas.microsoft.com/office/drawing/2014/main" id="{CD8BCE03-78BD-C042-920F-C1C7C536B74A}"/>
                  </a:ext>
                </a:extLst>
              </p:cNvPr>
              <p:cNvSpPr/>
              <p:nvPr/>
            </p:nvSpPr>
            <p:spPr>
              <a:xfrm>
                <a:off x="20040599" y="98742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35" name="Freeform 134">
                <a:extLst>
                  <a:ext uri="{FF2B5EF4-FFF2-40B4-BE49-F238E27FC236}">
                    <a16:creationId xmlns:a16="http://schemas.microsoft.com/office/drawing/2014/main" id="{46835310-5F35-3244-A2CC-1282F81CE5A2}"/>
                  </a:ext>
                </a:extLst>
              </p:cNvPr>
              <p:cNvSpPr/>
              <p:nvPr/>
            </p:nvSpPr>
            <p:spPr>
              <a:xfrm>
                <a:off x="20027899" y="97472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06" name="Graphic 336">
              <a:extLst>
                <a:ext uri="{FF2B5EF4-FFF2-40B4-BE49-F238E27FC236}">
                  <a16:creationId xmlns:a16="http://schemas.microsoft.com/office/drawing/2014/main" id="{FA971928-13CE-AE41-BA31-43B10CE10CFF}"/>
                </a:ext>
              </a:extLst>
            </p:cNvPr>
            <p:cNvGrpSpPr/>
            <p:nvPr/>
          </p:nvGrpSpPr>
          <p:grpSpPr>
            <a:xfrm>
              <a:off x="19844384" y="655955"/>
              <a:ext cx="57150" cy="57150"/>
              <a:chOff x="19844384" y="655955"/>
              <a:chExt cx="57150" cy="57150"/>
            </a:xfrm>
            <a:grpFill/>
          </p:grpSpPr>
          <p:sp>
            <p:nvSpPr>
              <p:cNvPr id="132" name="Freeform 131">
                <a:extLst>
                  <a:ext uri="{FF2B5EF4-FFF2-40B4-BE49-F238E27FC236}">
                    <a16:creationId xmlns:a16="http://schemas.microsoft.com/office/drawing/2014/main" id="{4EA2B428-F48D-BD40-9E54-B34D422717F4}"/>
                  </a:ext>
                </a:extLst>
              </p:cNvPr>
              <p:cNvSpPr/>
              <p:nvPr/>
            </p:nvSpPr>
            <p:spPr>
              <a:xfrm>
                <a:off x="19857084" y="66865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6" y="0"/>
                      <a:pt x="15875" y="0"/>
                    </a:cubicBezTo>
                    <a:cubicBezTo>
                      <a:pt x="24765"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33" name="Freeform 132">
                <a:extLst>
                  <a:ext uri="{FF2B5EF4-FFF2-40B4-BE49-F238E27FC236}">
                    <a16:creationId xmlns:a16="http://schemas.microsoft.com/office/drawing/2014/main" id="{0E0F703A-2501-6348-84DA-1B671B048893}"/>
                  </a:ext>
                </a:extLst>
              </p:cNvPr>
              <p:cNvSpPr/>
              <p:nvPr/>
            </p:nvSpPr>
            <p:spPr>
              <a:xfrm>
                <a:off x="19844384" y="65595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3815"/>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07" name="Graphic 336">
              <a:extLst>
                <a:ext uri="{FF2B5EF4-FFF2-40B4-BE49-F238E27FC236}">
                  <a16:creationId xmlns:a16="http://schemas.microsoft.com/office/drawing/2014/main" id="{B13011E2-2E15-8D4C-88D1-9C026335CB44}"/>
                </a:ext>
              </a:extLst>
            </p:cNvPr>
            <p:cNvGrpSpPr/>
            <p:nvPr/>
          </p:nvGrpSpPr>
          <p:grpSpPr>
            <a:xfrm>
              <a:off x="19844384" y="1103630"/>
              <a:ext cx="57150" cy="57150"/>
              <a:chOff x="19844384" y="1103630"/>
              <a:chExt cx="57150" cy="57150"/>
            </a:xfrm>
            <a:grpFill/>
          </p:grpSpPr>
          <p:sp>
            <p:nvSpPr>
              <p:cNvPr id="130" name="Freeform 129">
                <a:extLst>
                  <a:ext uri="{FF2B5EF4-FFF2-40B4-BE49-F238E27FC236}">
                    <a16:creationId xmlns:a16="http://schemas.microsoft.com/office/drawing/2014/main" id="{15AE5624-DFBA-E147-B44A-4CD24F33FFF9}"/>
                  </a:ext>
                </a:extLst>
              </p:cNvPr>
              <p:cNvSpPr/>
              <p:nvPr/>
            </p:nvSpPr>
            <p:spPr>
              <a:xfrm>
                <a:off x="19857084" y="111633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7620" y="31750"/>
                      <a:pt x="0" y="24765"/>
                      <a:pt x="0" y="15875"/>
                    </a:cubicBezTo>
                    <a:cubicBezTo>
                      <a:pt x="0" y="6985"/>
                      <a:pt x="6986" y="0"/>
                      <a:pt x="15875" y="0"/>
                    </a:cubicBezTo>
                    <a:cubicBezTo>
                      <a:pt x="24765" y="0"/>
                      <a:pt x="31750" y="7620"/>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31" name="Freeform 130">
                <a:extLst>
                  <a:ext uri="{FF2B5EF4-FFF2-40B4-BE49-F238E27FC236}">
                    <a16:creationId xmlns:a16="http://schemas.microsoft.com/office/drawing/2014/main" id="{55FE85DD-0251-424F-8A64-F4DCC0116144}"/>
                  </a:ext>
                </a:extLst>
              </p:cNvPr>
              <p:cNvSpPr/>
              <p:nvPr/>
            </p:nvSpPr>
            <p:spPr>
              <a:xfrm>
                <a:off x="19844384" y="110363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08" name="Graphic 336">
              <a:extLst>
                <a:ext uri="{FF2B5EF4-FFF2-40B4-BE49-F238E27FC236}">
                  <a16:creationId xmlns:a16="http://schemas.microsoft.com/office/drawing/2014/main" id="{30797858-2E1F-824D-A486-FC8901508696}"/>
                </a:ext>
              </a:extLst>
            </p:cNvPr>
            <p:cNvGrpSpPr/>
            <p:nvPr/>
          </p:nvGrpSpPr>
          <p:grpSpPr>
            <a:xfrm>
              <a:off x="19971384" y="1314450"/>
              <a:ext cx="57150" cy="57150"/>
              <a:chOff x="19971384" y="1314450"/>
              <a:chExt cx="57150" cy="57150"/>
            </a:xfrm>
            <a:grpFill/>
          </p:grpSpPr>
          <p:sp>
            <p:nvSpPr>
              <p:cNvPr id="128" name="Freeform 127">
                <a:extLst>
                  <a:ext uri="{FF2B5EF4-FFF2-40B4-BE49-F238E27FC236}">
                    <a16:creationId xmlns:a16="http://schemas.microsoft.com/office/drawing/2014/main" id="{412C3C1A-3F5B-8F41-A5C5-E7FC18FA2BEE}"/>
                  </a:ext>
                </a:extLst>
              </p:cNvPr>
              <p:cNvSpPr/>
              <p:nvPr/>
            </p:nvSpPr>
            <p:spPr>
              <a:xfrm>
                <a:off x="19984084" y="132715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6" y="31750"/>
                      <a:pt x="0" y="24765"/>
                      <a:pt x="0" y="15875"/>
                    </a:cubicBezTo>
                    <a:cubicBezTo>
                      <a:pt x="0" y="6985"/>
                      <a:pt x="6986" y="0"/>
                      <a:pt x="15875" y="0"/>
                    </a:cubicBezTo>
                    <a:cubicBezTo>
                      <a:pt x="24130"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29" name="Freeform 128">
                <a:extLst>
                  <a:ext uri="{FF2B5EF4-FFF2-40B4-BE49-F238E27FC236}">
                    <a16:creationId xmlns:a16="http://schemas.microsoft.com/office/drawing/2014/main" id="{6C897306-F08F-FB4B-B441-FE0489F90943}"/>
                  </a:ext>
                </a:extLst>
              </p:cNvPr>
              <p:cNvSpPr/>
              <p:nvPr/>
            </p:nvSpPr>
            <p:spPr>
              <a:xfrm>
                <a:off x="19971384" y="131445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29845"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09" name="Graphic 336">
              <a:extLst>
                <a:ext uri="{FF2B5EF4-FFF2-40B4-BE49-F238E27FC236}">
                  <a16:creationId xmlns:a16="http://schemas.microsoft.com/office/drawing/2014/main" id="{0435D1FA-5CB5-7C48-BF74-49FACF39D682}"/>
                </a:ext>
              </a:extLst>
            </p:cNvPr>
            <p:cNvGrpSpPr/>
            <p:nvPr/>
          </p:nvGrpSpPr>
          <p:grpSpPr>
            <a:xfrm>
              <a:off x="20281265" y="766444"/>
              <a:ext cx="57150" cy="57150"/>
              <a:chOff x="20281265" y="766444"/>
              <a:chExt cx="57150" cy="57150"/>
            </a:xfrm>
            <a:grpFill/>
          </p:grpSpPr>
          <p:sp>
            <p:nvSpPr>
              <p:cNvPr id="126" name="Freeform 125">
                <a:extLst>
                  <a:ext uri="{FF2B5EF4-FFF2-40B4-BE49-F238E27FC236}">
                    <a16:creationId xmlns:a16="http://schemas.microsoft.com/office/drawing/2014/main" id="{978A0356-F063-9740-97CD-91E4306C09A7}"/>
                  </a:ext>
                </a:extLst>
              </p:cNvPr>
              <p:cNvSpPr/>
              <p:nvPr/>
            </p:nvSpPr>
            <p:spPr>
              <a:xfrm>
                <a:off x="20293965" y="779144"/>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27" name="Freeform 126">
                <a:extLst>
                  <a:ext uri="{FF2B5EF4-FFF2-40B4-BE49-F238E27FC236}">
                    <a16:creationId xmlns:a16="http://schemas.microsoft.com/office/drawing/2014/main" id="{1CE9E9D0-0298-2D41-A042-579F29853107}"/>
                  </a:ext>
                </a:extLst>
              </p:cNvPr>
              <p:cNvSpPr/>
              <p:nvPr/>
            </p:nvSpPr>
            <p:spPr>
              <a:xfrm>
                <a:off x="20281265" y="76644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10" name="Graphic 336">
              <a:extLst>
                <a:ext uri="{FF2B5EF4-FFF2-40B4-BE49-F238E27FC236}">
                  <a16:creationId xmlns:a16="http://schemas.microsoft.com/office/drawing/2014/main" id="{F5F38480-2B18-5241-87E4-06F8C2F51417}"/>
                </a:ext>
              </a:extLst>
            </p:cNvPr>
            <p:cNvGrpSpPr/>
            <p:nvPr/>
          </p:nvGrpSpPr>
          <p:grpSpPr>
            <a:xfrm>
              <a:off x="20284440" y="575309"/>
              <a:ext cx="57150" cy="57150"/>
              <a:chOff x="20284440" y="575309"/>
              <a:chExt cx="57150" cy="57150"/>
            </a:xfrm>
            <a:grpFill/>
          </p:grpSpPr>
          <p:sp>
            <p:nvSpPr>
              <p:cNvPr id="124" name="Freeform 123">
                <a:extLst>
                  <a:ext uri="{FF2B5EF4-FFF2-40B4-BE49-F238E27FC236}">
                    <a16:creationId xmlns:a16="http://schemas.microsoft.com/office/drawing/2014/main" id="{110885D2-E1D4-DF45-B98B-1001F7B87075}"/>
                  </a:ext>
                </a:extLst>
              </p:cNvPr>
              <p:cNvSpPr/>
              <p:nvPr/>
            </p:nvSpPr>
            <p:spPr>
              <a:xfrm>
                <a:off x="20297140" y="588009"/>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25" name="Freeform 124">
                <a:extLst>
                  <a:ext uri="{FF2B5EF4-FFF2-40B4-BE49-F238E27FC236}">
                    <a16:creationId xmlns:a16="http://schemas.microsoft.com/office/drawing/2014/main" id="{B7D3ECE8-EDD4-634B-9ED3-B81771104691}"/>
                  </a:ext>
                </a:extLst>
              </p:cNvPr>
              <p:cNvSpPr/>
              <p:nvPr/>
            </p:nvSpPr>
            <p:spPr>
              <a:xfrm>
                <a:off x="20284440" y="575309"/>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29845"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11" name="Graphic 336">
              <a:extLst>
                <a:ext uri="{FF2B5EF4-FFF2-40B4-BE49-F238E27FC236}">
                  <a16:creationId xmlns:a16="http://schemas.microsoft.com/office/drawing/2014/main" id="{9B83CE27-DA79-2943-AF8C-E3556611AFB4}"/>
                </a:ext>
              </a:extLst>
            </p:cNvPr>
            <p:cNvGrpSpPr/>
            <p:nvPr/>
          </p:nvGrpSpPr>
          <p:grpSpPr>
            <a:xfrm>
              <a:off x="20315555" y="1181100"/>
              <a:ext cx="57150" cy="57150"/>
              <a:chOff x="20315555" y="1181100"/>
              <a:chExt cx="57150" cy="57150"/>
            </a:xfrm>
            <a:grpFill/>
          </p:grpSpPr>
          <p:sp>
            <p:nvSpPr>
              <p:cNvPr id="122" name="Freeform 121">
                <a:extLst>
                  <a:ext uri="{FF2B5EF4-FFF2-40B4-BE49-F238E27FC236}">
                    <a16:creationId xmlns:a16="http://schemas.microsoft.com/office/drawing/2014/main" id="{E6690CC8-8A92-CB40-AE3E-6C8FDFB09024}"/>
                  </a:ext>
                </a:extLst>
              </p:cNvPr>
              <p:cNvSpPr/>
              <p:nvPr/>
            </p:nvSpPr>
            <p:spPr>
              <a:xfrm>
                <a:off x="20328255" y="119380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23" name="Freeform 122">
                <a:extLst>
                  <a:ext uri="{FF2B5EF4-FFF2-40B4-BE49-F238E27FC236}">
                    <a16:creationId xmlns:a16="http://schemas.microsoft.com/office/drawing/2014/main" id="{0B30E93E-A81B-5243-8F23-E8898195A614}"/>
                  </a:ext>
                </a:extLst>
              </p:cNvPr>
              <p:cNvSpPr/>
              <p:nvPr/>
            </p:nvSpPr>
            <p:spPr>
              <a:xfrm>
                <a:off x="20315555" y="118110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7305"/>
                      <a:pt x="30480"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12" name="Graphic 336">
              <a:extLst>
                <a:ext uri="{FF2B5EF4-FFF2-40B4-BE49-F238E27FC236}">
                  <a16:creationId xmlns:a16="http://schemas.microsoft.com/office/drawing/2014/main" id="{B2719F93-A9AB-B848-93A9-1C03F7911CA7}"/>
                </a:ext>
              </a:extLst>
            </p:cNvPr>
            <p:cNvGrpSpPr/>
            <p:nvPr/>
          </p:nvGrpSpPr>
          <p:grpSpPr>
            <a:xfrm>
              <a:off x="19630390" y="1182369"/>
              <a:ext cx="57150" cy="57150"/>
              <a:chOff x="19630390" y="1182369"/>
              <a:chExt cx="57150" cy="57150"/>
            </a:xfrm>
            <a:grpFill/>
          </p:grpSpPr>
          <p:sp>
            <p:nvSpPr>
              <p:cNvPr id="120" name="Freeform 119">
                <a:extLst>
                  <a:ext uri="{FF2B5EF4-FFF2-40B4-BE49-F238E27FC236}">
                    <a16:creationId xmlns:a16="http://schemas.microsoft.com/office/drawing/2014/main" id="{7AD52793-19C5-D44D-901A-579923B2A83E}"/>
                  </a:ext>
                </a:extLst>
              </p:cNvPr>
              <p:cNvSpPr/>
              <p:nvPr/>
            </p:nvSpPr>
            <p:spPr>
              <a:xfrm>
                <a:off x="19642455" y="1195069"/>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5" y="31750"/>
                      <a:pt x="15875" y="31750"/>
                    </a:cubicBezTo>
                    <a:cubicBezTo>
                      <a:pt x="6985" y="31750"/>
                      <a:pt x="0" y="24765"/>
                      <a:pt x="0" y="15875"/>
                    </a:cubicBezTo>
                    <a:cubicBezTo>
                      <a:pt x="0" y="6985"/>
                      <a:pt x="6985" y="0"/>
                      <a:pt x="15875" y="0"/>
                    </a:cubicBezTo>
                    <a:cubicBezTo>
                      <a:pt x="24765"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21" name="Freeform 120">
                <a:extLst>
                  <a:ext uri="{FF2B5EF4-FFF2-40B4-BE49-F238E27FC236}">
                    <a16:creationId xmlns:a16="http://schemas.microsoft.com/office/drawing/2014/main" id="{D975F36E-A33B-A047-9E05-517F306DEECB}"/>
                  </a:ext>
                </a:extLst>
              </p:cNvPr>
              <p:cNvSpPr/>
              <p:nvPr/>
            </p:nvSpPr>
            <p:spPr>
              <a:xfrm>
                <a:off x="19630390" y="1182369"/>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6515" y="44450"/>
                      <a:pt x="43815"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115" y="26670"/>
                      <a:pt x="29845"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13" name="Graphic 336">
              <a:extLst>
                <a:ext uri="{FF2B5EF4-FFF2-40B4-BE49-F238E27FC236}">
                  <a16:creationId xmlns:a16="http://schemas.microsoft.com/office/drawing/2014/main" id="{A31CB320-B6C3-BD4A-8176-708579B5D30D}"/>
                </a:ext>
              </a:extLst>
            </p:cNvPr>
            <p:cNvGrpSpPr/>
            <p:nvPr/>
          </p:nvGrpSpPr>
          <p:grpSpPr>
            <a:xfrm>
              <a:off x="19743420" y="716915"/>
              <a:ext cx="57150" cy="57150"/>
              <a:chOff x="19743420" y="716915"/>
              <a:chExt cx="57150" cy="57150"/>
            </a:xfrm>
            <a:grpFill/>
          </p:grpSpPr>
          <p:sp>
            <p:nvSpPr>
              <p:cNvPr id="118" name="Freeform 117">
                <a:extLst>
                  <a:ext uri="{FF2B5EF4-FFF2-40B4-BE49-F238E27FC236}">
                    <a16:creationId xmlns:a16="http://schemas.microsoft.com/office/drawing/2014/main" id="{6027F472-4303-8044-A6F4-289EFC035668}"/>
                  </a:ext>
                </a:extLst>
              </p:cNvPr>
              <p:cNvSpPr/>
              <p:nvPr/>
            </p:nvSpPr>
            <p:spPr>
              <a:xfrm>
                <a:off x="19756120" y="729615"/>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4" y="31750"/>
                      <a:pt x="15875" y="31750"/>
                    </a:cubicBezTo>
                    <a:cubicBezTo>
                      <a:pt x="6985" y="31750"/>
                      <a:pt x="0" y="24765"/>
                      <a:pt x="0" y="15875"/>
                    </a:cubicBezTo>
                    <a:cubicBezTo>
                      <a:pt x="0" y="6985"/>
                      <a:pt x="6985" y="0"/>
                      <a:pt x="15875" y="0"/>
                    </a:cubicBezTo>
                    <a:cubicBezTo>
                      <a:pt x="24764"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19" name="Freeform 118">
                <a:extLst>
                  <a:ext uri="{FF2B5EF4-FFF2-40B4-BE49-F238E27FC236}">
                    <a16:creationId xmlns:a16="http://schemas.microsoft.com/office/drawing/2014/main" id="{B2F9E150-D9B5-FB4D-AF99-ADE658E8DD1A}"/>
                  </a:ext>
                </a:extLst>
              </p:cNvPr>
              <p:cNvSpPr/>
              <p:nvPr/>
            </p:nvSpPr>
            <p:spPr>
              <a:xfrm>
                <a:off x="19743420" y="71691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14" name="Graphic 336">
              <a:extLst>
                <a:ext uri="{FF2B5EF4-FFF2-40B4-BE49-F238E27FC236}">
                  <a16:creationId xmlns:a16="http://schemas.microsoft.com/office/drawing/2014/main" id="{9882D5C6-D7C8-CB44-BC5F-E9C2C96FA1EB}"/>
                </a:ext>
              </a:extLst>
            </p:cNvPr>
            <p:cNvGrpSpPr/>
            <p:nvPr/>
          </p:nvGrpSpPr>
          <p:grpSpPr>
            <a:xfrm>
              <a:off x="19641820" y="586740"/>
              <a:ext cx="57150" cy="57150"/>
              <a:chOff x="19641820" y="586740"/>
              <a:chExt cx="57150" cy="57150"/>
            </a:xfrm>
            <a:grpFill/>
          </p:grpSpPr>
          <p:sp>
            <p:nvSpPr>
              <p:cNvPr id="116" name="Freeform 115">
                <a:extLst>
                  <a:ext uri="{FF2B5EF4-FFF2-40B4-BE49-F238E27FC236}">
                    <a16:creationId xmlns:a16="http://schemas.microsoft.com/office/drawing/2014/main" id="{D3A3C0C6-5DA1-DE42-9BFD-5970BB3B3D51}"/>
                  </a:ext>
                </a:extLst>
              </p:cNvPr>
              <p:cNvSpPr/>
              <p:nvPr/>
            </p:nvSpPr>
            <p:spPr>
              <a:xfrm>
                <a:off x="19654520" y="599440"/>
                <a:ext cx="31750" cy="31750"/>
              </a:xfrm>
              <a:custGeom>
                <a:avLst/>
                <a:gdLst>
                  <a:gd name="connsiteX0" fmla="*/ 31750 w 31750"/>
                  <a:gd name="connsiteY0" fmla="*/ 15875 h 31750"/>
                  <a:gd name="connsiteX1" fmla="*/ 15875 w 31750"/>
                  <a:gd name="connsiteY1" fmla="*/ 31750 h 31750"/>
                  <a:gd name="connsiteX2" fmla="*/ 0 w 31750"/>
                  <a:gd name="connsiteY2" fmla="*/ 15875 h 31750"/>
                  <a:gd name="connsiteX3" fmla="*/ 15875 w 31750"/>
                  <a:gd name="connsiteY3" fmla="*/ 0 h 31750"/>
                  <a:gd name="connsiteX4" fmla="*/ 31750 w 31750"/>
                  <a:gd name="connsiteY4" fmla="*/ 15875 h 3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50" h="31750">
                    <a:moveTo>
                      <a:pt x="31750" y="15875"/>
                    </a:moveTo>
                    <a:cubicBezTo>
                      <a:pt x="31750" y="24765"/>
                      <a:pt x="24764" y="31750"/>
                      <a:pt x="15875" y="31750"/>
                    </a:cubicBezTo>
                    <a:cubicBezTo>
                      <a:pt x="7620" y="31750"/>
                      <a:pt x="0" y="24765"/>
                      <a:pt x="0" y="15875"/>
                    </a:cubicBezTo>
                    <a:cubicBezTo>
                      <a:pt x="0" y="6985"/>
                      <a:pt x="6985" y="0"/>
                      <a:pt x="15875" y="0"/>
                    </a:cubicBezTo>
                    <a:cubicBezTo>
                      <a:pt x="24764" y="0"/>
                      <a:pt x="31750" y="6985"/>
                      <a:pt x="31750" y="15875"/>
                    </a:cubicBezTo>
                    <a:close/>
                  </a:path>
                </a:pathLst>
              </a:custGeom>
              <a:grpFill/>
              <a:ln w="6350" cap="flat">
                <a:noFill/>
                <a:prstDash val="solid"/>
                <a:miter/>
              </a:ln>
            </p:spPr>
            <p:txBody>
              <a:bodyPr rtlCol="0" anchor="ctr"/>
              <a:lstStyle/>
              <a:p>
                <a:endParaRPr lang="en-US">
                  <a:solidFill>
                    <a:schemeClr val="tx2"/>
                  </a:solidFill>
                </a:endParaRPr>
              </a:p>
            </p:txBody>
          </p:sp>
          <p:sp>
            <p:nvSpPr>
              <p:cNvPr id="117" name="Freeform 116">
                <a:extLst>
                  <a:ext uri="{FF2B5EF4-FFF2-40B4-BE49-F238E27FC236}">
                    <a16:creationId xmlns:a16="http://schemas.microsoft.com/office/drawing/2014/main" id="{EAFD8133-06CE-FC4F-9854-6386F26E630B}"/>
                  </a:ext>
                </a:extLst>
              </p:cNvPr>
              <p:cNvSpPr/>
              <p:nvPr/>
            </p:nvSpPr>
            <p:spPr>
              <a:xfrm>
                <a:off x="19641820" y="586740"/>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 name="connsiteX5" fmla="*/ 28575 w 57150"/>
                  <a:gd name="connsiteY5" fmla="*/ 25400 h 57150"/>
                  <a:gd name="connsiteX6" fmla="*/ 25400 w 57150"/>
                  <a:gd name="connsiteY6" fmla="*/ 28575 h 57150"/>
                  <a:gd name="connsiteX7" fmla="*/ 28575 w 57150"/>
                  <a:gd name="connsiteY7" fmla="*/ 31750 h 57150"/>
                  <a:gd name="connsiteX8" fmla="*/ 31750 w 57150"/>
                  <a:gd name="connsiteY8" fmla="*/ 28575 h 57150"/>
                  <a:gd name="connsiteX9" fmla="*/ 28575 w 57150"/>
                  <a:gd name="connsiteY9" fmla="*/ 254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57150">
                    <a:moveTo>
                      <a:pt x="28575" y="57150"/>
                    </a:moveTo>
                    <a:cubicBezTo>
                      <a:pt x="12700" y="57150"/>
                      <a:pt x="0" y="44450"/>
                      <a:pt x="0" y="28575"/>
                    </a:cubicBezTo>
                    <a:cubicBezTo>
                      <a:pt x="0" y="12700"/>
                      <a:pt x="12700" y="0"/>
                      <a:pt x="28575" y="0"/>
                    </a:cubicBezTo>
                    <a:cubicBezTo>
                      <a:pt x="44450" y="0"/>
                      <a:pt x="57150" y="12700"/>
                      <a:pt x="57150" y="28575"/>
                    </a:cubicBezTo>
                    <a:cubicBezTo>
                      <a:pt x="57150" y="44450"/>
                      <a:pt x="44450" y="57150"/>
                      <a:pt x="28575" y="57150"/>
                    </a:cubicBezTo>
                    <a:close/>
                    <a:moveTo>
                      <a:pt x="28575" y="25400"/>
                    </a:moveTo>
                    <a:cubicBezTo>
                      <a:pt x="26670" y="25400"/>
                      <a:pt x="25400" y="26670"/>
                      <a:pt x="25400" y="28575"/>
                    </a:cubicBezTo>
                    <a:cubicBezTo>
                      <a:pt x="25400" y="30480"/>
                      <a:pt x="26670" y="31750"/>
                      <a:pt x="28575" y="31750"/>
                    </a:cubicBezTo>
                    <a:cubicBezTo>
                      <a:pt x="30480" y="31750"/>
                      <a:pt x="31750" y="30480"/>
                      <a:pt x="31750" y="28575"/>
                    </a:cubicBezTo>
                    <a:cubicBezTo>
                      <a:pt x="31750" y="26670"/>
                      <a:pt x="30480" y="25400"/>
                      <a:pt x="28575" y="25400"/>
                    </a:cubicBezTo>
                    <a:close/>
                  </a:path>
                </a:pathLst>
              </a:custGeom>
              <a:grpFill/>
              <a:ln w="6350" cap="flat">
                <a:noFill/>
                <a:prstDash val="solid"/>
                <a:miter/>
              </a:ln>
            </p:spPr>
            <p:txBody>
              <a:bodyPr rtlCol="0" anchor="ctr"/>
              <a:lstStyle/>
              <a:p>
                <a:endParaRPr lang="en-US">
                  <a:solidFill>
                    <a:schemeClr val="tx2"/>
                  </a:solidFill>
                </a:endParaRPr>
              </a:p>
            </p:txBody>
          </p:sp>
        </p:grpSp>
        <p:sp>
          <p:nvSpPr>
            <p:cNvPr id="115" name="Freeform 114">
              <a:extLst>
                <a:ext uri="{FF2B5EF4-FFF2-40B4-BE49-F238E27FC236}">
                  <a16:creationId xmlns:a16="http://schemas.microsoft.com/office/drawing/2014/main" id="{6F0BC7FA-A78E-E94C-BFCD-1B1D2A5E7162}"/>
                </a:ext>
              </a:extLst>
            </p:cNvPr>
            <p:cNvSpPr/>
            <p:nvPr/>
          </p:nvSpPr>
          <p:spPr>
            <a:xfrm>
              <a:off x="19987259" y="975994"/>
              <a:ext cx="334645" cy="367030"/>
            </a:xfrm>
            <a:custGeom>
              <a:avLst/>
              <a:gdLst>
                <a:gd name="connsiteX0" fmla="*/ 25400 w 334645"/>
                <a:gd name="connsiteY0" fmla="*/ 367030 h 367030"/>
                <a:gd name="connsiteX1" fmla="*/ 0 w 334645"/>
                <a:gd name="connsiteY1" fmla="*/ 367030 h 367030"/>
                <a:gd name="connsiteX2" fmla="*/ 0 w 334645"/>
                <a:gd name="connsiteY2" fmla="*/ 184785 h 367030"/>
                <a:gd name="connsiteX3" fmla="*/ 8255 w 334645"/>
                <a:gd name="connsiteY3" fmla="*/ 172720 h 367030"/>
                <a:gd name="connsiteX4" fmla="*/ 22225 w 334645"/>
                <a:gd name="connsiteY4" fmla="*/ 176530 h 367030"/>
                <a:gd name="connsiteX5" fmla="*/ 153036 w 334645"/>
                <a:gd name="connsiteY5" fmla="*/ 325755 h 367030"/>
                <a:gd name="connsiteX6" fmla="*/ 311786 w 334645"/>
                <a:gd name="connsiteY6" fmla="*/ 0 h 367030"/>
                <a:gd name="connsiteX7" fmla="*/ 334645 w 334645"/>
                <a:gd name="connsiteY7" fmla="*/ 11430 h 367030"/>
                <a:gd name="connsiteX8" fmla="*/ 167640 w 334645"/>
                <a:gd name="connsiteY8" fmla="*/ 354330 h 367030"/>
                <a:gd name="connsiteX9" fmla="*/ 158115 w 334645"/>
                <a:gd name="connsiteY9" fmla="*/ 361315 h 367030"/>
                <a:gd name="connsiteX10" fmla="*/ 146686 w 334645"/>
                <a:gd name="connsiteY10" fmla="*/ 356870 h 367030"/>
                <a:gd name="connsiteX11" fmla="*/ 26036 w 334645"/>
                <a:gd name="connsiteY11" fmla="*/ 218440 h 367030"/>
                <a:gd name="connsiteX12" fmla="*/ 26036 w 334645"/>
                <a:gd name="connsiteY12" fmla="*/ 367030 h 36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645" h="367030">
                  <a:moveTo>
                    <a:pt x="25400" y="367030"/>
                  </a:moveTo>
                  <a:lnTo>
                    <a:pt x="0" y="367030"/>
                  </a:lnTo>
                  <a:lnTo>
                    <a:pt x="0" y="184785"/>
                  </a:lnTo>
                  <a:cubicBezTo>
                    <a:pt x="0" y="179705"/>
                    <a:pt x="3175" y="174625"/>
                    <a:pt x="8255" y="172720"/>
                  </a:cubicBezTo>
                  <a:cubicBezTo>
                    <a:pt x="13336" y="170815"/>
                    <a:pt x="19050" y="172085"/>
                    <a:pt x="22225" y="176530"/>
                  </a:cubicBezTo>
                  <a:lnTo>
                    <a:pt x="153036" y="325755"/>
                  </a:lnTo>
                  <a:lnTo>
                    <a:pt x="311786" y="0"/>
                  </a:lnTo>
                  <a:lnTo>
                    <a:pt x="334645" y="11430"/>
                  </a:lnTo>
                  <a:lnTo>
                    <a:pt x="167640" y="354330"/>
                  </a:lnTo>
                  <a:cubicBezTo>
                    <a:pt x="165736" y="358140"/>
                    <a:pt x="161925" y="360680"/>
                    <a:pt x="158115" y="361315"/>
                  </a:cubicBezTo>
                  <a:cubicBezTo>
                    <a:pt x="153670" y="361950"/>
                    <a:pt x="149861" y="360045"/>
                    <a:pt x="146686" y="356870"/>
                  </a:cubicBezTo>
                  <a:lnTo>
                    <a:pt x="26036" y="218440"/>
                  </a:lnTo>
                  <a:lnTo>
                    <a:pt x="26036" y="367030"/>
                  </a:lnTo>
                  <a:close/>
                </a:path>
              </a:pathLst>
            </a:custGeom>
            <a:grpFill/>
            <a:ln w="6350" cap="flat">
              <a:noFill/>
              <a:prstDash val="solid"/>
              <a:miter/>
            </a:ln>
          </p:spPr>
          <p:txBody>
            <a:bodyPr rtlCol="0" anchor="ctr"/>
            <a:lstStyle/>
            <a:p>
              <a:endParaRPr lang="en-US">
                <a:solidFill>
                  <a:schemeClr val="tx2"/>
                </a:solidFill>
              </a:endParaRPr>
            </a:p>
          </p:txBody>
        </p:sp>
      </p:grpSp>
      <p:grpSp>
        <p:nvGrpSpPr>
          <p:cNvPr id="166" name="Group 165">
            <a:extLst>
              <a:ext uri="{FF2B5EF4-FFF2-40B4-BE49-F238E27FC236}">
                <a16:creationId xmlns:a16="http://schemas.microsoft.com/office/drawing/2014/main" id="{07AA025D-901C-C64C-AA3C-D60A282EA7C7}"/>
              </a:ext>
            </a:extLst>
          </p:cNvPr>
          <p:cNvGrpSpPr>
            <a:grpSpLocks noChangeAspect="1"/>
          </p:cNvGrpSpPr>
          <p:nvPr/>
        </p:nvGrpSpPr>
        <p:grpSpPr>
          <a:xfrm>
            <a:off x="2908187" y="1459261"/>
            <a:ext cx="414921" cy="477525"/>
            <a:chOff x="22678390" y="495934"/>
            <a:chExt cx="799486" cy="920115"/>
          </a:xfrm>
          <a:solidFill>
            <a:srgbClr val="41547D"/>
          </a:solidFill>
        </p:grpSpPr>
        <p:sp>
          <p:nvSpPr>
            <p:cNvPr id="167" name="Freeform 166">
              <a:extLst>
                <a:ext uri="{FF2B5EF4-FFF2-40B4-BE49-F238E27FC236}">
                  <a16:creationId xmlns:a16="http://schemas.microsoft.com/office/drawing/2014/main" id="{3F98C3D7-EE5D-2C49-9D5B-0B8494066884}"/>
                </a:ext>
              </a:extLst>
            </p:cNvPr>
            <p:cNvSpPr/>
            <p:nvPr/>
          </p:nvSpPr>
          <p:spPr>
            <a:xfrm>
              <a:off x="22695534" y="511809"/>
              <a:ext cx="766445" cy="887729"/>
            </a:xfrm>
            <a:custGeom>
              <a:avLst/>
              <a:gdLst>
                <a:gd name="connsiteX0" fmla="*/ 648336 w 766445"/>
                <a:gd name="connsiteY0" fmla="*/ 887730 h 887729"/>
                <a:gd name="connsiteX1" fmla="*/ 424815 w 766445"/>
                <a:gd name="connsiteY1" fmla="*/ 887730 h 887729"/>
                <a:gd name="connsiteX2" fmla="*/ 412115 w 766445"/>
                <a:gd name="connsiteY2" fmla="*/ 875030 h 887729"/>
                <a:gd name="connsiteX3" fmla="*/ 412115 w 766445"/>
                <a:gd name="connsiteY3" fmla="*/ 730250 h 887729"/>
                <a:gd name="connsiteX4" fmla="*/ 12700 w 766445"/>
                <a:gd name="connsiteY4" fmla="*/ 730250 h 887729"/>
                <a:gd name="connsiteX5" fmla="*/ 0 w 766445"/>
                <a:gd name="connsiteY5" fmla="*/ 717550 h 887729"/>
                <a:gd name="connsiteX6" fmla="*/ 0 w 766445"/>
                <a:gd name="connsiteY6" fmla="*/ 521970 h 887729"/>
                <a:gd name="connsiteX7" fmla="*/ 1905 w 766445"/>
                <a:gd name="connsiteY7" fmla="*/ 514985 h 887729"/>
                <a:gd name="connsiteX8" fmla="*/ 328930 w 766445"/>
                <a:gd name="connsiteY8" fmla="*/ 5715 h 887729"/>
                <a:gd name="connsiteX9" fmla="*/ 339725 w 766445"/>
                <a:gd name="connsiteY9" fmla="*/ 0 h 887729"/>
                <a:gd name="connsiteX10" fmla="*/ 648970 w 766445"/>
                <a:gd name="connsiteY10" fmla="*/ 0 h 887729"/>
                <a:gd name="connsiteX11" fmla="*/ 661670 w 766445"/>
                <a:gd name="connsiteY11" fmla="*/ 12700 h 887729"/>
                <a:gd name="connsiteX12" fmla="*/ 661670 w 766445"/>
                <a:gd name="connsiteY12" fmla="*/ 509270 h 887729"/>
                <a:gd name="connsiteX13" fmla="*/ 753745 w 766445"/>
                <a:gd name="connsiteY13" fmla="*/ 509270 h 887729"/>
                <a:gd name="connsiteX14" fmla="*/ 766445 w 766445"/>
                <a:gd name="connsiteY14" fmla="*/ 521970 h 887729"/>
                <a:gd name="connsiteX15" fmla="*/ 766445 w 766445"/>
                <a:gd name="connsiteY15" fmla="*/ 717550 h 887729"/>
                <a:gd name="connsiteX16" fmla="*/ 753745 w 766445"/>
                <a:gd name="connsiteY16" fmla="*/ 730250 h 887729"/>
                <a:gd name="connsiteX17" fmla="*/ 661670 w 766445"/>
                <a:gd name="connsiteY17" fmla="*/ 730250 h 887729"/>
                <a:gd name="connsiteX18" fmla="*/ 661670 w 766445"/>
                <a:gd name="connsiteY18" fmla="*/ 875030 h 887729"/>
                <a:gd name="connsiteX19" fmla="*/ 648336 w 766445"/>
                <a:gd name="connsiteY19" fmla="*/ 887730 h 887729"/>
                <a:gd name="connsiteX20" fmla="*/ 437515 w 766445"/>
                <a:gd name="connsiteY20" fmla="*/ 862330 h 887729"/>
                <a:gd name="connsiteX21" fmla="*/ 635636 w 766445"/>
                <a:gd name="connsiteY21" fmla="*/ 862330 h 887729"/>
                <a:gd name="connsiteX22" fmla="*/ 635636 w 766445"/>
                <a:gd name="connsiteY22" fmla="*/ 717550 h 887729"/>
                <a:gd name="connsiteX23" fmla="*/ 648336 w 766445"/>
                <a:gd name="connsiteY23" fmla="*/ 704850 h 887729"/>
                <a:gd name="connsiteX24" fmla="*/ 740411 w 766445"/>
                <a:gd name="connsiteY24" fmla="*/ 704850 h 887729"/>
                <a:gd name="connsiteX25" fmla="*/ 740411 w 766445"/>
                <a:gd name="connsiteY25" fmla="*/ 534670 h 887729"/>
                <a:gd name="connsiteX26" fmla="*/ 648336 w 766445"/>
                <a:gd name="connsiteY26" fmla="*/ 534670 h 887729"/>
                <a:gd name="connsiteX27" fmla="*/ 635636 w 766445"/>
                <a:gd name="connsiteY27" fmla="*/ 521970 h 887729"/>
                <a:gd name="connsiteX28" fmla="*/ 635636 w 766445"/>
                <a:gd name="connsiteY28" fmla="*/ 25400 h 887729"/>
                <a:gd name="connsiteX29" fmla="*/ 346075 w 766445"/>
                <a:gd name="connsiteY29" fmla="*/ 25400 h 887729"/>
                <a:gd name="connsiteX30" fmla="*/ 24765 w 766445"/>
                <a:gd name="connsiteY30" fmla="*/ 525780 h 887729"/>
                <a:gd name="connsiteX31" fmla="*/ 24765 w 766445"/>
                <a:gd name="connsiteY31" fmla="*/ 704850 h 887729"/>
                <a:gd name="connsiteX32" fmla="*/ 424180 w 766445"/>
                <a:gd name="connsiteY32" fmla="*/ 704850 h 887729"/>
                <a:gd name="connsiteX33" fmla="*/ 436880 w 766445"/>
                <a:gd name="connsiteY33" fmla="*/ 717550 h 887729"/>
                <a:gd name="connsiteX34" fmla="*/ 436880 w 766445"/>
                <a:gd name="connsiteY34" fmla="*/ 862330 h 887729"/>
                <a:gd name="connsiteX35" fmla="*/ 424815 w 766445"/>
                <a:gd name="connsiteY35" fmla="*/ 534670 h 887729"/>
                <a:gd name="connsiteX36" fmla="*/ 227965 w 766445"/>
                <a:gd name="connsiteY36" fmla="*/ 534670 h 887729"/>
                <a:gd name="connsiteX37" fmla="*/ 217170 w 766445"/>
                <a:gd name="connsiteY37" fmla="*/ 528320 h 887729"/>
                <a:gd name="connsiteX38" fmla="*/ 217805 w 766445"/>
                <a:gd name="connsiteY38" fmla="*/ 515620 h 887729"/>
                <a:gd name="connsiteX39" fmla="*/ 414655 w 766445"/>
                <a:gd name="connsiteY39" fmla="*/ 200025 h 887729"/>
                <a:gd name="connsiteX40" fmla="*/ 428625 w 766445"/>
                <a:gd name="connsiteY40" fmla="*/ 194310 h 887729"/>
                <a:gd name="connsiteX41" fmla="*/ 437515 w 766445"/>
                <a:gd name="connsiteY41" fmla="*/ 206375 h 887729"/>
                <a:gd name="connsiteX42" fmla="*/ 437515 w 766445"/>
                <a:gd name="connsiteY42" fmla="*/ 521970 h 887729"/>
                <a:gd name="connsiteX43" fmla="*/ 424815 w 766445"/>
                <a:gd name="connsiteY43" fmla="*/ 534670 h 887729"/>
                <a:gd name="connsiteX44" fmla="*/ 251461 w 766445"/>
                <a:gd name="connsiteY44" fmla="*/ 509270 h 887729"/>
                <a:gd name="connsiteX45" fmla="*/ 412750 w 766445"/>
                <a:gd name="connsiteY45" fmla="*/ 509270 h 887729"/>
                <a:gd name="connsiteX46" fmla="*/ 412750 w 766445"/>
                <a:gd name="connsiteY46" fmla="*/ 250825 h 887729"/>
                <a:gd name="connsiteX47" fmla="*/ 251461 w 766445"/>
                <a:gd name="connsiteY47" fmla="*/ 509270 h 88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766445" h="887729">
                  <a:moveTo>
                    <a:pt x="648336" y="887730"/>
                  </a:moveTo>
                  <a:lnTo>
                    <a:pt x="424815" y="887730"/>
                  </a:lnTo>
                  <a:cubicBezTo>
                    <a:pt x="417830" y="887730"/>
                    <a:pt x="412115" y="882015"/>
                    <a:pt x="412115" y="875030"/>
                  </a:cubicBezTo>
                  <a:lnTo>
                    <a:pt x="412115" y="730250"/>
                  </a:lnTo>
                  <a:lnTo>
                    <a:pt x="12700" y="730250"/>
                  </a:lnTo>
                  <a:cubicBezTo>
                    <a:pt x="5715" y="730250"/>
                    <a:pt x="0" y="724535"/>
                    <a:pt x="0" y="717550"/>
                  </a:cubicBezTo>
                  <a:lnTo>
                    <a:pt x="0" y="521970"/>
                  </a:lnTo>
                  <a:cubicBezTo>
                    <a:pt x="0" y="519430"/>
                    <a:pt x="636" y="516890"/>
                    <a:pt x="1905" y="514985"/>
                  </a:cubicBezTo>
                  <a:lnTo>
                    <a:pt x="328930" y="5715"/>
                  </a:lnTo>
                  <a:cubicBezTo>
                    <a:pt x="331470" y="1905"/>
                    <a:pt x="335280" y="0"/>
                    <a:pt x="339725" y="0"/>
                  </a:cubicBezTo>
                  <a:lnTo>
                    <a:pt x="648970" y="0"/>
                  </a:lnTo>
                  <a:cubicBezTo>
                    <a:pt x="655955" y="0"/>
                    <a:pt x="661670" y="5715"/>
                    <a:pt x="661670" y="12700"/>
                  </a:cubicBezTo>
                  <a:lnTo>
                    <a:pt x="661670" y="509270"/>
                  </a:lnTo>
                  <a:lnTo>
                    <a:pt x="753745" y="509270"/>
                  </a:lnTo>
                  <a:cubicBezTo>
                    <a:pt x="760730" y="509270"/>
                    <a:pt x="766445" y="514985"/>
                    <a:pt x="766445" y="521970"/>
                  </a:cubicBezTo>
                  <a:lnTo>
                    <a:pt x="766445" y="717550"/>
                  </a:lnTo>
                  <a:cubicBezTo>
                    <a:pt x="766445" y="724535"/>
                    <a:pt x="760730" y="730250"/>
                    <a:pt x="753745" y="730250"/>
                  </a:cubicBezTo>
                  <a:lnTo>
                    <a:pt x="661670" y="730250"/>
                  </a:lnTo>
                  <a:lnTo>
                    <a:pt x="661670" y="875030"/>
                  </a:lnTo>
                  <a:cubicBezTo>
                    <a:pt x="661036" y="882015"/>
                    <a:pt x="655320" y="887730"/>
                    <a:pt x="648336" y="887730"/>
                  </a:cubicBezTo>
                  <a:close/>
                  <a:moveTo>
                    <a:pt x="437515" y="862330"/>
                  </a:moveTo>
                  <a:lnTo>
                    <a:pt x="635636" y="862330"/>
                  </a:lnTo>
                  <a:lnTo>
                    <a:pt x="635636" y="717550"/>
                  </a:lnTo>
                  <a:cubicBezTo>
                    <a:pt x="635636" y="710565"/>
                    <a:pt x="641350" y="704850"/>
                    <a:pt x="648336" y="704850"/>
                  </a:cubicBezTo>
                  <a:lnTo>
                    <a:pt x="740411" y="704850"/>
                  </a:lnTo>
                  <a:lnTo>
                    <a:pt x="740411" y="534670"/>
                  </a:lnTo>
                  <a:lnTo>
                    <a:pt x="648336" y="534670"/>
                  </a:lnTo>
                  <a:cubicBezTo>
                    <a:pt x="641350" y="534670"/>
                    <a:pt x="635636" y="528955"/>
                    <a:pt x="635636" y="521970"/>
                  </a:cubicBezTo>
                  <a:lnTo>
                    <a:pt x="635636" y="25400"/>
                  </a:lnTo>
                  <a:lnTo>
                    <a:pt x="346075" y="25400"/>
                  </a:lnTo>
                  <a:lnTo>
                    <a:pt x="24765" y="525780"/>
                  </a:lnTo>
                  <a:lnTo>
                    <a:pt x="24765" y="704850"/>
                  </a:lnTo>
                  <a:lnTo>
                    <a:pt x="424180" y="704850"/>
                  </a:lnTo>
                  <a:cubicBezTo>
                    <a:pt x="431165" y="704850"/>
                    <a:pt x="436880" y="710565"/>
                    <a:pt x="436880" y="717550"/>
                  </a:cubicBezTo>
                  <a:lnTo>
                    <a:pt x="436880" y="862330"/>
                  </a:lnTo>
                  <a:close/>
                  <a:moveTo>
                    <a:pt x="424815" y="534670"/>
                  </a:moveTo>
                  <a:lnTo>
                    <a:pt x="227965" y="534670"/>
                  </a:lnTo>
                  <a:cubicBezTo>
                    <a:pt x="223520" y="534670"/>
                    <a:pt x="219075" y="532130"/>
                    <a:pt x="217170" y="528320"/>
                  </a:cubicBezTo>
                  <a:cubicBezTo>
                    <a:pt x="214630" y="524510"/>
                    <a:pt x="215265" y="519430"/>
                    <a:pt x="217805" y="515620"/>
                  </a:cubicBezTo>
                  <a:lnTo>
                    <a:pt x="414655" y="200025"/>
                  </a:lnTo>
                  <a:cubicBezTo>
                    <a:pt x="417830" y="194945"/>
                    <a:pt x="423545" y="193040"/>
                    <a:pt x="428625" y="194310"/>
                  </a:cubicBezTo>
                  <a:cubicBezTo>
                    <a:pt x="434340" y="195580"/>
                    <a:pt x="437515" y="200660"/>
                    <a:pt x="437515" y="206375"/>
                  </a:cubicBezTo>
                  <a:lnTo>
                    <a:pt x="437515" y="521970"/>
                  </a:lnTo>
                  <a:cubicBezTo>
                    <a:pt x="437515" y="528955"/>
                    <a:pt x="431800" y="534670"/>
                    <a:pt x="424815" y="534670"/>
                  </a:cubicBezTo>
                  <a:close/>
                  <a:moveTo>
                    <a:pt x="251461" y="509270"/>
                  </a:moveTo>
                  <a:lnTo>
                    <a:pt x="412750" y="509270"/>
                  </a:lnTo>
                  <a:lnTo>
                    <a:pt x="412750" y="250825"/>
                  </a:lnTo>
                  <a:lnTo>
                    <a:pt x="251461" y="509270"/>
                  </a:lnTo>
                  <a:close/>
                </a:path>
              </a:pathLst>
            </a:custGeom>
            <a:grpFill/>
            <a:ln w="6350" cap="flat">
              <a:noFill/>
              <a:prstDash val="solid"/>
              <a:miter/>
            </a:ln>
          </p:spPr>
          <p:txBody>
            <a:bodyPr rtlCol="0" anchor="ctr"/>
            <a:lstStyle/>
            <a:p>
              <a:endParaRPr lang="en-US">
                <a:solidFill>
                  <a:schemeClr val="tx2"/>
                </a:solidFill>
              </a:endParaRPr>
            </a:p>
          </p:txBody>
        </p:sp>
        <p:grpSp>
          <p:nvGrpSpPr>
            <p:cNvPr id="168" name="Graphic 336">
              <a:extLst>
                <a:ext uri="{FF2B5EF4-FFF2-40B4-BE49-F238E27FC236}">
                  <a16:creationId xmlns:a16="http://schemas.microsoft.com/office/drawing/2014/main" id="{A95D8370-FCFD-494F-BE5E-C0A268283315}"/>
                </a:ext>
              </a:extLst>
            </p:cNvPr>
            <p:cNvGrpSpPr/>
            <p:nvPr/>
          </p:nvGrpSpPr>
          <p:grpSpPr>
            <a:xfrm>
              <a:off x="23007955" y="495934"/>
              <a:ext cx="58419" cy="58420"/>
              <a:chOff x="23007955" y="495934"/>
              <a:chExt cx="58419" cy="58420"/>
            </a:xfrm>
            <a:grpFill/>
          </p:grpSpPr>
          <p:sp>
            <p:nvSpPr>
              <p:cNvPr id="212" name="Freeform 211">
                <a:extLst>
                  <a:ext uri="{FF2B5EF4-FFF2-40B4-BE49-F238E27FC236}">
                    <a16:creationId xmlns:a16="http://schemas.microsoft.com/office/drawing/2014/main" id="{C9A73C97-23E0-F34B-B66A-91491B7A6789}"/>
                  </a:ext>
                </a:extLst>
              </p:cNvPr>
              <p:cNvSpPr/>
              <p:nvPr/>
            </p:nvSpPr>
            <p:spPr>
              <a:xfrm>
                <a:off x="23020655" y="50800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7620" y="33020"/>
                      <a:pt x="0" y="25400"/>
                      <a:pt x="0" y="16510"/>
                    </a:cubicBezTo>
                    <a:cubicBezTo>
                      <a:pt x="0" y="7620"/>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213" name="Freeform 212">
                <a:extLst>
                  <a:ext uri="{FF2B5EF4-FFF2-40B4-BE49-F238E27FC236}">
                    <a16:creationId xmlns:a16="http://schemas.microsoft.com/office/drawing/2014/main" id="{8FF022A3-6725-2844-A707-3F3FC0E488BC}"/>
                  </a:ext>
                </a:extLst>
              </p:cNvPr>
              <p:cNvSpPr/>
              <p:nvPr/>
            </p:nvSpPr>
            <p:spPr>
              <a:xfrm>
                <a:off x="23007955" y="495934"/>
                <a:ext cx="58419" cy="58420"/>
              </a:xfrm>
              <a:custGeom>
                <a:avLst/>
                <a:gdLst>
                  <a:gd name="connsiteX0" fmla="*/ 29210 w 58419"/>
                  <a:gd name="connsiteY0" fmla="*/ 58420 h 58420"/>
                  <a:gd name="connsiteX1" fmla="*/ 0 w 58419"/>
                  <a:gd name="connsiteY1" fmla="*/ 29210 h 58420"/>
                  <a:gd name="connsiteX2" fmla="*/ 29210 w 58419"/>
                  <a:gd name="connsiteY2" fmla="*/ 0 h 58420"/>
                  <a:gd name="connsiteX3" fmla="*/ 58420 w 58419"/>
                  <a:gd name="connsiteY3" fmla="*/ 29210 h 58420"/>
                  <a:gd name="connsiteX4" fmla="*/ 29210 w 58419"/>
                  <a:gd name="connsiteY4" fmla="*/ 58420 h 58420"/>
                  <a:gd name="connsiteX5" fmla="*/ 29210 w 58419"/>
                  <a:gd name="connsiteY5" fmla="*/ 24765 h 58420"/>
                  <a:gd name="connsiteX6" fmla="*/ 25400 w 58419"/>
                  <a:gd name="connsiteY6" fmla="*/ 28575 h 58420"/>
                  <a:gd name="connsiteX7" fmla="*/ 29210 w 58419"/>
                  <a:gd name="connsiteY7" fmla="*/ 32385 h 58420"/>
                  <a:gd name="connsiteX8" fmla="*/ 33020 w 58419"/>
                  <a:gd name="connsiteY8" fmla="*/ 28575 h 58420"/>
                  <a:gd name="connsiteX9" fmla="*/ 29210 w 58419"/>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20">
                    <a:moveTo>
                      <a:pt x="29210" y="58420"/>
                    </a:moveTo>
                    <a:cubicBezTo>
                      <a:pt x="12700" y="58420"/>
                      <a:pt x="0" y="45085"/>
                      <a:pt x="0" y="29210"/>
                    </a:cubicBezTo>
                    <a:cubicBezTo>
                      <a:pt x="0" y="13335"/>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69" name="Graphic 336">
              <a:extLst>
                <a:ext uri="{FF2B5EF4-FFF2-40B4-BE49-F238E27FC236}">
                  <a16:creationId xmlns:a16="http://schemas.microsoft.com/office/drawing/2014/main" id="{15A8251A-F3F3-644A-B7C3-8D47F71D3171}"/>
                </a:ext>
              </a:extLst>
            </p:cNvPr>
            <p:cNvGrpSpPr/>
            <p:nvPr/>
          </p:nvGrpSpPr>
          <p:grpSpPr>
            <a:xfrm>
              <a:off x="23315930" y="495934"/>
              <a:ext cx="58419" cy="58420"/>
              <a:chOff x="23315930" y="495934"/>
              <a:chExt cx="58419" cy="58420"/>
            </a:xfrm>
            <a:grpFill/>
          </p:grpSpPr>
          <p:sp>
            <p:nvSpPr>
              <p:cNvPr id="210" name="Freeform 209">
                <a:extLst>
                  <a:ext uri="{FF2B5EF4-FFF2-40B4-BE49-F238E27FC236}">
                    <a16:creationId xmlns:a16="http://schemas.microsoft.com/office/drawing/2014/main" id="{CD3D304F-9B97-274A-953B-6A5D2AB17C96}"/>
                  </a:ext>
                </a:extLst>
              </p:cNvPr>
              <p:cNvSpPr/>
              <p:nvPr/>
            </p:nvSpPr>
            <p:spPr>
              <a:xfrm>
                <a:off x="23329265" y="50800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6985" y="33020"/>
                      <a:pt x="0" y="25400"/>
                      <a:pt x="0" y="16510"/>
                    </a:cubicBezTo>
                    <a:cubicBezTo>
                      <a:pt x="0" y="7620"/>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211" name="Freeform 210">
                <a:extLst>
                  <a:ext uri="{FF2B5EF4-FFF2-40B4-BE49-F238E27FC236}">
                    <a16:creationId xmlns:a16="http://schemas.microsoft.com/office/drawing/2014/main" id="{A63ABA2A-C00C-1343-AA12-E9E676158496}"/>
                  </a:ext>
                </a:extLst>
              </p:cNvPr>
              <p:cNvSpPr/>
              <p:nvPr/>
            </p:nvSpPr>
            <p:spPr>
              <a:xfrm>
                <a:off x="23315930" y="495934"/>
                <a:ext cx="58419" cy="58420"/>
              </a:xfrm>
              <a:custGeom>
                <a:avLst/>
                <a:gdLst>
                  <a:gd name="connsiteX0" fmla="*/ 29210 w 58419"/>
                  <a:gd name="connsiteY0" fmla="*/ 58420 h 58420"/>
                  <a:gd name="connsiteX1" fmla="*/ 0 w 58419"/>
                  <a:gd name="connsiteY1" fmla="*/ 29210 h 58420"/>
                  <a:gd name="connsiteX2" fmla="*/ 29210 w 58419"/>
                  <a:gd name="connsiteY2" fmla="*/ 0 h 58420"/>
                  <a:gd name="connsiteX3" fmla="*/ 58420 w 58419"/>
                  <a:gd name="connsiteY3" fmla="*/ 29210 h 58420"/>
                  <a:gd name="connsiteX4" fmla="*/ 29210 w 58419"/>
                  <a:gd name="connsiteY4" fmla="*/ 58420 h 58420"/>
                  <a:gd name="connsiteX5" fmla="*/ 29210 w 58419"/>
                  <a:gd name="connsiteY5" fmla="*/ 24765 h 58420"/>
                  <a:gd name="connsiteX6" fmla="*/ 25400 w 58419"/>
                  <a:gd name="connsiteY6" fmla="*/ 28575 h 58420"/>
                  <a:gd name="connsiteX7" fmla="*/ 29210 w 58419"/>
                  <a:gd name="connsiteY7" fmla="*/ 32385 h 58420"/>
                  <a:gd name="connsiteX8" fmla="*/ 33020 w 58419"/>
                  <a:gd name="connsiteY8" fmla="*/ 28575 h 58420"/>
                  <a:gd name="connsiteX9" fmla="*/ 29210 w 58419"/>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20">
                    <a:moveTo>
                      <a:pt x="29210" y="58420"/>
                    </a:moveTo>
                    <a:cubicBezTo>
                      <a:pt x="12700" y="58420"/>
                      <a:pt x="0" y="45085"/>
                      <a:pt x="0" y="29210"/>
                    </a:cubicBezTo>
                    <a:cubicBezTo>
                      <a:pt x="0" y="13335"/>
                      <a:pt x="13335" y="0"/>
                      <a:pt x="29210" y="0"/>
                    </a:cubicBezTo>
                    <a:cubicBezTo>
                      <a:pt x="45720" y="0"/>
                      <a:pt x="58420" y="13335"/>
                      <a:pt x="58420" y="29210"/>
                    </a:cubicBezTo>
                    <a:cubicBezTo>
                      <a:pt x="58420" y="45085"/>
                      <a:pt x="45720"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750" y="24765"/>
                      <a:pt x="29210" y="2476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70" name="Graphic 336">
              <a:extLst>
                <a:ext uri="{FF2B5EF4-FFF2-40B4-BE49-F238E27FC236}">
                  <a16:creationId xmlns:a16="http://schemas.microsoft.com/office/drawing/2014/main" id="{887FAB06-9DC6-304A-B4D1-EB17D35660DD}"/>
                </a:ext>
              </a:extLst>
            </p:cNvPr>
            <p:cNvGrpSpPr/>
            <p:nvPr/>
          </p:nvGrpSpPr>
          <p:grpSpPr>
            <a:xfrm>
              <a:off x="23315930" y="1004569"/>
              <a:ext cx="58441" cy="58419"/>
              <a:chOff x="23315930" y="1004569"/>
              <a:chExt cx="58441" cy="58419"/>
            </a:xfrm>
            <a:grpFill/>
          </p:grpSpPr>
          <p:sp>
            <p:nvSpPr>
              <p:cNvPr id="208" name="Freeform 207">
                <a:extLst>
                  <a:ext uri="{FF2B5EF4-FFF2-40B4-BE49-F238E27FC236}">
                    <a16:creationId xmlns:a16="http://schemas.microsoft.com/office/drawing/2014/main" id="{74D2BA88-A727-DF42-A0A6-44BD77FBECA1}"/>
                  </a:ext>
                </a:extLst>
              </p:cNvPr>
              <p:cNvSpPr/>
              <p:nvPr/>
            </p:nvSpPr>
            <p:spPr>
              <a:xfrm>
                <a:off x="23329265" y="1017269"/>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6985"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209" name="Freeform 208">
                <a:extLst>
                  <a:ext uri="{FF2B5EF4-FFF2-40B4-BE49-F238E27FC236}">
                    <a16:creationId xmlns:a16="http://schemas.microsoft.com/office/drawing/2014/main" id="{950B11CF-CF20-2141-909D-880F8EBB0F20}"/>
                  </a:ext>
                </a:extLst>
              </p:cNvPr>
              <p:cNvSpPr/>
              <p:nvPr/>
            </p:nvSpPr>
            <p:spPr>
              <a:xfrm>
                <a:off x="23315930" y="1004569"/>
                <a:ext cx="58441" cy="58419"/>
              </a:xfrm>
              <a:custGeom>
                <a:avLst/>
                <a:gdLst>
                  <a:gd name="connsiteX0" fmla="*/ 29210 w 58441"/>
                  <a:gd name="connsiteY0" fmla="*/ 58420 h 58419"/>
                  <a:gd name="connsiteX1" fmla="*/ 0 w 58441"/>
                  <a:gd name="connsiteY1" fmla="*/ 29210 h 58419"/>
                  <a:gd name="connsiteX2" fmla="*/ 29210 w 58441"/>
                  <a:gd name="connsiteY2" fmla="*/ 0 h 58419"/>
                  <a:gd name="connsiteX3" fmla="*/ 58420 w 58441"/>
                  <a:gd name="connsiteY3" fmla="*/ 29210 h 58419"/>
                  <a:gd name="connsiteX4" fmla="*/ 29210 w 58441"/>
                  <a:gd name="connsiteY4" fmla="*/ 58420 h 58419"/>
                  <a:gd name="connsiteX5" fmla="*/ 29210 w 58441"/>
                  <a:gd name="connsiteY5" fmla="*/ 25400 h 58419"/>
                  <a:gd name="connsiteX6" fmla="*/ 25400 w 58441"/>
                  <a:gd name="connsiteY6" fmla="*/ 29210 h 58419"/>
                  <a:gd name="connsiteX7" fmla="*/ 29210 w 58441"/>
                  <a:gd name="connsiteY7" fmla="*/ 33020 h 58419"/>
                  <a:gd name="connsiteX8" fmla="*/ 33020 w 58441"/>
                  <a:gd name="connsiteY8" fmla="*/ 29210 h 58419"/>
                  <a:gd name="connsiteX9" fmla="*/ 29210 w 58441"/>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19">
                    <a:moveTo>
                      <a:pt x="29210" y="58420"/>
                    </a:moveTo>
                    <a:cubicBezTo>
                      <a:pt x="12700" y="58420"/>
                      <a:pt x="0" y="45085"/>
                      <a:pt x="0" y="29210"/>
                    </a:cubicBezTo>
                    <a:cubicBezTo>
                      <a:pt x="0" y="12700"/>
                      <a:pt x="13335" y="0"/>
                      <a:pt x="29210" y="0"/>
                    </a:cubicBezTo>
                    <a:cubicBezTo>
                      <a:pt x="45720" y="0"/>
                      <a:pt x="58420" y="13335"/>
                      <a:pt x="58420" y="29210"/>
                    </a:cubicBezTo>
                    <a:cubicBezTo>
                      <a:pt x="59055" y="45720"/>
                      <a:pt x="45720" y="58420"/>
                      <a:pt x="29210" y="58420"/>
                    </a:cubicBezTo>
                    <a:close/>
                    <a:moveTo>
                      <a:pt x="29210" y="25400"/>
                    </a:moveTo>
                    <a:cubicBezTo>
                      <a:pt x="27305" y="25400"/>
                      <a:pt x="25400" y="27305"/>
                      <a:pt x="25400" y="29210"/>
                    </a:cubicBezTo>
                    <a:cubicBezTo>
                      <a:pt x="25400" y="31115"/>
                      <a:pt x="27305" y="33020"/>
                      <a:pt x="29210" y="33020"/>
                    </a:cubicBezTo>
                    <a:cubicBezTo>
                      <a:pt x="31750" y="33020"/>
                      <a:pt x="33020" y="31115"/>
                      <a:pt x="33020" y="29210"/>
                    </a:cubicBezTo>
                    <a:cubicBezTo>
                      <a:pt x="33020" y="27305"/>
                      <a:pt x="31750" y="25400"/>
                      <a:pt x="29210"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71" name="Graphic 336">
              <a:extLst>
                <a:ext uri="{FF2B5EF4-FFF2-40B4-BE49-F238E27FC236}">
                  <a16:creationId xmlns:a16="http://schemas.microsoft.com/office/drawing/2014/main" id="{7CA2B68B-FBC1-4345-B82A-DADE16921F46}"/>
                </a:ext>
              </a:extLst>
            </p:cNvPr>
            <p:cNvGrpSpPr/>
            <p:nvPr/>
          </p:nvGrpSpPr>
          <p:grpSpPr>
            <a:xfrm>
              <a:off x="23419434" y="1004569"/>
              <a:ext cx="58442" cy="58419"/>
              <a:chOff x="23419434" y="1004569"/>
              <a:chExt cx="58442" cy="58419"/>
            </a:xfrm>
            <a:grpFill/>
          </p:grpSpPr>
          <p:sp>
            <p:nvSpPr>
              <p:cNvPr id="206" name="Freeform 205">
                <a:extLst>
                  <a:ext uri="{FF2B5EF4-FFF2-40B4-BE49-F238E27FC236}">
                    <a16:creationId xmlns:a16="http://schemas.microsoft.com/office/drawing/2014/main" id="{C4FC1026-AD76-7F45-96EA-E001277ADE78}"/>
                  </a:ext>
                </a:extLst>
              </p:cNvPr>
              <p:cNvSpPr/>
              <p:nvPr/>
            </p:nvSpPr>
            <p:spPr>
              <a:xfrm>
                <a:off x="23432770" y="1017269"/>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207" name="Freeform 206">
                <a:extLst>
                  <a:ext uri="{FF2B5EF4-FFF2-40B4-BE49-F238E27FC236}">
                    <a16:creationId xmlns:a16="http://schemas.microsoft.com/office/drawing/2014/main" id="{772A57CF-C88A-2344-9436-7FA0383C9A4A}"/>
                  </a:ext>
                </a:extLst>
              </p:cNvPr>
              <p:cNvSpPr/>
              <p:nvPr/>
            </p:nvSpPr>
            <p:spPr>
              <a:xfrm>
                <a:off x="23419434" y="1004569"/>
                <a:ext cx="58442" cy="58419"/>
              </a:xfrm>
              <a:custGeom>
                <a:avLst/>
                <a:gdLst>
                  <a:gd name="connsiteX0" fmla="*/ 29211 w 58442"/>
                  <a:gd name="connsiteY0" fmla="*/ 58420 h 58419"/>
                  <a:gd name="connsiteX1" fmla="*/ 0 w 58442"/>
                  <a:gd name="connsiteY1" fmla="*/ 29210 h 58419"/>
                  <a:gd name="connsiteX2" fmla="*/ 29211 w 58442"/>
                  <a:gd name="connsiteY2" fmla="*/ 0 h 58419"/>
                  <a:gd name="connsiteX3" fmla="*/ 58420 w 58442"/>
                  <a:gd name="connsiteY3" fmla="*/ 29210 h 58419"/>
                  <a:gd name="connsiteX4" fmla="*/ 29211 w 58442"/>
                  <a:gd name="connsiteY4" fmla="*/ 58420 h 58419"/>
                  <a:gd name="connsiteX5" fmla="*/ 29211 w 58442"/>
                  <a:gd name="connsiteY5" fmla="*/ 25400 h 58419"/>
                  <a:gd name="connsiteX6" fmla="*/ 25400 w 58442"/>
                  <a:gd name="connsiteY6" fmla="*/ 29210 h 58419"/>
                  <a:gd name="connsiteX7" fmla="*/ 29211 w 58442"/>
                  <a:gd name="connsiteY7" fmla="*/ 33020 h 58419"/>
                  <a:gd name="connsiteX8" fmla="*/ 33020 w 58442"/>
                  <a:gd name="connsiteY8" fmla="*/ 29210 h 58419"/>
                  <a:gd name="connsiteX9" fmla="*/ 29211 w 58442"/>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2" h="58419">
                    <a:moveTo>
                      <a:pt x="29211" y="58420"/>
                    </a:moveTo>
                    <a:cubicBezTo>
                      <a:pt x="12700" y="58420"/>
                      <a:pt x="0" y="45085"/>
                      <a:pt x="0" y="29210"/>
                    </a:cubicBezTo>
                    <a:cubicBezTo>
                      <a:pt x="0" y="12700"/>
                      <a:pt x="13336" y="0"/>
                      <a:pt x="29211" y="0"/>
                    </a:cubicBezTo>
                    <a:cubicBezTo>
                      <a:pt x="45720" y="0"/>
                      <a:pt x="58420" y="13335"/>
                      <a:pt x="58420" y="29210"/>
                    </a:cubicBezTo>
                    <a:cubicBezTo>
                      <a:pt x="59055" y="45720"/>
                      <a:pt x="45720" y="58420"/>
                      <a:pt x="29211" y="58420"/>
                    </a:cubicBezTo>
                    <a:close/>
                    <a:moveTo>
                      <a:pt x="29211" y="25400"/>
                    </a:moveTo>
                    <a:cubicBezTo>
                      <a:pt x="27305" y="25400"/>
                      <a:pt x="25400" y="27305"/>
                      <a:pt x="25400" y="29210"/>
                    </a:cubicBezTo>
                    <a:cubicBezTo>
                      <a:pt x="25400" y="31115"/>
                      <a:pt x="27305" y="33020"/>
                      <a:pt x="29211" y="33020"/>
                    </a:cubicBezTo>
                    <a:cubicBezTo>
                      <a:pt x="31750" y="33020"/>
                      <a:pt x="33020" y="31115"/>
                      <a:pt x="33020" y="29210"/>
                    </a:cubicBezTo>
                    <a:cubicBezTo>
                      <a:pt x="33020" y="27305"/>
                      <a:pt x="31750" y="25400"/>
                      <a:pt x="29211"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72" name="Graphic 336">
              <a:extLst>
                <a:ext uri="{FF2B5EF4-FFF2-40B4-BE49-F238E27FC236}">
                  <a16:creationId xmlns:a16="http://schemas.microsoft.com/office/drawing/2014/main" id="{3051C652-CC37-D64B-8864-AEC1DA047EA3}"/>
                </a:ext>
              </a:extLst>
            </p:cNvPr>
            <p:cNvGrpSpPr/>
            <p:nvPr/>
          </p:nvGrpSpPr>
          <p:grpSpPr>
            <a:xfrm>
              <a:off x="23315930" y="1199514"/>
              <a:ext cx="58441" cy="58420"/>
              <a:chOff x="23315930" y="1199514"/>
              <a:chExt cx="58441" cy="58420"/>
            </a:xfrm>
            <a:grpFill/>
          </p:grpSpPr>
          <p:sp>
            <p:nvSpPr>
              <p:cNvPr id="204" name="Freeform 203">
                <a:extLst>
                  <a:ext uri="{FF2B5EF4-FFF2-40B4-BE49-F238E27FC236}">
                    <a16:creationId xmlns:a16="http://schemas.microsoft.com/office/drawing/2014/main" id="{CB92E99F-50D5-F048-AD05-75C337779CAA}"/>
                  </a:ext>
                </a:extLst>
              </p:cNvPr>
              <p:cNvSpPr/>
              <p:nvPr/>
            </p:nvSpPr>
            <p:spPr>
              <a:xfrm>
                <a:off x="23329265" y="121158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6985"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205" name="Freeform 204">
                <a:extLst>
                  <a:ext uri="{FF2B5EF4-FFF2-40B4-BE49-F238E27FC236}">
                    <a16:creationId xmlns:a16="http://schemas.microsoft.com/office/drawing/2014/main" id="{88EBD210-3456-3F49-8787-8250A84B1DF2}"/>
                  </a:ext>
                </a:extLst>
              </p:cNvPr>
              <p:cNvSpPr/>
              <p:nvPr/>
            </p:nvSpPr>
            <p:spPr>
              <a:xfrm>
                <a:off x="23315930" y="1199514"/>
                <a:ext cx="58441" cy="58420"/>
              </a:xfrm>
              <a:custGeom>
                <a:avLst/>
                <a:gdLst>
                  <a:gd name="connsiteX0" fmla="*/ 29210 w 58441"/>
                  <a:gd name="connsiteY0" fmla="*/ 58420 h 58420"/>
                  <a:gd name="connsiteX1" fmla="*/ 0 w 58441"/>
                  <a:gd name="connsiteY1" fmla="*/ 29210 h 58420"/>
                  <a:gd name="connsiteX2" fmla="*/ 29210 w 58441"/>
                  <a:gd name="connsiteY2" fmla="*/ 0 h 58420"/>
                  <a:gd name="connsiteX3" fmla="*/ 58420 w 58441"/>
                  <a:gd name="connsiteY3" fmla="*/ 29210 h 58420"/>
                  <a:gd name="connsiteX4" fmla="*/ 29210 w 58441"/>
                  <a:gd name="connsiteY4" fmla="*/ 58420 h 58420"/>
                  <a:gd name="connsiteX5" fmla="*/ 29210 w 58441"/>
                  <a:gd name="connsiteY5" fmla="*/ 24765 h 58420"/>
                  <a:gd name="connsiteX6" fmla="*/ 25400 w 58441"/>
                  <a:gd name="connsiteY6" fmla="*/ 28575 h 58420"/>
                  <a:gd name="connsiteX7" fmla="*/ 29210 w 58441"/>
                  <a:gd name="connsiteY7" fmla="*/ 32385 h 58420"/>
                  <a:gd name="connsiteX8" fmla="*/ 33020 w 58441"/>
                  <a:gd name="connsiteY8" fmla="*/ 28575 h 58420"/>
                  <a:gd name="connsiteX9" fmla="*/ 29210 w 58441"/>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20">
                    <a:moveTo>
                      <a:pt x="29210" y="58420"/>
                    </a:moveTo>
                    <a:cubicBezTo>
                      <a:pt x="12700" y="58420"/>
                      <a:pt x="0" y="45085"/>
                      <a:pt x="0" y="29210"/>
                    </a:cubicBezTo>
                    <a:cubicBezTo>
                      <a:pt x="0" y="12700"/>
                      <a:pt x="13335" y="0"/>
                      <a:pt x="29210" y="0"/>
                    </a:cubicBezTo>
                    <a:cubicBezTo>
                      <a:pt x="45720" y="0"/>
                      <a:pt x="58420" y="13335"/>
                      <a:pt x="58420" y="29210"/>
                    </a:cubicBezTo>
                    <a:cubicBezTo>
                      <a:pt x="59055" y="45085"/>
                      <a:pt x="45720"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750" y="24765"/>
                      <a:pt x="29210" y="2476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73" name="Graphic 336">
              <a:extLst>
                <a:ext uri="{FF2B5EF4-FFF2-40B4-BE49-F238E27FC236}">
                  <a16:creationId xmlns:a16="http://schemas.microsoft.com/office/drawing/2014/main" id="{08646985-068C-B044-A15D-4E3C73136568}"/>
                </a:ext>
              </a:extLst>
            </p:cNvPr>
            <p:cNvGrpSpPr/>
            <p:nvPr/>
          </p:nvGrpSpPr>
          <p:grpSpPr>
            <a:xfrm>
              <a:off x="23419434" y="1199514"/>
              <a:ext cx="58442" cy="58420"/>
              <a:chOff x="23419434" y="1199514"/>
              <a:chExt cx="58442" cy="58420"/>
            </a:xfrm>
            <a:grpFill/>
          </p:grpSpPr>
          <p:sp>
            <p:nvSpPr>
              <p:cNvPr id="202" name="Freeform 201">
                <a:extLst>
                  <a:ext uri="{FF2B5EF4-FFF2-40B4-BE49-F238E27FC236}">
                    <a16:creationId xmlns:a16="http://schemas.microsoft.com/office/drawing/2014/main" id="{41E36F4A-880D-1745-A27E-2CFC1B6E9C50}"/>
                  </a:ext>
                </a:extLst>
              </p:cNvPr>
              <p:cNvSpPr/>
              <p:nvPr/>
            </p:nvSpPr>
            <p:spPr>
              <a:xfrm>
                <a:off x="23432770" y="121158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203" name="Freeform 202">
                <a:extLst>
                  <a:ext uri="{FF2B5EF4-FFF2-40B4-BE49-F238E27FC236}">
                    <a16:creationId xmlns:a16="http://schemas.microsoft.com/office/drawing/2014/main" id="{4337993D-0166-E64A-9E01-6BFE6116484E}"/>
                  </a:ext>
                </a:extLst>
              </p:cNvPr>
              <p:cNvSpPr/>
              <p:nvPr/>
            </p:nvSpPr>
            <p:spPr>
              <a:xfrm>
                <a:off x="23419434" y="1199514"/>
                <a:ext cx="58442" cy="58420"/>
              </a:xfrm>
              <a:custGeom>
                <a:avLst/>
                <a:gdLst>
                  <a:gd name="connsiteX0" fmla="*/ 29211 w 58442"/>
                  <a:gd name="connsiteY0" fmla="*/ 58420 h 58420"/>
                  <a:gd name="connsiteX1" fmla="*/ 0 w 58442"/>
                  <a:gd name="connsiteY1" fmla="*/ 29210 h 58420"/>
                  <a:gd name="connsiteX2" fmla="*/ 29211 w 58442"/>
                  <a:gd name="connsiteY2" fmla="*/ 0 h 58420"/>
                  <a:gd name="connsiteX3" fmla="*/ 58420 w 58442"/>
                  <a:gd name="connsiteY3" fmla="*/ 29210 h 58420"/>
                  <a:gd name="connsiteX4" fmla="*/ 29211 w 58442"/>
                  <a:gd name="connsiteY4" fmla="*/ 58420 h 58420"/>
                  <a:gd name="connsiteX5" fmla="*/ 29211 w 58442"/>
                  <a:gd name="connsiteY5" fmla="*/ 24765 h 58420"/>
                  <a:gd name="connsiteX6" fmla="*/ 25400 w 58442"/>
                  <a:gd name="connsiteY6" fmla="*/ 28575 h 58420"/>
                  <a:gd name="connsiteX7" fmla="*/ 29211 w 58442"/>
                  <a:gd name="connsiteY7" fmla="*/ 32385 h 58420"/>
                  <a:gd name="connsiteX8" fmla="*/ 33020 w 58442"/>
                  <a:gd name="connsiteY8" fmla="*/ 28575 h 58420"/>
                  <a:gd name="connsiteX9" fmla="*/ 29211 w 58442"/>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2" h="58420">
                    <a:moveTo>
                      <a:pt x="29211" y="58420"/>
                    </a:moveTo>
                    <a:cubicBezTo>
                      <a:pt x="12700" y="58420"/>
                      <a:pt x="0" y="45085"/>
                      <a:pt x="0" y="29210"/>
                    </a:cubicBezTo>
                    <a:cubicBezTo>
                      <a:pt x="0" y="12700"/>
                      <a:pt x="13336" y="0"/>
                      <a:pt x="29211" y="0"/>
                    </a:cubicBezTo>
                    <a:cubicBezTo>
                      <a:pt x="45720" y="0"/>
                      <a:pt x="58420" y="13335"/>
                      <a:pt x="58420" y="29210"/>
                    </a:cubicBezTo>
                    <a:cubicBezTo>
                      <a:pt x="59055" y="45085"/>
                      <a:pt x="45720" y="58420"/>
                      <a:pt x="29211" y="58420"/>
                    </a:cubicBezTo>
                    <a:close/>
                    <a:moveTo>
                      <a:pt x="29211" y="24765"/>
                    </a:moveTo>
                    <a:cubicBezTo>
                      <a:pt x="27305" y="24765"/>
                      <a:pt x="25400" y="26670"/>
                      <a:pt x="25400" y="28575"/>
                    </a:cubicBezTo>
                    <a:cubicBezTo>
                      <a:pt x="25400" y="30480"/>
                      <a:pt x="27305" y="32385"/>
                      <a:pt x="29211" y="32385"/>
                    </a:cubicBezTo>
                    <a:cubicBezTo>
                      <a:pt x="31750" y="32385"/>
                      <a:pt x="33020" y="30480"/>
                      <a:pt x="33020" y="28575"/>
                    </a:cubicBezTo>
                    <a:cubicBezTo>
                      <a:pt x="33020" y="26670"/>
                      <a:pt x="31750" y="24765"/>
                      <a:pt x="29211" y="2476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74" name="Graphic 336">
              <a:extLst>
                <a:ext uri="{FF2B5EF4-FFF2-40B4-BE49-F238E27FC236}">
                  <a16:creationId xmlns:a16="http://schemas.microsoft.com/office/drawing/2014/main" id="{01DD2AB9-DD77-F647-9708-2B7DEAC595BC}"/>
                </a:ext>
              </a:extLst>
            </p:cNvPr>
            <p:cNvGrpSpPr/>
            <p:nvPr/>
          </p:nvGrpSpPr>
          <p:grpSpPr>
            <a:xfrm>
              <a:off x="23091140" y="1199514"/>
              <a:ext cx="58419" cy="58420"/>
              <a:chOff x="23091140" y="1199514"/>
              <a:chExt cx="58419" cy="58420"/>
            </a:xfrm>
            <a:grpFill/>
          </p:grpSpPr>
          <p:sp>
            <p:nvSpPr>
              <p:cNvPr id="200" name="Freeform 199">
                <a:extLst>
                  <a:ext uri="{FF2B5EF4-FFF2-40B4-BE49-F238E27FC236}">
                    <a16:creationId xmlns:a16="http://schemas.microsoft.com/office/drawing/2014/main" id="{C0904871-6858-3047-B9BA-50FF2779CE73}"/>
                  </a:ext>
                </a:extLst>
              </p:cNvPr>
              <p:cNvSpPr/>
              <p:nvPr/>
            </p:nvSpPr>
            <p:spPr>
              <a:xfrm>
                <a:off x="23103840" y="1211580"/>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201" name="Freeform 200">
                <a:extLst>
                  <a:ext uri="{FF2B5EF4-FFF2-40B4-BE49-F238E27FC236}">
                    <a16:creationId xmlns:a16="http://schemas.microsoft.com/office/drawing/2014/main" id="{FDAC09A9-DC7A-3847-882E-06F6E1C4973E}"/>
                  </a:ext>
                </a:extLst>
              </p:cNvPr>
              <p:cNvSpPr/>
              <p:nvPr/>
            </p:nvSpPr>
            <p:spPr>
              <a:xfrm>
                <a:off x="23091140" y="1199514"/>
                <a:ext cx="58419" cy="58420"/>
              </a:xfrm>
              <a:custGeom>
                <a:avLst/>
                <a:gdLst>
                  <a:gd name="connsiteX0" fmla="*/ 29210 w 58419"/>
                  <a:gd name="connsiteY0" fmla="*/ 58420 h 58420"/>
                  <a:gd name="connsiteX1" fmla="*/ 0 w 58419"/>
                  <a:gd name="connsiteY1" fmla="*/ 29210 h 58420"/>
                  <a:gd name="connsiteX2" fmla="*/ 29210 w 58419"/>
                  <a:gd name="connsiteY2" fmla="*/ 0 h 58420"/>
                  <a:gd name="connsiteX3" fmla="*/ 58420 w 58419"/>
                  <a:gd name="connsiteY3" fmla="*/ 29210 h 58420"/>
                  <a:gd name="connsiteX4" fmla="*/ 29210 w 58419"/>
                  <a:gd name="connsiteY4" fmla="*/ 58420 h 58420"/>
                  <a:gd name="connsiteX5" fmla="*/ 29210 w 58419"/>
                  <a:gd name="connsiteY5" fmla="*/ 24765 h 58420"/>
                  <a:gd name="connsiteX6" fmla="*/ 25400 w 58419"/>
                  <a:gd name="connsiteY6" fmla="*/ 28575 h 58420"/>
                  <a:gd name="connsiteX7" fmla="*/ 29210 w 58419"/>
                  <a:gd name="connsiteY7" fmla="*/ 32385 h 58420"/>
                  <a:gd name="connsiteX8" fmla="*/ 33020 w 58419"/>
                  <a:gd name="connsiteY8" fmla="*/ 28575 h 58420"/>
                  <a:gd name="connsiteX9" fmla="*/ 29210 w 58419"/>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20">
                    <a:moveTo>
                      <a:pt x="29210" y="58420"/>
                    </a:moveTo>
                    <a:cubicBezTo>
                      <a:pt x="12700" y="58420"/>
                      <a:pt x="0" y="45085"/>
                      <a:pt x="0" y="29210"/>
                    </a:cubicBezTo>
                    <a:cubicBezTo>
                      <a:pt x="0" y="12700"/>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75" name="Graphic 336">
              <a:extLst>
                <a:ext uri="{FF2B5EF4-FFF2-40B4-BE49-F238E27FC236}">
                  <a16:creationId xmlns:a16="http://schemas.microsoft.com/office/drawing/2014/main" id="{A82755F0-2725-0545-8FCD-2D436D9B52F1}"/>
                </a:ext>
              </a:extLst>
            </p:cNvPr>
            <p:cNvGrpSpPr/>
            <p:nvPr/>
          </p:nvGrpSpPr>
          <p:grpSpPr>
            <a:xfrm>
              <a:off x="23091140" y="1004569"/>
              <a:ext cx="58419" cy="58419"/>
              <a:chOff x="23091140" y="1004569"/>
              <a:chExt cx="58419" cy="58419"/>
            </a:xfrm>
            <a:grpFill/>
          </p:grpSpPr>
          <p:sp>
            <p:nvSpPr>
              <p:cNvPr id="198" name="Freeform 197">
                <a:extLst>
                  <a:ext uri="{FF2B5EF4-FFF2-40B4-BE49-F238E27FC236}">
                    <a16:creationId xmlns:a16="http://schemas.microsoft.com/office/drawing/2014/main" id="{B7D2B55D-9F7C-0747-AAFB-2493F49AEC90}"/>
                  </a:ext>
                </a:extLst>
              </p:cNvPr>
              <p:cNvSpPr/>
              <p:nvPr/>
            </p:nvSpPr>
            <p:spPr>
              <a:xfrm>
                <a:off x="23103840" y="1017269"/>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199" name="Freeform 198">
                <a:extLst>
                  <a:ext uri="{FF2B5EF4-FFF2-40B4-BE49-F238E27FC236}">
                    <a16:creationId xmlns:a16="http://schemas.microsoft.com/office/drawing/2014/main" id="{E6D841E2-6861-B04B-A365-0FCE62BB4D0C}"/>
                  </a:ext>
                </a:extLst>
              </p:cNvPr>
              <p:cNvSpPr/>
              <p:nvPr/>
            </p:nvSpPr>
            <p:spPr>
              <a:xfrm>
                <a:off x="23091140" y="1004569"/>
                <a:ext cx="58419" cy="58419"/>
              </a:xfrm>
              <a:custGeom>
                <a:avLst/>
                <a:gdLst>
                  <a:gd name="connsiteX0" fmla="*/ 29210 w 58419"/>
                  <a:gd name="connsiteY0" fmla="*/ 58420 h 58419"/>
                  <a:gd name="connsiteX1" fmla="*/ 0 w 58419"/>
                  <a:gd name="connsiteY1" fmla="*/ 29210 h 58419"/>
                  <a:gd name="connsiteX2" fmla="*/ 29210 w 58419"/>
                  <a:gd name="connsiteY2" fmla="*/ 0 h 58419"/>
                  <a:gd name="connsiteX3" fmla="*/ 58420 w 58419"/>
                  <a:gd name="connsiteY3" fmla="*/ 29210 h 58419"/>
                  <a:gd name="connsiteX4" fmla="*/ 29210 w 58419"/>
                  <a:gd name="connsiteY4" fmla="*/ 58420 h 58419"/>
                  <a:gd name="connsiteX5" fmla="*/ 29210 w 58419"/>
                  <a:gd name="connsiteY5" fmla="*/ 25400 h 58419"/>
                  <a:gd name="connsiteX6" fmla="*/ 25400 w 58419"/>
                  <a:gd name="connsiteY6" fmla="*/ 29210 h 58419"/>
                  <a:gd name="connsiteX7" fmla="*/ 29210 w 58419"/>
                  <a:gd name="connsiteY7" fmla="*/ 33020 h 58419"/>
                  <a:gd name="connsiteX8" fmla="*/ 33020 w 58419"/>
                  <a:gd name="connsiteY8" fmla="*/ 29210 h 58419"/>
                  <a:gd name="connsiteX9" fmla="*/ 29210 w 58419"/>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19">
                    <a:moveTo>
                      <a:pt x="29210" y="58420"/>
                    </a:moveTo>
                    <a:cubicBezTo>
                      <a:pt x="12700" y="58420"/>
                      <a:pt x="0" y="45085"/>
                      <a:pt x="0" y="29210"/>
                    </a:cubicBezTo>
                    <a:cubicBezTo>
                      <a:pt x="0" y="12700"/>
                      <a:pt x="13335" y="0"/>
                      <a:pt x="29210" y="0"/>
                    </a:cubicBezTo>
                    <a:cubicBezTo>
                      <a:pt x="45720" y="0"/>
                      <a:pt x="58420" y="13335"/>
                      <a:pt x="58420" y="29210"/>
                    </a:cubicBezTo>
                    <a:cubicBezTo>
                      <a:pt x="58420" y="45720"/>
                      <a:pt x="45085" y="58420"/>
                      <a:pt x="29210" y="58420"/>
                    </a:cubicBezTo>
                    <a:close/>
                    <a:moveTo>
                      <a:pt x="29210" y="25400"/>
                    </a:moveTo>
                    <a:cubicBezTo>
                      <a:pt x="27305" y="25400"/>
                      <a:pt x="25400" y="27305"/>
                      <a:pt x="25400" y="29210"/>
                    </a:cubicBezTo>
                    <a:cubicBezTo>
                      <a:pt x="25400" y="31115"/>
                      <a:pt x="27305" y="33020"/>
                      <a:pt x="29210" y="33020"/>
                    </a:cubicBezTo>
                    <a:cubicBezTo>
                      <a:pt x="31750"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76" name="Graphic 336">
              <a:extLst>
                <a:ext uri="{FF2B5EF4-FFF2-40B4-BE49-F238E27FC236}">
                  <a16:creationId xmlns:a16="http://schemas.microsoft.com/office/drawing/2014/main" id="{5FC73D5F-5BE3-4141-8F26-A24F9BC1AF58}"/>
                </a:ext>
              </a:extLst>
            </p:cNvPr>
            <p:cNvGrpSpPr/>
            <p:nvPr/>
          </p:nvGrpSpPr>
          <p:grpSpPr>
            <a:xfrm>
              <a:off x="22894924" y="1004569"/>
              <a:ext cx="58420" cy="58419"/>
              <a:chOff x="22894924" y="1004569"/>
              <a:chExt cx="58420" cy="58419"/>
            </a:xfrm>
            <a:grpFill/>
          </p:grpSpPr>
          <p:sp>
            <p:nvSpPr>
              <p:cNvPr id="196" name="Freeform 195">
                <a:extLst>
                  <a:ext uri="{FF2B5EF4-FFF2-40B4-BE49-F238E27FC236}">
                    <a16:creationId xmlns:a16="http://schemas.microsoft.com/office/drawing/2014/main" id="{42C3DA6B-460D-024C-BD2C-B81C337009A0}"/>
                  </a:ext>
                </a:extLst>
              </p:cNvPr>
              <p:cNvSpPr/>
              <p:nvPr/>
            </p:nvSpPr>
            <p:spPr>
              <a:xfrm>
                <a:off x="22907624" y="1017269"/>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6035"/>
                      <a:pt x="25400" y="33020"/>
                      <a:pt x="16510" y="33020"/>
                    </a:cubicBezTo>
                    <a:cubicBezTo>
                      <a:pt x="6985"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197" name="Freeform 196">
                <a:extLst>
                  <a:ext uri="{FF2B5EF4-FFF2-40B4-BE49-F238E27FC236}">
                    <a16:creationId xmlns:a16="http://schemas.microsoft.com/office/drawing/2014/main" id="{3F9F9C34-2C7B-964D-962D-00A9749960F9}"/>
                  </a:ext>
                </a:extLst>
              </p:cNvPr>
              <p:cNvSpPr/>
              <p:nvPr/>
            </p:nvSpPr>
            <p:spPr>
              <a:xfrm>
                <a:off x="22894924" y="1004569"/>
                <a:ext cx="58420" cy="58419"/>
              </a:xfrm>
              <a:custGeom>
                <a:avLst/>
                <a:gdLst>
                  <a:gd name="connsiteX0" fmla="*/ 29210 w 58420"/>
                  <a:gd name="connsiteY0" fmla="*/ 58420 h 58419"/>
                  <a:gd name="connsiteX1" fmla="*/ 0 w 58420"/>
                  <a:gd name="connsiteY1" fmla="*/ 29210 h 58419"/>
                  <a:gd name="connsiteX2" fmla="*/ 29210 w 58420"/>
                  <a:gd name="connsiteY2" fmla="*/ 0 h 58419"/>
                  <a:gd name="connsiteX3" fmla="*/ 58420 w 58420"/>
                  <a:gd name="connsiteY3" fmla="*/ 29210 h 58419"/>
                  <a:gd name="connsiteX4" fmla="*/ 29210 w 58420"/>
                  <a:gd name="connsiteY4" fmla="*/ 58420 h 58419"/>
                  <a:gd name="connsiteX5" fmla="*/ 29210 w 58420"/>
                  <a:gd name="connsiteY5" fmla="*/ 25400 h 58419"/>
                  <a:gd name="connsiteX6" fmla="*/ 25400 w 58420"/>
                  <a:gd name="connsiteY6" fmla="*/ 29210 h 58419"/>
                  <a:gd name="connsiteX7" fmla="*/ 29210 w 58420"/>
                  <a:gd name="connsiteY7" fmla="*/ 33020 h 58419"/>
                  <a:gd name="connsiteX8" fmla="*/ 33020 w 58420"/>
                  <a:gd name="connsiteY8" fmla="*/ 29210 h 58419"/>
                  <a:gd name="connsiteX9" fmla="*/ 29210 w 58420"/>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20" h="58419">
                    <a:moveTo>
                      <a:pt x="29210" y="58420"/>
                    </a:moveTo>
                    <a:cubicBezTo>
                      <a:pt x="12700" y="58420"/>
                      <a:pt x="0" y="45085"/>
                      <a:pt x="0" y="29210"/>
                    </a:cubicBezTo>
                    <a:cubicBezTo>
                      <a:pt x="0" y="12700"/>
                      <a:pt x="13335" y="0"/>
                      <a:pt x="29210" y="0"/>
                    </a:cubicBezTo>
                    <a:cubicBezTo>
                      <a:pt x="45720" y="0"/>
                      <a:pt x="58420" y="13335"/>
                      <a:pt x="58420" y="29210"/>
                    </a:cubicBezTo>
                    <a:cubicBezTo>
                      <a:pt x="58420" y="45720"/>
                      <a:pt x="45085" y="58420"/>
                      <a:pt x="29210" y="58420"/>
                    </a:cubicBezTo>
                    <a:close/>
                    <a:moveTo>
                      <a:pt x="29210" y="25400"/>
                    </a:moveTo>
                    <a:cubicBezTo>
                      <a:pt x="26670" y="25400"/>
                      <a:pt x="25400" y="27305"/>
                      <a:pt x="25400" y="29210"/>
                    </a:cubicBezTo>
                    <a:cubicBezTo>
                      <a:pt x="25400" y="31115"/>
                      <a:pt x="27305" y="33020"/>
                      <a:pt x="29210" y="33020"/>
                    </a:cubicBezTo>
                    <a:cubicBezTo>
                      <a:pt x="31115" y="33020"/>
                      <a:pt x="33020" y="31115"/>
                      <a:pt x="33020" y="29210"/>
                    </a:cubicBezTo>
                    <a:cubicBezTo>
                      <a:pt x="33020" y="27305"/>
                      <a:pt x="31115" y="25400"/>
                      <a:pt x="29210"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77" name="Graphic 336">
              <a:extLst>
                <a:ext uri="{FF2B5EF4-FFF2-40B4-BE49-F238E27FC236}">
                  <a16:creationId xmlns:a16="http://schemas.microsoft.com/office/drawing/2014/main" id="{E7F82716-0110-0E44-AF97-F1DF795792E5}"/>
                </a:ext>
              </a:extLst>
            </p:cNvPr>
            <p:cNvGrpSpPr/>
            <p:nvPr/>
          </p:nvGrpSpPr>
          <p:grpSpPr>
            <a:xfrm>
              <a:off x="23091140" y="689609"/>
              <a:ext cx="58419" cy="58420"/>
              <a:chOff x="23091140" y="689609"/>
              <a:chExt cx="58419" cy="58420"/>
            </a:xfrm>
            <a:grpFill/>
          </p:grpSpPr>
          <p:sp>
            <p:nvSpPr>
              <p:cNvPr id="194" name="Freeform 193">
                <a:extLst>
                  <a:ext uri="{FF2B5EF4-FFF2-40B4-BE49-F238E27FC236}">
                    <a16:creationId xmlns:a16="http://schemas.microsoft.com/office/drawing/2014/main" id="{C5AAF9E5-B577-484E-8D31-C0FDBEA9A079}"/>
                  </a:ext>
                </a:extLst>
              </p:cNvPr>
              <p:cNvSpPr/>
              <p:nvPr/>
            </p:nvSpPr>
            <p:spPr>
              <a:xfrm>
                <a:off x="23103840" y="701675"/>
                <a:ext cx="33019" cy="33019"/>
              </a:xfrm>
              <a:custGeom>
                <a:avLst/>
                <a:gdLst>
                  <a:gd name="connsiteX0" fmla="*/ 33020 w 33019"/>
                  <a:gd name="connsiteY0" fmla="*/ 16510 h 33019"/>
                  <a:gd name="connsiteX1" fmla="*/ 16510 w 33019"/>
                  <a:gd name="connsiteY1" fmla="*/ 33020 h 33019"/>
                  <a:gd name="connsiteX2" fmla="*/ 0 w 33019"/>
                  <a:gd name="connsiteY2" fmla="*/ 16510 h 33019"/>
                  <a:gd name="connsiteX3" fmla="*/ 16510 w 33019"/>
                  <a:gd name="connsiteY3" fmla="*/ 0 h 33019"/>
                  <a:gd name="connsiteX4" fmla="*/ 33020 w 33019"/>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195" name="Freeform 194">
                <a:extLst>
                  <a:ext uri="{FF2B5EF4-FFF2-40B4-BE49-F238E27FC236}">
                    <a16:creationId xmlns:a16="http://schemas.microsoft.com/office/drawing/2014/main" id="{7D6E671C-5FDB-B246-85D1-FC9E3F9D211E}"/>
                  </a:ext>
                </a:extLst>
              </p:cNvPr>
              <p:cNvSpPr/>
              <p:nvPr/>
            </p:nvSpPr>
            <p:spPr>
              <a:xfrm>
                <a:off x="23091140" y="689609"/>
                <a:ext cx="58419" cy="58420"/>
              </a:xfrm>
              <a:custGeom>
                <a:avLst/>
                <a:gdLst>
                  <a:gd name="connsiteX0" fmla="*/ 29210 w 58419"/>
                  <a:gd name="connsiteY0" fmla="*/ 58420 h 58420"/>
                  <a:gd name="connsiteX1" fmla="*/ 0 w 58419"/>
                  <a:gd name="connsiteY1" fmla="*/ 29210 h 58420"/>
                  <a:gd name="connsiteX2" fmla="*/ 29210 w 58419"/>
                  <a:gd name="connsiteY2" fmla="*/ 0 h 58420"/>
                  <a:gd name="connsiteX3" fmla="*/ 58420 w 58419"/>
                  <a:gd name="connsiteY3" fmla="*/ 29210 h 58420"/>
                  <a:gd name="connsiteX4" fmla="*/ 29210 w 58419"/>
                  <a:gd name="connsiteY4" fmla="*/ 58420 h 58420"/>
                  <a:gd name="connsiteX5" fmla="*/ 29210 w 58419"/>
                  <a:gd name="connsiteY5" fmla="*/ 24765 h 58420"/>
                  <a:gd name="connsiteX6" fmla="*/ 25400 w 58419"/>
                  <a:gd name="connsiteY6" fmla="*/ 28575 h 58420"/>
                  <a:gd name="connsiteX7" fmla="*/ 29210 w 58419"/>
                  <a:gd name="connsiteY7" fmla="*/ 32385 h 58420"/>
                  <a:gd name="connsiteX8" fmla="*/ 33020 w 58419"/>
                  <a:gd name="connsiteY8" fmla="*/ 28575 h 58420"/>
                  <a:gd name="connsiteX9" fmla="*/ 29210 w 58419"/>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20">
                    <a:moveTo>
                      <a:pt x="29210" y="58420"/>
                    </a:moveTo>
                    <a:cubicBezTo>
                      <a:pt x="12700" y="58420"/>
                      <a:pt x="0" y="45085"/>
                      <a:pt x="0" y="29210"/>
                    </a:cubicBezTo>
                    <a:cubicBezTo>
                      <a:pt x="0" y="12700"/>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78" name="Graphic 336">
              <a:extLst>
                <a:ext uri="{FF2B5EF4-FFF2-40B4-BE49-F238E27FC236}">
                  <a16:creationId xmlns:a16="http://schemas.microsoft.com/office/drawing/2014/main" id="{779E1F60-DE8D-9148-A79E-0D350FA6FFEF}"/>
                </a:ext>
              </a:extLst>
            </p:cNvPr>
            <p:cNvGrpSpPr/>
            <p:nvPr/>
          </p:nvGrpSpPr>
          <p:grpSpPr>
            <a:xfrm>
              <a:off x="23315930" y="1357630"/>
              <a:ext cx="58441" cy="58419"/>
              <a:chOff x="23315930" y="1357630"/>
              <a:chExt cx="58441" cy="58419"/>
            </a:xfrm>
            <a:grpFill/>
          </p:grpSpPr>
          <p:sp>
            <p:nvSpPr>
              <p:cNvPr id="192" name="Freeform 191">
                <a:extLst>
                  <a:ext uri="{FF2B5EF4-FFF2-40B4-BE49-F238E27FC236}">
                    <a16:creationId xmlns:a16="http://schemas.microsoft.com/office/drawing/2014/main" id="{DEB2C0A5-7F4B-334D-8A7D-E54FBE6614AC}"/>
                  </a:ext>
                </a:extLst>
              </p:cNvPr>
              <p:cNvSpPr/>
              <p:nvPr/>
            </p:nvSpPr>
            <p:spPr>
              <a:xfrm>
                <a:off x="23329265" y="1370293"/>
                <a:ext cx="33019" cy="33056"/>
              </a:xfrm>
              <a:custGeom>
                <a:avLst/>
                <a:gdLst>
                  <a:gd name="connsiteX0" fmla="*/ 33020 w 33019"/>
                  <a:gd name="connsiteY0" fmla="*/ 16547 h 33056"/>
                  <a:gd name="connsiteX1" fmla="*/ 16510 w 33019"/>
                  <a:gd name="connsiteY1" fmla="*/ 33057 h 33056"/>
                  <a:gd name="connsiteX2" fmla="*/ 0 w 33019"/>
                  <a:gd name="connsiteY2" fmla="*/ 16547 h 33056"/>
                  <a:gd name="connsiteX3" fmla="*/ 16510 w 33019"/>
                  <a:gd name="connsiteY3" fmla="*/ 37 h 33056"/>
                  <a:gd name="connsiteX4" fmla="*/ 33020 w 33019"/>
                  <a:gd name="connsiteY4" fmla="*/ 16547 h 33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56">
                    <a:moveTo>
                      <a:pt x="33020" y="16547"/>
                    </a:moveTo>
                    <a:cubicBezTo>
                      <a:pt x="33020" y="26072"/>
                      <a:pt x="25400" y="33057"/>
                      <a:pt x="16510" y="33057"/>
                    </a:cubicBezTo>
                    <a:cubicBezTo>
                      <a:pt x="6985" y="33057"/>
                      <a:pt x="0" y="25437"/>
                      <a:pt x="0" y="16547"/>
                    </a:cubicBezTo>
                    <a:cubicBezTo>
                      <a:pt x="0" y="7022"/>
                      <a:pt x="7620" y="37"/>
                      <a:pt x="16510" y="37"/>
                    </a:cubicBezTo>
                    <a:cubicBezTo>
                      <a:pt x="25400" y="-598"/>
                      <a:pt x="33020" y="7022"/>
                      <a:pt x="33020" y="16547"/>
                    </a:cubicBezTo>
                    <a:close/>
                  </a:path>
                </a:pathLst>
              </a:custGeom>
              <a:grpFill/>
              <a:ln w="6350" cap="flat">
                <a:noFill/>
                <a:prstDash val="solid"/>
                <a:miter/>
              </a:ln>
            </p:spPr>
            <p:txBody>
              <a:bodyPr rtlCol="0" anchor="ctr"/>
              <a:lstStyle/>
              <a:p>
                <a:endParaRPr lang="en-US">
                  <a:solidFill>
                    <a:schemeClr val="tx2"/>
                  </a:solidFill>
                </a:endParaRPr>
              </a:p>
            </p:txBody>
          </p:sp>
          <p:sp>
            <p:nvSpPr>
              <p:cNvPr id="193" name="Freeform 192">
                <a:extLst>
                  <a:ext uri="{FF2B5EF4-FFF2-40B4-BE49-F238E27FC236}">
                    <a16:creationId xmlns:a16="http://schemas.microsoft.com/office/drawing/2014/main" id="{5FBF3661-482C-B243-9A35-00EFE8587C3D}"/>
                  </a:ext>
                </a:extLst>
              </p:cNvPr>
              <p:cNvSpPr/>
              <p:nvPr/>
            </p:nvSpPr>
            <p:spPr>
              <a:xfrm>
                <a:off x="23315930" y="1357630"/>
                <a:ext cx="58441" cy="58419"/>
              </a:xfrm>
              <a:custGeom>
                <a:avLst/>
                <a:gdLst>
                  <a:gd name="connsiteX0" fmla="*/ 29210 w 58441"/>
                  <a:gd name="connsiteY0" fmla="*/ 58420 h 58419"/>
                  <a:gd name="connsiteX1" fmla="*/ 0 w 58441"/>
                  <a:gd name="connsiteY1" fmla="*/ 29210 h 58419"/>
                  <a:gd name="connsiteX2" fmla="*/ 29210 w 58441"/>
                  <a:gd name="connsiteY2" fmla="*/ 0 h 58419"/>
                  <a:gd name="connsiteX3" fmla="*/ 58420 w 58441"/>
                  <a:gd name="connsiteY3" fmla="*/ 29210 h 58419"/>
                  <a:gd name="connsiteX4" fmla="*/ 29210 w 58441"/>
                  <a:gd name="connsiteY4" fmla="*/ 58420 h 58419"/>
                  <a:gd name="connsiteX5" fmla="*/ 29210 w 58441"/>
                  <a:gd name="connsiteY5" fmla="*/ 24765 h 58419"/>
                  <a:gd name="connsiteX6" fmla="*/ 25400 w 58441"/>
                  <a:gd name="connsiteY6" fmla="*/ 28575 h 58419"/>
                  <a:gd name="connsiteX7" fmla="*/ 29210 w 58441"/>
                  <a:gd name="connsiteY7" fmla="*/ 32385 h 58419"/>
                  <a:gd name="connsiteX8" fmla="*/ 33020 w 58441"/>
                  <a:gd name="connsiteY8" fmla="*/ 28575 h 58419"/>
                  <a:gd name="connsiteX9" fmla="*/ 29210 w 58441"/>
                  <a:gd name="connsiteY9" fmla="*/ 2476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19">
                    <a:moveTo>
                      <a:pt x="29210" y="58420"/>
                    </a:moveTo>
                    <a:cubicBezTo>
                      <a:pt x="12700" y="58420"/>
                      <a:pt x="0" y="45085"/>
                      <a:pt x="0" y="29210"/>
                    </a:cubicBezTo>
                    <a:cubicBezTo>
                      <a:pt x="0" y="12700"/>
                      <a:pt x="13335" y="0"/>
                      <a:pt x="29210" y="0"/>
                    </a:cubicBezTo>
                    <a:cubicBezTo>
                      <a:pt x="45720" y="0"/>
                      <a:pt x="58420" y="13335"/>
                      <a:pt x="58420" y="29210"/>
                    </a:cubicBezTo>
                    <a:cubicBezTo>
                      <a:pt x="59055" y="45085"/>
                      <a:pt x="45720"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655" y="26670"/>
                      <a:pt x="31750" y="24765"/>
                      <a:pt x="29210" y="2476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79" name="Graphic 336">
              <a:extLst>
                <a:ext uri="{FF2B5EF4-FFF2-40B4-BE49-F238E27FC236}">
                  <a16:creationId xmlns:a16="http://schemas.microsoft.com/office/drawing/2014/main" id="{A271088C-F52B-C946-B55B-F03BF87F2CFD}"/>
                </a:ext>
              </a:extLst>
            </p:cNvPr>
            <p:cNvGrpSpPr/>
            <p:nvPr/>
          </p:nvGrpSpPr>
          <p:grpSpPr>
            <a:xfrm>
              <a:off x="23091140" y="1357630"/>
              <a:ext cx="58419" cy="58419"/>
              <a:chOff x="23091140" y="1357630"/>
              <a:chExt cx="58419" cy="58419"/>
            </a:xfrm>
            <a:grpFill/>
          </p:grpSpPr>
          <p:sp>
            <p:nvSpPr>
              <p:cNvPr id="190" name="Freeform 189">
                <a:extLst>
                  <a:ext uri="{FF2B5EF4-FFF2-40B4-BE49-F238E27FC236}">
                    <a16:creationId xmlns:a16="http://schemas.microsoft.com/office/drawing/2014/main" id="{E566F663-E6BE-DA4E-8857-70AD8A738878}"/>
                  </a:ext>
                </a:extLst>
              </p:cNvPr>
              <p:cNvSpPr/>
              <p:nvPr/>
            </p:nvSpPr>
            <p:spPr>
              <a:xfrm>
                <a:off x="23103840" y="1370293"/>
                <a:ext cx="33019" cy="33056"/>
              </a:xfrm>
              <a:custGeom>
                <a:avLst/>
                <a:gdLst>
                  <a:gd name="connsiteX0" fmla="*/ 33020 w 33019"/>
                  <a:gd name="connsiteY0" fmla="*/ 16547 h 33056"/>
                  <a:gd name="connsiteX1" fmla="*/ 16510 w 33019"/>
                  <a:gd name="connsiteY1" fmla="*/ 33057 h 33056"/>
                  <a:gd name="connsiteX2" fmla="*/ 0 w 33019"/>
                  <a:gd name="connsiteY2" fmla="*/ 16547 h 33056"/>
                  <a:gd name="connsiteX3" fmla="*/ 16510 w 33019"/>
                  <a:gd name="connsiteY3" fmla="*/ 37 h 33056"/>
                  <a:gd name="connsiteX4" fmla="*/ 33020 w 33019"/>
                  <a:gd name="connsiteY4" fmla="*/ 16547 h 33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56">
                    <a:moveTo>
                      <a:pt x="33020" y="16547"/>
                    </a:moveTo>
                    <a:cubicBezTo>
                      <a:pt x="33020" y="26072"/>
                      <a:pt x="25400" y="33057"/>
                      <a:pt x="16510" y="33057"/>
                    </a:cubicBezTo>
                    <a:cubicBezTo>
                      <a:pt x="7620" y="33057"/>
                      <a:pt x="0" y="25437"/>
                      <a:pt x="0" y="16547"/>
                    </a:cubicBezTo>
                    <a:cubicBezTo>
                      <a:pt x="0" y="7022"/>
                      <a:pt x="7620" y="37"/>
                      <a:pt x="16510" y="37"/>
                    </a:cubicBezTo>
                    <a:cubicBezTo>
                      <a:pt x="25400" y="-598"/>
                      <a:pt x="33020" y="7022"/>
                      <a:pt x="33020" y="16547"/>
                    </a:cubicBezTo>
                    <a:close/>
                  </a:path>
                </a:pathLst>
              </a:custGeom>
              <a:grpFill/>
              <a:ln w="6350" cap="flat">
                <a:noFill/>
                <a:prstDash val="solid"/>
                <a:miter/>
              </a:ln>
            </p:spPr>
            <p:txBody>
              <a:bodyPr rtlCol="0" anchor="ctr"/>
              <a:lstStyle/>
              <a:p>
                <a:endParaRPr lang="en-US">
                  <a:solidFill>
                    <a:schemeClr val="tx2"/>
                  </a:solidFill>
                </a:endParaRPr>
              </a:p>
            </p:txBody>
          </p:sp>
          <p:sp>
            <p:nvSpPr>
              <p:cNvPr id="191" name="Freeform 190">
                <a:extLst>
                  <a:ext uri="{FF2B5EF4-FFF2-40B4-BE49-F238E27FC236}">
                    <a16:creationId xmlns:a16="http://schemas.microsoft.com/office/drawing/2014/main" id="{CB3861B0-22D4-2747-9980-8CF0AB99F059}"/>
                  </a:ext>
                </a:extLst>
              </p:cNvPr>
              <p:cNvSpPr/>
              <p:nvPr/>
            </p:nvSpPr>
            <p:spPr>
              <a:xfrm>
                <a:off x="23091140" y="1357630"/>
                <a:ext cx="58419" cy="58419"/>
              </a:xfrm>
              <a:custGeom>
                <a:avLst/>
                <a:gdLst>
                  <a:gd name="connsiteX0" fmla="*/ 29210 w 58419"/>
                  <a:gd name="connsiteY0" fmla="*/ 58420 h 58419"/>
                  <a:gd name="connsiteX1" fmla="*/ 0 w 58419"/>
                  <a:gd name="connsiteY1" fmla="*/ 29210 h 58419"/>
                  <a:gd name="connsiteX2" fmla="*/ 29210 w 58419"/>
                  <a:gd name="connsiteY2" fmla="*/ 0 h 58419"/>
                  <a:gd name="connsiteX3" fmla="*/ 58420 w 58419"/>
                  <a:gd name="connsiteY3" fmla="*/ 29210 h 58419"/>
                  <a:gd name="connsiteX4" fmla="*/ 29210 w 58419"/>
                  <a:gd name="connsiteY4" fmla="*/ 58420 h 58419"/>
                  <a:gd name="connsiteX5" fmla="*/ 29210 w 58419"/>
                  <a:gd name="connsiteY5" fmla="*/ 24765 h 58419"/>
                  <a:gd name="connsiteX6" fmla="*/ 25400 w 58419"/>
                  <a:gd name="connsiteY6" fmla="*/ 28575 h 58419"/>
                  <a:gd name="connsiteX7" fmla="*/ 29210 w 58419"/>
                  <a:gd name="connsiteY7" fmla="*/ 32385 h 58419"/>
                  <a:gd name="connsiteX8" fmla="*/ 33020 w 58419"/>
                  <a:gd name="connsiteY8" fmla="*/ 28575 h 58419"/>
                  <a:gd name="connsiteX9" fmla="*/ 29210 w 58419"/>
                  <a:gd name="connsiteY9" fmla="*/ 24765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19" h="58419">
                    <a:moveTo>
                      <a:pt x="29210" y="58420"/>
                    </a:moveTo>
                    <a:cubicBezTo>
                      <a:pt x="12700" y="58420"/>
                      <a:pt x="0" y="45085"/>
                      <a:pt x="0" y="29210"/>
                    </a:cubicBezTo>
                    <a:cubicBezTo>
                      <a:pt x="0" y="12700"/>
                      <a:pt x="13335" y="0"/>
                      <a:pt x="29210" y="0"/>
                    </a:cubicBezTo>
                    <a:cubicBezTo>
                      <a:pt x="45720" y="0"/>
                      <a:pt x="58420" y="13335"/>
                      <a:pt x="58420" y="29210"/>
                    </a:cubicBezTo>
                    <a:cubicBezTo>
                      <a:pt x="58420" y="45085"/>
                      <a:pt x="45085"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115" y="24765"/>
                      <a:pt x="29210" y="2476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80" name="Graphic 336">
              <a:extLst>
                <a:ext uri="{FF2B5EF4-FFF2-40B4-BE49-F238E27FC236}">
                  <a16:creationId xmlns:a16="http://schemas.microsoft.com/office/drawing/2014/main" id="{52BB3E88-2013-5344-81B3-E6FC6218B655}"/>
                </a:ext>
              </a:extLst>
            </p:cNvPr>
            <p:cNvGrpSpPr/>
            <p:nvPr/>
          </p:nvGrpSpPr>
          <p:grpSpPr>
            <a:xfrm>
              <a:off x="22678390" y="1199514"/>
              <a:ext cx="58441" cy="58420"/>
              <a:chOff x="22678390" y="1199514"/>
              <a:chExt cx="58441" cy="58420"/>
            </a:xfrm>
            <a:grpFill/>
          </p:grpSpPr>
          <p:sp>
            <p:nvSpPr>
              <p:cNvPr id="188" name="Freeform 187">
                <a:extLst>
                  <a:ext uri="{FF2B5EF4-FFF2-40B4-BE49-F238E27FC236}">
                    <a16:creationId xmlns:a16="http://schemas.microsoft.com/office/drawing/2014/main" id="{17C2CF13-824C-2544-AB13-F9F89A382654}"/>
                  </a:ext>
                </a:extLst>
              </p:cNvPr>
              <p:cNvSpPr/>
              <p:nvPr/>
            </p:nvSpPr>
            <p:spPr>
              <a:xfrm>
                <a:off x="22691724" y="1211580"/>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189" name="Freeform 188">
                <a:extLst>
                  <a:ext uri="{FF2B5EF4-FFF2-40B4-BE49-F238E27FC236}">
                    <a16:creationId xmlns:a16="http://schemas.microsoft.com/office/drawing/2014/main" id="{212682D2-5A3E-984B-A73D-D197C371BB6D}"/>
                  </a:ext>
                </a:extLst>
              </p:cNvPr>
              <p:cNvSpPr/>
              <p:nvPr/>
            </p:nvSpPr>
            <p:spPr>
              <a:xfrm>
                <a:off x="22678390" y="1199514"/>
                <a:ext cx="58441" cy="58420"/>
              </a:xfrm>
              <a:custGeom>
                <a:avLst/>
                <a:gdLst>
                  <a:gd name="connsiteX0" fmla="*/ 29210 w 58441"/>
                  <a:gd name="connsiteY0" fmla="*/ 58420 h 58420"/>
                  <a:gd name="connsiteX1" fmla="*/ 0 w 58441"/>
                  <a:gd name="connsiteY1" fmla="*/ 29210 h 58420"/>
                  <a:gd name="connsiteX2" fmla="*/ 29210 w 58441"/>
                  <a:gd name="connsiteY2" fmla="*/ 0 h 58420"/>
                  <a:gd name="connsiteX3" fmla="*/ 58420 w 58441"/>
                  <a:gd name="connsiteY3" fmla="*/ 29210 h 58420"/>
                  <a:gd name="connsiteX4" fmla="*/ 29210 w 58441"/>
                  <a:gd name="connsiteY4" fmla="*/ 58420 h 58420"/>
                  <a:gd name="connsiteX5" fmla="*/ 29210 w 58441"/>
                  <a:gd name="connsiteY5" fmla="*/ 24765 h 58420"/>
                  <a:gd name="connsiteX6" fmla="*/ 25400 w 58441"/>
                  <a:gd name="connsiteY6" fmla="*/ 28575 h 58420"/>
                  <a:gd name="connsiteX7" fmla="*/ 29210 w 58441"/>
                  <a:gd name="connsiteY7" fmla="*/ 32385 h 58420"/>
                  <a:gd name="connsiteX8" fmla="*/ 33020 w 58441"/>
                  <a:gd name="connsiteY8" fmla="*/ 28575 h 58420"/>
                  <a:gd name="connsiteX9" fmla="*/ 29210 w 58441"/>
                  <a:gd name="connsiteY9" fmla="*/ 24765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20">
                    <a:moveTo>
                      <a:pt x="29210" y="58420"/>
                    </a:moveTo>
                    <a:cubicBezTo>
                      <a:pt x="12700" y="58420"/>
                      <a:pt x="0" y="45085"/>
                      <a:pt x="0" y="29210"/>
                    </a:cubicBezTo>
                    <a:cubicBezTo>
                      <a:pt x="0" y="12700"/>
                      <a:pt x="13335" y="0"/>
                      <a:pt x="29210" y="0"/>
                    </a:cubicBezTo>
                    <a:cubicBezTo>
                      <a:pt x="45720" y="0"/>
                      <a:pt x="58420" y="13335"/>
                      <a:pt x="58420" y="29210"/>
                    </a:cubicBezTo>
                    <a:cubicBezTo>
                      <a:pt x="59055" y="45085"/>
                      <a:pt x="45720" y="58420"/>
                      <a:pt x="29210" y="58420"/>
                    </a:cubicBezTo>
                    <a:close/>
                    <a:moveTo>
                      <a:pt x="29210" y="24765"/>
                    </a:moveTo>
                    <a:cubicBezTo>
                      <a:pt x="27305" y="24765"/>
                      <a:pt x="25400" y="26670"/>
                      <a:pt x="25400" y="28575"/>
                    </a:cubicBezTo>
                    <a:cubicBezTo>
                      <a:pt x="25400" y="30480"/>
                      <a:pt x="27305" y="32385"/>
                      <a:pt x="29210" y="32385"/>
                    </a:cubicBezTo>
                    <a:cubicBezTo>
                      <a:pt x="31750" y="32385"/>
                      <a:pt x="33020" y="30480"/>
                      <a:pt x="33020" y="28575"/>
                    </a:cubicBezTo>
                    <a:cubicBezTo>
                      <a:pt x="33020" y="26670"/>
                      <a:pt x="31750" y="24765"/>
                      <a:pt x="29210" y="24765"/>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81" name="Graphic 336">
              <a:extLst>
                <a:ext uri="{FF2B5EF4-FFF2-40B4-BE49-F238E27FC236}">
                  <a16:creationId xmlns:a16="http://schemas.microsoft.com/office/drawing/2014/main" id="{BC732AA2-4859-EA48-9443-30A278A17157}"/>
                </a:ext>
              </a:extLst>
            </p:cNvPr>
            <p:cNvGrpSpPr/>
            <p:nvPr/>
          </p:nvGrpSpPr>
          <p:grpSpPr>
            <a:xfrm>
              <a:off x="22678390" y="1004569"/>
              <a:ext cx="58441" cy="58419"/>
              <a:chOff x="22678390" y="1004569"/>
              <a:chExt cx="58441" cy="58419"/>
            </a:xfrm>
            <a:grpFill/>
          </p:grpSpPr>
          <p:sp>
            <p:nvSpPr>
              <p:cNvPr id="186" name="Freeform 185">
                <a:extLst>
                  <a:ext uri="{FF2B5EF4-FFF2-40B4-BE49-F238E27FC236}">
                    <a16:creationId xmlns:a16="http://schemas.microsoft.com/office/drawing/2014/main" id="{9B104702-093C-B141-B124-79EB70378097}"/>
                  </a:ext>
                </a:extLst>
              </p:cNvPr>
              <p:cNvSpPr/>
              <p:nvPr/>
            </p:nvSpPr>
            <p:spPr>
              <a:xfrm>
                <a:off x="22691724" y="1017269"/>
                <a:ext cx="33020" cy="33019"/>
              </a:xfrm>
              <a:custGeom>
                <a:avLst/>
                <a:gdLst>
                  <a:gd name="connsiteX0" fmla="*/ 33020 w 33020"/>
                  <a:gd name="connsiteY0" fmla="*/ 16510 h 33019"/>
                  <a:gd name="connsiteX1" fmla="*/ 16510 w 33020"/>
                  <a:gd name="connsiteY1" fmla="*/ 33020 h 33019"/>
                  <a:gd name="connsiteX2" fmla="*/ 0 w 33020"/>
                  <a:gd name="connsiteY2" fmla="*/ 16510 h 33019"/>
                  <a:gd name="connsiteX3" fmla="*/ 16510 w 33020"/>
                  <a:gd name="connsiteY3" fmla="*/ 0 h 33019"/>
                  <a:gd name="connsiteX4" fmla="*/ 33020 w 33020"/>
                  <a:gd name="connsiteY4" fmla="*/ 16510 h 33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 h="33019">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187" name="Freeform 186">
                <a:extLst>
                  <a:ext uri="{FF2B5EF4-FFF2-40B4-BE49-F238E27FC236}">
                    <a16:creationId xmlns:a16="http://schemas.microsoft.com/office/drawing/2014/main" id="{054A5A21-C8D5-EA4D-A271-B6233BC9AFF1}"/>
                  </a:ext>
                </a:extLst>
              </p:cNvPr>
              <p:cNvSpPr/>
              <p:nvPr/>
            </p:nvSpPr>
            <p:spPr>
              <a:xfrm>
                <a:off x="22678390" y="1004569"/>
                <a:ext cx="58441" cy="58419"/>
              </a:xfrm>
              <a:custGeom>
                <a:avLst/>
                <a:gdLst>
                  <a:gd name="connsiteX0" fmla="*/ 29210 w 58441"/>
                  <a:gd name="connsiteY0" fmla="*/ 58420 h 58419"/>
                  <a:gd name="connsiteX1" fmla="*/ 0 w 58441"/>
                  <a:gd name="connsiteY1" fmla="*/ 29210 h 58419"/>
                  <a:gd name="connsiteX2" fmla="*/ 29210 w 58441"/>
                  <a:gd name="connsiteY2" fmla="*/ 0 h 58419"/>
                  <a:gd name="connsiteX3" fmla="*/ 58420 w 58441"/>
                  <a:gd name="connsiteY3" fmla="*/ 29210 h 58419"/>
                  <a:gd name="connsiteX4" fmla="*/ 29210 w 58441"/>
                  <a:gd name="connsiteY4" fmla="*/ 58420 h 58419"/>
                  <a:gd name="connsiteX5" fmla="*/ 29210 w 58441"/>
                  <a:gd name="connsiteY5" fmla="*/ 25400 h 58419"/>
                  <a:gd name="connsiteX6" fmla="*/ 25400 w 58441"/>
                  <a:gd name="connsiteY6" fmla="*/ 29210 h 58419"/>
                  <a:gd name="connsiteX7" fmla="*/ 29210 w 58441"/>
                  <a:gd name="connsiteY7" fmla="*/ 33020 h 58419"/>
                  <a:gd name="connsiteX8" fmla="*/ 33020 w 58441"/>
                  <a:gd name="connsiteY8" fmla="*/ 29210 h 58419"/>
                  <a:gd name="connsiteX9" fmla="*/ 29210 w 58441"/>
                  <a:gd name="connsiteY9" fmla="*/ 25400 h 5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19">
                    <a:moveTo>
                      <a:pt x="29210" y="58420"/>
                    </a:moveTo>
                    <a:cubicBezTo>
                      <a:pt x="12700" y="58420"/>
                      <a:pt x="0" y="45085"/>
                      <a:pt x="0" y="29210"/>
                    </a:cubicBezTo>
                    <a:cubicBezTo>
                      <a:pt x="0" y="12700"/>
                      <a:pt x="13335" y="0"/>
                      <a:pt x="29210" y="0"/>
                    </a:cubicBezTo>
                    <a:cubicBezTo>
                      <a:pt x="45720" y="0"/>
                      <a:pt x="58420" y="13335"/>
                      <a:pt x="58420" y="29210"/>
                    </a:cubicBezTo>
                    <a:cubicBezTo>
                      <a:pt x="59055" y="45720"/>
                      <a:pt x="45720" y="58420"/>
                      <a:pt x="29210" y="58420"/>
                    </a:cubicBezTo>
                    <a:close/>
                    <a:moveTo>
                      <a:pt x="29210" y="25400"/>
                    </a:moveTo>
                    <a:cubicBezTo>
                      <a:pt x="27305" y="25400"/>
                      <a:pt x="25400" y="27305"/>
                      <a:pt x="25400" y="29210"/>
                    </a:cubicBezTo>
                    <a:cubicBezTo>
                      <a:pt x="25400" y="31115"/>
                      <a:pt x="27305" y="33020"/>
                      <a:pt x="29210" y="33020"/>
                    </a:cubicBezTo>
                    <a:cubicBezTo>
                      <a:pt x="31750" y="33020"/>
                      <a:pt x="33020" y="31115"/>
                      <a:pt x="33020" y="29210"/>
                    </a:cubicBezTo>
                    <a:cubicBezTo>
                      <a:pt x="33020" y="27305"/>
                      <a:pt x="31750" y="25400"/>
                      <a:pt x="29210" y="25400"/>
                    </a:cubicBezTo>
                    <a:close/>
                  </a:path>
                </a:pathLst>
              </a:custGeom>
              <a:grpFill/>
              <a:ln w="6350" cap="flat">
                <a:noFill/>
                <a:prstDash val="solid"/>
                <a:miter/>
              </a:ln>
            </p:spPr>
            <p:txBody>
              <a:bodyPr rtlCol="0" anchor="ctr"/>
              <a:lstStyle/>
              <a:p>
                <a:endParaRPr lang="en-US">
                  <a:solidFill>
                    <a:schemeClr val="tx2"/>
                  </a:solidFill>
                </a:endParaRPr>
              </a:p>
            </p:txBody>
          </p:sp>
        </p:grpSp>
        <p:grpSp>
          <p:nvGrpSpPr>
            <p:cNvPr id="182" name="Graphic 336">
              <a:extLst>
                <a:ext uri="{FF2B5EF4-FFF2-40B4-BE49-F238E27FC236}">
                  <a16:creationId xmlns:a16="http://schemas.microsoft.com/office/drawing/2014/main" id="{5B6A648E-CC23-1649-9990-ABC012D123DF}"/>
                </a:ext>
              </a:extLst>
            </p:cNvPr>
            <p:cNvGrpSpPr/>
            <p:nvPr/>
          </p:nvGrpSpPr>
          <p:grpSpPr>
            <a:xfrm>
              <a:off x="22814280" y="805815"/>
              <a:ext cx="58441" cy="58420"/>
              <a:chOff x="22814280" y="805815"/>
              <a:chExt cx="58441" cy="58420"/>
            </a:xfrm>
            <a:grpFill/>
          </p:grpSpPr>
          <p:sp>
            <p:nvSpPr>
              <p:cNvPr id="184" name="Freeform 183">
                <a:extLst>
                  <a:ext uri="{FF2B5EF4-FFF2-40B4-BE49-F238E27FC236}">
                    <a16:creationId xmlns:a16="http://schemas.microsoft.com/office/drawing/2014/main" id="{74611C04-0672-5745-BD36-7F30624C1A6F}"/>
                  </a:ext>
                </a:extLst>
              </p:cNvPr>
              <p:cNvSpPr/>
              <p:nvPr/>
            </p:nvSpPr>
            <p:spPr>
              <a:xfrm>
                <a:off x="22827615" y="818514"/>
                <a:ext cx="33019" cy="33020"/>
              </a:xfrm>
              <a:custGeom>
                <a:avLst/>
                <a:gdLst>
                  <a:gd name="connsiteX0" fmla="*/ 33020 w 33019"/>
                  <a:gd name="connsiteY0" fmla="*/ 16510 h 33020"/>
                  <a:gd name="connsiteX1" fmla="*/ 16510 w 33019"/>
                  <a:gd name="connsiteY1" fmla="*/ 33020 h 33020"/>
                  <a:gd name="connsiteX2" fmla="*/ 0 w 33019"/>
                  <a:gd name="connsiteY2" fmla="*/ 16510 h 33020"/>
                  <a:gd name="connsiteX3" fmla="*/ 16510 w 33019"/>
                  <a:gd name="connsiteY3" fmla="*/ 0 h 33020"/>
                  <a:gd name="connsiteX4" fmla="*/ 33020 w 33019"/>
                  <a:gd name="connsiteY4" fmla="*/ 16510 h 3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9" h="33020">
                    <a:moveTo>
                      <a:pt x="33020" y="16510"/>
                    </a:moveTo>
                    <a:cubicBezTo>
                      <a:pt x="33020" y="26035"/>
                      <a:pt x="25400" y="33020"/>
                      <a:pt x="16510" y="33020"/>
                    </a:cubicBezTo>
                    <a:cubicBezTo>
                      <a:pt x="7620" y="33020"/>
                      <a:pt x="0" y="25400"/>
                      <a:pt x="0" y="16510"/>
                    </a:cubicBezTo>
                    <a:cubicBezTo>
                      <a:pt x="0" y="6985"/>
                      <a:pt x="7620" y="0"/>
                      <a:pt x="16510" y="0"/>
                    </a:cubicBezTo>
                    <a:cubicBezTo>
                      <a:pt x="25400" y="0"/>
                      <a:pt x="33020" y="7620"/>
                      <a:pt x="33020" y="16510"/>
                    </a:cubicBezTo>
                    <a:close/>
                  </a:path>
                </a:pathLst>
              </a:custGeom>
              <a:grpFill/>
              <a:ln w="6350" cap="flat">
                <a:noFill/>
                <a:prstDash val="solid"/>
                <a:miter/>
              </a:ln>
            </p:spPr>
            <p:txBody>
              <a:bodyPr rtlCol="0" anchor="ctr"/>
              <a:lstStyle/>
              <a:p>
                <a:endParaRPr lang="en-US">
                  <a:solidFill>
                    <a:schemeClr val="tx2"/>
                  </a:solidFill>
                </a:endParaRPr>
              </a:p>
            </p:txBody>
          </p:sp>
          <p:sp>
            <p:nvSpPr>
              <p:cNvPr id="185" name="Freeform 184">
                <a:extLst>
                  <a:ext uri="{FF2B5EF4-FFF2-40B4-BE49-F238E27FC236}">
                    <a16:creationId xmlns:a16="http://schemas.microsoft.com/office/drawing/2014/main" id="{7269DB8B-9D87-8A41-9D79-8F29850CC73B}"/>
                  </a:ext>
                </a:extLst>
              </p:cNvPr>
              <p:cNvSpPr/>
              <p:nvPr/>
            </p:nvSpPr>
            <p:spPr>
              <a:xfrm>
                <a:off x="22814280" y="805815"/>
                <a:ext cx="58441" cy="58420"/>
              </a:xfrm>
              <a:custGeom>
                <a:avLst/>
                <a:gdLst>
                  <a:gd name="connsiteX0" fmla="*/ 29210 w 58441"/>
                  <a:gd name="connsiteY0" fmla="*/ 58420 h 58420"/>
                  <a:gd name="connsiteX1" fmla="*/ 0 w 58441"/>
                  <a:gd name="connsiteY1" fmla="*/ 29210 h 58420"/>
                  <a:gd name="connsiteX2" fmla="*/ 29210 w 58441"/>
                  <a:gd name="connsiteY2" fmla="*/ 0 h 58420"/>
                  <a:gd name="connsiteX3" fmla="*/ 58420 w 58441"/>
                  <a:gd name="connsiteY3" fmla="*/ 29210 h 58420"/>
                  <a:gd name="connsiteX4" fmla="*/ 29210 w 58441"/>
                  <a:gd name="connsiteY4" fmla="*/ 58420 h 58420"/>
                  <a:gd name="connsiteX5" fmla="*/ 29210 w 58441"/>
                  <a:gd name="connsiteY5" fmla="*/ 25400 h 58420"/>
                  <a:gd name="connsiteX6" fmla="*/ 25400 w 58441"/>
                  <a:gd name="connsiteY6" fmla="*/ 29210 h 58420"/>
                  <a:gd name="connsiteX7" fmla="*/ 29210 w 58441"/>
                  <a:gd name="connsiteY7" fmla="*/ 33020 h 58420"/>
                  <a:gd name="connsiteX8" fmla="*/ 33020 w 58441"/>
                  <a:gd name="connsiteY8" fmla="*/ 29210 h 58420"/>
                  <a:gd name="connsiteX9" fmla="*/ 29210 w 58441"/>
                  <a:gd name="connsiteY9" fmla="*/ 25400 h 5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41" h="58420">
                    <a:moveTo>
                      <a:pt x="29210" y="58420"/>
                    </a:moveTo>
                    <a:cubicBezTo>
                      <a:pt x="12700" y="58420"/>
                      <a:pt x="0" y="45085"/>
                      <a:pt x="0" y="29210"/>
                    </a:cubicBezTo>
                    <a:cubicBezTo>
                      <a:pt x="0" y="12700"/>
                      <a:pt x="13335" y="0"/>
                      <a:pt x="29210" y="0"/>
                    </a:cubicBezTo>
                    <a:cubicBezTo>
                      <a:pt x="45720" y="0"/>
                      <a:pt x="58420" y="13335"/>
                      <a:pt x="58420" y="29210"/>
                    </a:cubicBezTo>
                    <a:cubicBezTo>
                      <a:pt x="59055" y="45720"/>
                      <a:pt x="45720" y="58420"/>
                      <a:pt x="29210" y="58420"/>
                    </a:cubicBezTo>
                    <a:close/>
                    <a:moveTo>
                      <a:pt x="29210" y="25400"/>
                    </a:moveTo>
                    <a:cubicBezTo>
                      <a:pt x="27305" y="25400"/>
                      <a:pt x="25400" y="27305"/>
                      <a:pt x="25400" y="29210"/>
                    </a:cubicBezTo>
                    <a:cubicBezTo>
                      <a:pt x="25400" y="31115"/>
                      <a:pt x="27305" y="33020"/>
                      <a:pt x="29210" y="33020"/>
                    </a:cubicBezTo>
                    <a:cubicBezTo>
                      <a:pt x="31750" y="33020"/>
                      <a:pt x="33020" y="31115"/>
                      <a:pt x="33020" y="29210"/>
                    </a:cubicBezTo>
                    <a:cubicBezTo>
                      <a:pt x="33020" y="27305"/>
                      <a:pt x="31750" y="25400"/>
                      <a:pt x="29210" y="25400"/>
                    </a:cubicBezTo>
                    <a:close/>
                  </a:path>
                </a:pathLst>
              </a:custGeom>
              <a:grpFill/>
              <a:ln w="6350" cap="flat">
                <a:noFill/>
                <a:prstDash val="solid"/>
                <a:miter/>
              </a:ln>
            </p:spPr>
            <p:txBody>
              <a:bodyPr rtlCol="0" anchor="ctr"/>
              <a:lstStyle/>
              <a:p>
                <a:endParaRPr lang="en-US">
                  <a:solidFill>
                    <a:schemeClr val="tx2"/>
                  </a:solidFill>
                </a:endParaRPr>
              </a:p>
            </p:txBody>
          </p:sp>
        </p:grpSp>
        <p:sp>
          <p:nvSpPr>
            <p:cNvPr id="183" name="Freeform 182">
              <a:extLst>
                <a:ext uri="{FF2B5EF4-FFF2-40B4-BE49-F238E27FC236}">
                  <a16:creationId xmlns:a16="http://schemas.microsoft.com/office/drawing/2014/main" id="{6E7C5E14-8F7B-F444-9CDF-9FBACB2B117C}"/>
                </a:ext>
              </a:extLst>
            </p:cNvPr>
            <p:cNvSpPr/>
            <p:nvPr/>
          </p:nvSpPr>
          <p:spPr>
            <a:xfrm>
              <a:off x="22832059" y="829944"/>
              <a:ext cx="526451" cy="563244"/>
            </a:xfrm>
            <a:custGeom>
              <a:avLst/>
              <a:gdLst>
                <a:gd name="connsiteX0" fmla="*/ 299086 w 526451"/>
                <a:gd name="connsiteY0" fmla="*/ 563245 h 563244"/>
                <a:gd name="connsiteX1" fmla="*/ 277495 w 526451"/>
                <a:gd name="connsiteY1" fmla="*/ 549275 h 563244"/>
                <a:gd name="connsiteX2" fmla="*/ 455930 w 526451"/>
                <a:gd name="connsiteY2" fmla="*/ 269875 h 563244"/>
                <a:gd name="connsiteX3" fmla="*/ 296545 w 526451"/>
                <a:gd name="connsiteY3" fmla="*/ 407670 h 563244"/>
                <a:gd name="connsiteX4" fmla="*/ 279400 w 526451"/>
                <a:gd name="connsiteY4" fmla="*/ 407035 h 563244"/>
                <a:gd name="connsiteX5" fmla="*/ 83186 w 526451"/>
                <a:gd name="connsiteY5" fmla="*/ 212725 h 563244"/>
                <a:gd name="connsiteX6" fmla="*/ 80645 w 526451"/>
                <a:gd name="connsiteY6" fmla="*/ 208280 h 563244"/>
                <a:gd name="connsiteX7" fmla="*/ 0 w 526451"/>
                <a:gd name="connsiteY7" fmla="*/ 9525 h 563244"/>
                <a:gd name="connsiteX8" fmla="*/ 23495 w 526451"/>
                <a:gd name="connsiteY8" fmla="*/ 0 h 563244"/>
                <a:gd name="connsiteX9" fmla="*/ 102870 w 526451"/>
                <a:gd name="connsiteY9" fmla="*/ 196215 h 563244"/>
                <a:gd name="connsiteX10" fmla="*/ 288925 w 526451"/>
                <a:gd name="connsiteY10" fmla="*/ 380365 h 563244"/>
                <a:gd name="connsiteX11" fmla="*/ 505461 w 526451"/>
                <a:gd name="connsiteY11" fmla="*/ 193675 h 563244"/>
                <a:gd name="connsiteX12" fmla="*/ 521970 w 526451"/>
                <a:gd name="connsiteY12" fmla="*/ 193675 h 563244"/>
                <a:gd name="connsiteX13" fmla="*/ 524511 w 526451"/>
                <a:gd name="connsiteY13" fmla="*/ 210185 h 563244"/>
                <a:gd name="connsiteX14" fmla="*/ 299086 w 526451"/>
                <a:gd name="connsiteY14" fmla="*/ 563245 h 56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6451" h="563244">
                  <a:moveTo>
                    <a:pt x="299086" y="563245"/>
                  </a:moveTo>
                  <a:lnTo>
                    <a:pt x="277495" y="549275"/>
                  </a:lnTo>
                  <a:lnTo>
                    <a:pt x="455930" y="269875"/>
                  </a:lnTo>
                  <a:lnTo>
                    <a:pt x="296545" y="407670"/>
                  </a:lnTo>
                  <a:cubicBezTo>
                    <a:pt x="291465" y="412115"/>
                    <a:pt x="283845" y="411480"/>
                    <a:pt x="279400" y="407035"/>
                  </a:cubicBezTo>
                  <a:lnTo>
                    <a:pt x="83186" y="212725"/>
                  </a:lnTo>
                  <a:cubicBezTo>
                    <a:pt x="81915" y="211455"/>
                    <a:pt x="81280" y="210185"/>
                    <a:pt x="80645" y="208280"/>
                  </a:cubicBezTo>
                  <a:lnTo>
                    <a:pt x="0" y="9525"/>
                  </a:lnTo>
                  <a:lnTo>
                    <a:pt x="23495" y="0"/>
                  </a:lnTo>
                  <a:lnTo>
                    <a:pt x="102870" y="196215"/>
                  </a:lnTo>
                  <a:lnTo>
                    <a:pt x="288925" y="380365"/>
                  </a:lnTo>
                  <a:lnTo>
                    <a:pt x="505461" y="193675"/>
                  </a:lnTo>
                  <a:cubicBezTo>
                    <a:pt x="510540" y="189865"/>
                    <a:pt x="517525" y="189865"/>
                    <a:pt x="521970" y="193675"/>
                  </a:cubicBezTo>
                  <a:cubicBezTo>
                    <a:pt x="527050" y="197485"/>
                    <a:pt x="527686" y="205105"/>
                    <a:pt x="524511" y="210185"/>
                  </a:cubicBezTo>
                  <a:lnTo>
                    <a:pt x="299086" y="563245"/>
                  </a:lnTo>
                  <a:close/>
                </a:path>
              </a:pathLst>
            </a:custGeom>
            <a:grpFill/>
            <a:ln w="6350" cap="flat">
              <a:noFill/>
              <a:prstDash val="solid"/>
              <a:miter/>
            </a:ln>
          </p:spPr>
          <p:txBody>
            <a:bodyPr rtlCol="0" anchor="ctr"/>
            <a:lstStyle/>
            <a:p>
              <a:endParaRPr lang="en-US">
                <a:solidFill>
                  <a:schemeClr val="tx2"/>
                </a:solidFill>
              </a:endParaRPr>
            </a:p>
          </p:txBody>
        </p:sp>
      </p:grpSp>
      <p:grpSp>
        <p:nvGrpSpPr>
          <p:cNvPr id="214" name="Group 213">
            <a:extLst>
              <a:ext uri="{FF2B5EF4-FFF2-40B4-BE49-F238E27FC236}">
                <a16:creationId xmlns:a16="http://schemas.microsoft.com/office/drawing/2014/main" id="{0C623CA1-2D4B-2B44-8E38-09F8E52DCF24}"/>
              </a:ext>
            </a:extLst>
          </p:cNvPr>
          <p:cNvGrpSpPr>
            <a:grpSpLocks noChangeAspect="1"/>
          </p:cNvGrpSpPr>
          <p:nvPr/>
        </p:nvGrpSpPr>
        <p:grpSpPr>
          <a:xfrm>
            <a:off x="3749172" y="1467500"/>
            <a:ext cx="494596" cy="463684"/>
            <a:chOff x="21795740" y="5264150"/>
            <a:chExt cx="812799" cy="762000"/>
          </a:xfrm>
          <a:solidFill>
            <a:schemeClr val="accent6"/>
          </a:solidFill>
        </p:grpSpPr>
        <p:sp>
          <p:nvSpPr>
            <p:cNvPr id="215" name="Freeform 214">
              <a:extLst>
                <a:ext uri="{FF2B5EF4-FFF2-40B4-BE49-F238E27FC236}">
                  <a16:creationId xmlns:a16="http://schemas.microsoft.com/office/drawing/2014/main" id="{161DC494-D17E-3C42-B337-1E570D12035D}"/>
                </a:ext>
              </a:extLst>
            </p:cNvPr>
            <p:cNvSpPr/>
            <p:nvPr/>
          </p:nvSpPr>
          <p:spPr>
            <a:xfrm>
              <a:off x="22551367" y="5969000"/>
              <a:ext cx="57172" cy="57150"/>
            </a:xfrm>
            <a:custGeom>
              <a:avLst/>
              <a:gdLst>
                <a:gd name="connsiteX0" fmla="*/ 28598 w 57172"/>
                <a:gd name="connsiteY0" fmla="*/ 57150 h 57150"/>
                <a:gd name="connsiteX1" fmla="*/ 57173 w 57172"/>
                <a:gd name="connsiteY1" fmla="*/ 28575 h 57150"/>
                <a:gd name="connsiteX2" fmla="*/ 28598 w 57172"/>
                <a:gd name="connsiteY2" fmla="*/ 0 h 57150"/>
                <a:gd name="connsiteX3" fmla="*/ 23 w 57172"/>
                <a:gd name="connsiteY3" fmla="*/ 28575 h 57150"/>
                <a:gd name="connsiteX4" fmla="*/ 28598 w 57172"/>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72" h="57150">
                  <a:moveTo>
                    <a:pt x="28598" y="57150"/>
                  </a:moveTo>
                  <a:cubicBezTo>
                    <a:pt x="44473" y="57150"/>
                    <a:pt x="57173" y="44450"/>
                    <a:pt x="57173" y="28575"/>
                  </a:cubicBezTo>
                  <a:cubicBezTo>
                    <a:pt x="57173" y="12700"/>
                    <a:pt x="44473" y="0"/>
                    <a:pt x="28598" y="0"/>
                  </a:cubicBezTo>
                  <a:cubicBezTo>
                    <a:pt x="12723" y="0"/>
                    <a:pt x="23" y="12700"/>
                    <a:pt x="23" y="28575"/>
                  </a:cubicBezTo>
                  <a:cubicBezTo>
                    <a:pt x="-612" y="44450"/>
                    <a:pt x="12088" y="57150"/>
                    <a:pt x="28598" y="57150"/>
                  </a:cubicBezTo>
                  <a:close/>
                </a:path>
              </a:pathLst>
            </a:custGeom>
            <a:grpFill/>
            <a:ln w="6350" cap="flat">
              <a:noFill/>
              <a:prstDash val="solid"/>
              <a:miter/>
            </a:ln>
          </p:spPr>
          <p:txBody>
            <a:bodyPr rtlCol="0" anchor="ctr"/>
            <a:lstStyle/>
            <a:p>
              <a:endParaRPr lang="en-US"/>
            </a:p>
          </p:txBody>
        </p:sp>
        <p:sp>
          <p:nvSpPr>
            <p:cNvPr id="216" name="Freeform 215">
              <a:extLst>
                <a:ext uri="{FF2B5EF4-FFF2-40B4-BE49-F238E27FC236}">
                  <a16:creationId xmlns:a16="http://schemas.microsoft.com/office/drawing/2014/main" id="{8AC64BD9-27FA-E746-9BD6-6D96FCA23ED0}"/>
                </a:ext>
              </a:extLst>
            </p:cNvPr>
            <p:cNvSpPr/>
            <p:nvPr/>
          </p:nvSpPr>
          <p:spPr>
            <a:xfrm>
              <a:off x="22400873" y="5969000"/>
              <a:ext cx="57806" cy="57150"/>
            </a:xfrm>
            <a:custGeom>
              <a:avLst/>
              <a:gdLst>
                <a:gd name="connsiteX0" fmla="*/ 28597 w 57806"/>
                <a:gd name="connsiteY0" fmla="*/ 57150 h 57150"/>
                <a:gd name="connsiteX1" fmla="*/ 57807 w 57806"/>
                <a:gd name="connsiteY1" fmla="*/ 28575 h 57150"/>
                <a:gd name="connsiteX2" fmla="*/ 28597 w 57806"/>
                <a:gd name="connsiteY2" fmla="*/ 0 h 57150"/>
                <a:gd name="connsiteX3" fmla="*/ 22 w 57806"/>
                <a:gd name="connsiteY3" fmla="*/ 28575 h 57150"/>
                <a:gd name="connsiteX4" fmla="*/ 28597 w 57806"/>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06" h="57150">
                  <a:moveTo>
                    <a:pt x="28597" y="57150"/>
                  </a:moveTo>
                  <a:cubicBezTo>
                    <a:pt x="44472" y="57150"/>
                    <a:pt x="57807" y="44450"/>
                    <a:pt x="57807" y="28575"/>
                  </a:cubicBezTo>
                  <a:cubicBezTo>
                    <a:pt x="57807" y="12700"/>
                    <a:pt x="45107" y="0"/>
                    <a:pt x="28597" y="0"/>
                  </a:cubicBezTo>
                  <a:cubicBezTo>
                    <a:pt x="12722" y="0"/>
                    <a:pt x="22" y="12700"/>
                    <a:pt x="22" y="28575"/>
                  </a:cubicBezTo>
                  <a:cubicBezTo>
                    <a:pt x="-614" y="44450"/>
                    <a:pt x="12722" y="57150"/>
                    <a:pt x="28597" y="57150"/>
                  </a:cubicBezTo>
                  <a:close/>
                </a:path>
              </a:pathLst>
            </a:custGeom>
            <a:grpFill/>
            <a:ln w="6350" cap="flat">
              <a:noFill/>
              <a:prstDash val="solid"/>
              <a:miter/>
            </a:ln>
          </p:spPr>
          <p:txBody>
            <a:bodyPr rtlCol="0" anchor="ctr"/>
            <a:lstStyle/>
            <a:p>
              <a:endParaRPr lang="en-US"/>
            </a:p>
          </p:txBody>
        </p:sp>
        <p:sp>
          <p:nvSpPr>
            <p:cNvPr id="217" name="Freeform 216">
              <a:extLst>
                <a:ext uri="{FF2B5EF4-FFF2-40B4-BE49-F238E27FC236}">
                  <a16:creationId xmlns:a16="http://schemas.microsoft.com/office/drawing/2014/main" id="{76E17C32-3967-0C45-8C7B-950B536B959F}"/>
                </a:ext>
              </a:extLst>
            </p:cNvPr>
            <p:cNvSpPr/>
            <p:nvPr/>
          </p:nvSpPr>
          <p:spPr>
            <a:xfrm>
              <a:off x="21946870" y="596900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218" name="Freeform 217">
              <a:extLst>
                <a:ext uri="{FF2B5EF4-FFF2-40B4-BE49-F238E27FC236}">
                  <a16:creationId xmlns:a16="http://schemas.microsoft.com/office/drawing/2014/main" id="{D2330016-7633-F248-A3F5-719548384BF2}"/>
                </a:ext>
              </a:extLst>
            </p:cNvPr>
            <p:cNvSpPr/>
            <p:nvPr/>
          </p:nvSpPr>
          <p:spPr>
            <a:xfrm>
              <a:off x="21795740" y="596900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219" name="Freeform 218">
              <a:extLst>
                <a:ext uri="{FF2B5EF4-FFF2-40B4-BE49-F238E27FC236}">
                  <a16:creationId xmlns:a16="http://schemas.microsoft.com/office/drawing/2014/main" id="{90100D83-4955-5D45-89D8-E99D66B0320A}"/>
                </a:ext>
              </a:extLst>
            </p:cNvPr>
            <p:cNvSpPr/>
            <p:nvPr/>
          </p:nvSpPr>
          <p:spPr>
            <a:xfrm>
              <a:off x="22551367" y="5264150"/>
              <a:ext cx="57172" cy="57150"/>
            </a:xfrm>
            <a:custGeom>
              <a:avLst/>
              <a:gdLst>
                <a:gd name="connsiteX0" fmla="*/ 28598 w 57172"/>
                <a:gd name="connsiteY0" fmla="*/ 57150 h 57150"/>
                <a:gd name="connsiteX1" fmla="*/ 57173 w 57172"/>
                <a:gd name="connsiteY1" fmla="*/ 28575 h 57150"/>
                <a:gd name="connsiteX2" fmla="*/ 28598 w 57172"/>
                <a:gd name="connsiteY2" fmla="*/ 0 h 57150"/>
                <a:gd name="connsiteX3" fmla="*/ 23 w 57172"/>
                <a:gd name="connsiteY3" fmla="*/ 28575 h 57150"/>
                <a:gd name="connsiteX4" fmla="*/ 28598 w 57172"/>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72" h="57150">
                  <a:moveTo>
                    <a:pt x="28598" y="57150"/>
                  </a:moveTo>
                  <a:cubicBezTo>
                    <a:pt x="44473" y="57150"/>
                    <a:pt x="57173" y="44450"/>
                    <a:pt x="57173" y="28575"/>
                  </a:cubicBezTo>
                  <a:cubicBezTo>
                    <a:pt x="57173" y="12700"/>
                    <a:pt x="44473" y="0"/>
                    <a:pt x="28598" y="0"/>
                  </a:cubicBezTo>
                  <a:cubicBezTo>
                    <a:pt x="12723" y="0"/>
                    <a:pt x="23" y="12700"/>
                    <a:pt x="23" y="28575"/>
                  </a:cubicBezTo>
                  <a:cubicBezTo>
                    <a:pt x="-612" y="44450"/>
                    <a:pt x="12088" y="57150"/>
                    <a:pt x="28598" y="57150"/>
                  </a:cubicBezTo>
                  <a:close/>
                </a:path>
              </a:pathLst>
            </a:custGeom>
            <a:grpFill/>
            <a:ln w="6350" cap="flat">
              <a:noFill/>
              <a:prstDash val="solid"/>
              <a:miter/>
            </a:ln>
          </p:spPr>
          <p:txBody>
            <a:bodyPr rtlCol="0" anchor="ctr"/>
            <a:lstStyle/>
            <a:p>
              <a:endParaRPr lang="en-US"/>
            </a:p>
          </p:txBody>
        </p:sp>
        <p:sp>
          <p:nvSpPr>
            <p:cNvPr id="220" name="Freeform 219">
              <a:extLst>
                <a:ext uri="{FF2B5EF4-FFF2-40B4-BE49-F238E27FC236}">
                  <a16:creationId xmlns:a16="http://schemas.microsoft.com/office/drawing/2014/main" id="{5BB958AB-E408-5B46-A4B1-D9FBE0241299}"/>
                </a:ext>
              </a:extLst>
            </p:cNvPr>
            <p:cNvSpPr/>
            <p:nvPr/>
          </p:nvSpPr>
          <p:spPr>
            <a:xfrm>
              <a:off x="22430083" y="5264150"/>
              <a:ext cx="57806" cy="57150"/>
            </a:xfrm>
            <a:custGeom>
              <a:avLst/>
              <a:gdLst>
                <a:gd name="connsiteX0" fmla="*/ 28597 w 57806"/>
                <a:gd name="connsiteY0" fmla="*/ 57150 h 57150"/>
                <a:gd name="connsiteX1" fmla="*/ 57807 w 57806"/>
                <a:gd name="connsiteY1" fmla="*/ 28575 h 57150"/>
                <a:gd name="connsiteX2" fmla="*/ 28597 w 57806"/>
                <a:gd name="connsiteY2" fmla="*/ 0 h 57150"/>
                <a:gd name="connsiteX3" fmla="*/ 22 w 57806"/>
                <a:gd name="connsiteY3" fmla="*/ 28575 h 57150"/>
                <a:gd name="connsiteX4" fmla="*/ 28597 w 57806"/>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06" h="57150">
                  <a:moveTo>
                    <a:pt x="28597" y="57150"/>
                  </a:moveTo>
                  <a:cubicBezTo>
                    <a:pt x="44472" y="57150"/>
                    <a:pt x="57807" y="44450"/>
                    <a:pt x="57807" y="28575"/>
                  </a:cubicBezTo>
                  <a:cubicBezTo>
                    <a:pt x="57807" y="12700"/>
                    <a:pt x="45107" y="0"/>
                    <a:pt x="28597" y="0"/>
                  </a:cubicBezTo>
                  <a:cubicBezTo>
                    <a:pt x="12087" y="0"/>
                    <a:pt x="22" y="12700"/>
                    <a:pt x="22" y="28575"/>
                  </a:cubicBezTo>
                  <a:cubicBezTo>
                    <a:pt x="-613" y="44450"/>
                    <a:pt x="12722" y="57150"/>
                    <a:pt x="28597" y="57150"/>
                  </a:cubicBezTo>
                  <a:close/>
                </a:path>
              </a:pathLst>
            </a:custGeom>
            <a:grpFill/>
            <a:ln w="6350" cap="flat">
              <a:noFill/>
              <a:prstDash val="solid"/>
              <a:miter/>
            </a:ln>
          </p:spPr>
          <p:txBody>
            <a:bodyPr rtlCol="0" anchor="ctr"/>
            <a:lstStyle/>
            <a:p>
              <a:endParaRPr lang="en-US"/>
            </a:p>
          </p:txBody>
        </p:sp>
        <p:sp>
          <p:nvSpPr>
            <p:cNvPr id="221" name="Freeform 220">
              <a:extLst>
                <a:ext uri="{FF2B5EF4-FFF2-40B4-BE49-F238E27FC236}">
                  <a16:creationId xmlns:a16="http://schemas.microsoft.com/office/drawing/2014/main" id="{1938D42C-02DE-374E-9B63-3BDE4964D768}"/>
                </a:ext>
              </a:extLst>
            </p:cNvPr>
            <p:cNvSpPr/>
            <p:nvPr/>
          </p:nvSpPr>
          <p:spPr>
            <a:xfrm>
              <a:off x="21917659" y="5264150"/>
              <a:ext cx="57785" cy="57150"/>
            </a:xfrm>
            <a:custGeom>
              <a:avLst/>
              <a:gdLst>
                <a:gd name="connsiteX0" fmla="*/ 28575 w 57785"/>
                <a:gd name="connsiteY0" fmla="*/ 57150 h 57150"/>
                <a:gd name="connsiteX1" fmla="*/ 57786 w 57785"/>
                <a:gd name="connsiteY1" fmla="*/ 28575 h 57150"/>
                <a:gd name="connsiteX2" fmla="*/ 28575 w 57785"/>
                <a:gd name="connsiteY2" fmla="*/ 0 h 57150"/>
                <a:gd name="connsiteX3" fmla="*/ 0 w 57785"/>
                <a:gd name="connsiteY3" fmla="*/ 28575 h 57150"/>
                <a:gd name="connsiteX4" fmla="*/ 28575 w 57785"/>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85" h="57150">
                  <a:moveTo>
                    <a:pt x="28575" y="57150"/>
                  </a:moveTo>
                  <a:cubicBezTo>
                    <a:pt x="44450" y="57150"/>
                    <a:pt x="57786" y="44450"/>
                    <a:pt x="57786" y="28575"/>
                  </a:cubicBezTo>
                  <a:cubicBezTo>
                    <a:pt x="57786" y="12700"/>
                    <a:pt x="45086"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222" name="Freeform 221">
              <a:extLst>
                <a:ext uri="{FF2B5EF4-FFF2-40B4-BE49-F238E27FC236}">
                  <a16:creationId xmlns:a16="http://schemas.microsoft.com/office/drawing/2014/main" id="{DB0A8009-3FD5-364F-8253-0836D0A3A4FF}"/>
                </a:ext>
              </a:extLst>
            </p:cNvPr>
            <p:cNvSpPr/>
            <p:nvPr/>
          </p:nvSpPr>
          <p:spPr>
            <a:xfrm>
              <a:off x="21795740" y="5264150"/>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223" name="Freeform 222">
              <a:extLst>
                <a:ext uri="{FF2B5EF4-FFF2-40B4-BE49-F238E27FC236}">
                  <a16:creationId xmlns:a16="http://schemas.microsoft.com/office/drawing/2014/main" id="{8204219D-94EE-2042-9E57-1ED05C876554}"/>
                </a:ext>
              </a:extLst>
            </p:cNvPr>
            <p:cNvSpPr/>
            <p:nvPr/>
          </p:nvSpPr>
          <p:spPr>
            <a:xfrm>
              <a:off x="22175470" y="5879465"/>
              <a:ext cx="57784" cy="57150"/>
            </a:xfrm>
            <a:custGeom>
              <a:avLst/>
              <a:gdLst>
                <a:gd name="connsiteX0" fmla="*/ 28575 w 57784"/>
                <a:gd name="connsiteY0" fmla="*/ 57150 h 57150"/>
                <a:gd name="connsiteX1" fmla="*/ 57785 w 57784"/>
                <a:gd name="connsiteY1" fmla="*/ 28575 h 57150"/>
                <a:gd name="connsiteX2" fmla="*/ 28575 w 57784"/>
                <a:gd name="connsiteY2" fmla="*/ 0 h 57150"/>
                <a:gd name="connsiteX3" fmla="*/ 0 w 57784"/>
                <a:gd name="connsiteY3" fmla="*/ 28575 h 57150"/>
                <a:gd name="connsiteX4" fmla="*/ 28575 w 57784"/>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84" h="57150">
                  <a:moveTo>
                    <a:pt x="28575" y="57150"/>
                  </a:moveTo>
                  <a:cubicBezTo>
                    <a:pt x="44450" y="57150"/>
                    <a:pt x="57785" y="44450"/>
                    <a:pt x="57785" y="28575"/>
                  </a:cubicBezTo>
                  <a:cubicBezTo>
                    <a:pt x="57785" y="12700"/>
                    <a:pt x="45085" y="0"/>
                    <a:pt x="28575" y="0"/>
                  </a:cubicBezTo>
                  <a:cubicBezTo>
                    <a:pt x="12700" y="0"/>
                    <a:pt x="0" y="12700"/>
                    <a:pt x="0" y="28575"/>
                  </a:cubicBezTo>
                  <a:cubicBezTo>
                    <a:pt x="0" y="43815"/>
                    <a:pt x="12700" y="57150"/>
                    <a:pt x="28575" y="57150"/>
                  </a:cubicBezTo>
                  <a:close/>
                </a:path>
              </a:pathLst>
            </a:custGeom>
            <a:grpFill/>
            <a:ln w="6350" cap="flat">
              <a:noFill/>
              <a:prstDash val="solid"/>
              <a:miter/>
            </a:ln>
          </p:spPr>
          <p:txBody>
            <a:bodyPr rtlCol="0" anchor="ctr"/>
            <a:lstStyle/>
            <a:p>
              <a:endParaRPr lang="en-US"/>
            </a:p>
          </p:txBody>
        </p:sp>
        <p:sp>
          <p:nvSpPr>
            <p:cNvPr id="224" name="Freeform 223">
              <a:extLst>
                <a:ext uri="{FF2B5EF4-FFF2-40B4-BE49-F238E27FC236}">
                  <a16:creationId xmlns:a16="http://schemas.microsoft.com/office/drawing/2014/main" id="{046389A9-DB62-E745-B0A9-C31C57CAC16C}"/>
                </a:ext>
              </a:extLst>
            </p:cNvPr>
            <p:cNvSpPr/>
            <p:nvPr/>
          </p:nvSpPr>
          <p:spPr>
            <a:xfrm>
              <a:off x="22175470" y="5632450"/>
              <a:ext cx="57784" cy="57150"/>
            </a:xfrm>
            <a:custGeom>
              <a:avLst/>
              <a:gdLst>
                <a:gd name="connsiteX0" fmla="*/ 28575 w 57784"/>
                <a:gd name="connsiteY0" fmla="*/ 57150 h 57150"/>
                <a:gd name="connsiteX1" fmla="*/ 57785 w 57784"/>
                <a:gd name="connsiteY1" fmla="*/ 28575 h 57150"/>
                <a:gd name="connsiteX2" fmla="*/ 28575 w 57784"/>
                <a:gd name="connsiteY2" fmla="*/ 0 h 57150"/>
                <a:gd name="connsiteX3" fmla="*/ 0 w 57784"/>
                <a:gd name="connsiteY3" fmla="*/ 28575 h 57150"/>
                <a:gd name="connsiteX4" fmla="*/ 28575 w 57784"/>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84" h="57150">
                  <a:moveTo>
                    <a:pt x="28575" y="57150"/>
                  </a:moveTo>
                  <a:cubicBezTo>
                    <a:pt x="44450" y="57150"/>
                    <a:pt x="57785" y="44450"/>
                    <a:pt x="57785" y="28575"/>
                  </a:cubicBezTo>
                  <a:cubicBezTo>
                    <a:pt x="57785" y="12700"/>
                    <a:pt x="45085" y="0"/>
                    <a:pt x="28575" y="0"/>
                  </a:cubicBezTo>
                  <a:cubicBezTo>
                    <a:pt x="12700" y="0"/>
                    <a:pt x="0" y="12700"/>
                    <a:pt x="0" y="28575"/>
                  </a:cubicBezTo>
                  <a:cubicBezTo>
                    <a:pt x="0" y="44450"/>
                    <a:pt x="12700" y="57150"/>
                    <a:pt x="28575" y="57150"/>
                  </a:cubicBezTo>
                  <a:close/>
                </a:path>
              </a:pathLst>
            </a:custGeom>
            <a:grpFill/>
            <a:ln w="6350" cap="flat">
              <a:noFill/>
              <a:prstDash val="solid"/>
              <a:miter/>
            </a:ln>
          </p:spPr>
          <p:txBody>
            <a:bodyPr rtlCol="0" anchor="ctr"/>
            <a:lstStyle/>
            <a:p>
              <a:endParaRPr lang="en-US"/>
            </a:p>
          </p:txBody>
        </p:sp>
        <p:sp>
          <p:nvSpPr>
            <p:cNvPr id="225" name="Freeform 224">
              <a:extLst>
                <a:ext uri="{FF2B5EF4-FFF2-40B4-BE49-F238E27FC236}">
                  <a16:creationId xmlns:a16="http://schemas.microsoft.com/office/drawing/2014/main" id="{B1586513-6A3B-9347-9D63-B22E8576D07D}"/>
                </a:ext>
              </a:extLst>
            </p:cNvPr>
            <p:cNvSpPr/>
            <p:nvPr/>
          </p:nvSpPr>
          <p:spPr>
            <a:xfrm>
              <a:off x="21946870" y="5550534"/>
              <a:ext cx="57150" cy="57150"/>
            </a:xfrm>
            <a:custGeom>
              <a:avLst/>
              <a:gdLst>
                <a:gd name="connsiteX0" fmla="*/ 28575 w 57150"/>
                <a:gd name="connsiteY0" fmla="*/ 57150 h 57150"/>
                <a:gd name="connsiteX1" fmla="*/ 57150 w 57150"/>
                <a:gd name="connsiteY1" fmla="*/ 28575 h 57150"/>
                <a:gd name="connsiteX2" fmla="*/ 28575 w 57150"/>
                <a:gd name="connsiteY2" fmla="*/ 0 h 57150"/>
                <a:gd name="connsiteX3" fmla="*/ 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44450" y="57150"/>
                    <a:pt x="57150" y="44450"/>
                    <a:pt x="57150" y="28575"/>
                  </a:cubicBezTo>
                  <a:cubicBezTo>
                    <a:pt x="57150" y="12700"/>
                    <a:pt x="44450" y="0"/>
                    <a:pt x="28575" y="0"/>
                  </a:cubicBezTo>
                  <a:cubicBezTo>
                    <a:pt x="12700" y="0"/>
                    <a:pt x="0" y="12700"/>
                    <a:pt x="0" y="28575"/>
                  </a:cubicBezTo>
                  <a:cubicBezTo>
                    <a:pt x="0" y="43815"/>
                    <a:pt x="12700" y="57150"/>
                    <a:pt x="28575" y="57150"/>
                  </a:cubicBezTo>
                  <a:close/>
                </a:path>
              </a:pathLst>
            </a:custGeom>
            <a:grpFill/>
            <a:ln w="6350" cap="flat">
              <a:noFill/>
              <a:prstDash val="solid"/>
              <a:miter/>
            </a:ln>
          </p:spPr>
          <p:txBody>
            <a:bodyPr rtlCol="0" anchor="ctr"/>
            <a:lstStyle/>
            <a:p>
              <a:endParaRPr lang="en-US"/>
            </a:p>
          </p:txBody>
        </p:sp>
        <p:sp>
          <p:nvSpPr>
            <p:cNvPr id="226" name="Freeform 225">
              <a:extLst>
                <a:ext uri="{FF2B5EF4-FFF2-40B4-BE49-F238E27FC236}">
                  <a16:creationId xmlns:a16="http://schemas.microsoft.com/office/drawing/2014/main" id="{019F6181-373B-8448-89E8-B72B8641E2B1}"/>
                </a:ext>
              </a:extLst>
            </p:cNvPr>
            <p:cNvSpPr/>
            <p:nvPr/>
          </p:nvSpPr>
          <p:spPr>
            <a:xfrm>
              <a:off x="22399624" y="5550534"/>
              <a:ext cx="57784" cy="57150"/>
            </a:xfrm>
            <a:custGeom>
              <a:avLst/>
              <a:gdLst>
                <a:gd name="connsiteX0" fmla="*/ 28575 w 57784"/>
                <a:gd name="connsiteY0" fmla="*/ 57150 h 57150"/>
                <a:gd name="connsiteX1" fmla="*/ 57785 w 57784"/>
                <a:gd name="connsiteY1" fmla="*/ 28575 h 57150"/>
                <a:gd name="connsiteX2" fmla="*/ 28575 w 57784"/>
                <a:gd name="connsiteY2" fmla="*/ 0 h 57150"/>
                <a:gd name="connsiteX3" fmla="*/ 0 w 57784"/>
                <a:gd name="connsiteY3" fmla="*/ 28575 h 57150"/>
                <a:gd name="connsiteX4" fmla="*/ 28575 w 57784"/>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84" h="57150">
                  <a:moveTo>
                    <a:pt x="28575" y="57150"/>
                  </a:moveTo>
                  <a:cubicBezTo>
                    <a:pt x="44450" y="57150"/>
                    <a:pt x="57785" y="44450"/>
                    <a:pt x="57785" y="28575"/>
                  </a:cubicBezTo>
                  <a:cubicBezTo>
                    <a:pt x="57785" y="12700"/>
                    <a:pt x="45085" y="0"/>
                    <a:pt x="28575" y="0"/>
                  </a:cubicBezTo>
                  <a:cubicBezTo>
                    <a:pt x="12700" y="0"/>
                    <a:pt x="0" y="12700"/>
                    <a:pt x="0" y="28575"/>
                  </a:cubicBezTo>
                  <a:cubicBezTo>
                    <a:pt x="0" y="43815"/>
                    <a:pt x="12700" y="57150"/>
                    <a:pt x="28575" y="57150"/>
                  </a:cubicBezTo>
                  <a:close/>
                </a:path>
              </a:pathLst>
            </a:custGeom>
            <a:grpFill/>
            <a:ln w="6350" cap="flat">
              <a:noFill/>
              <a:prstDash val="solid"/>
              <a:miter/>
            </a:ln>
          </p:spPr>
          <p:txBody>
            <a:bodyPr rtlCol="0" anchor="ctr"/>
            <a:lstStyle/>
            <a:p>
              <a:endParaRPr lang="en-US"/>
            </a:p>
          </p:txBody>
        </p:sp>
        <p:sp>
          <p:nvSpPr>
            <p:cNvPr id="227" name="Freeform 226">
              <a:extLst>
                <a:ext uri="{FF2B5EF4-FFF2-40B4-BE49-F238E27FC236}">
                  <a16:creationId xmlns:a16="http://schemas.microsoft.com/office/drawing/2014/main" id="{A167CA9A-1FDB-3A45-A172-D973AB80056B}"/>
                </a:ext>
              </a:extLst>
            </p:cNvPr>
            <p:cNvSpPr/>
            <p:nvPr/>
          </p:nvSpPr>
          <p:spPr>
            <a:xfrm>
              <a:off x="21812249" y="5280025"/>
              <a:ext cx="779828" cy="730250"/>
            </a:xfrm>
            <a:custGeom>
              <a:avLst/>
              <a:gdLst>
                <a:gd name="connsiteX0" fmla="*/ 767715 w 779828"/>
                <a:gd name="connsiteY0" fmla="*/ 730250 h 730250"/>
                <a:gd name="connsiteX1" fmla="*/ 616585 w 779828"/>
                <a:gd name="connsiteY1" fmla="*/ 730250 h 730250"/>
                <a:gd name="connsiteX2" fmla="*/ 603885 w 779828"/>
                <a:gd name="connsiteY2" fmla="*/ 717550 h 730250"/>
                <a:gd name="connsiteX3" fmla="*/ 603885 w 779828"/>
                <a:gd name="connsiteY3" fmla="*/ 339725 h 730250"/>
                <a:gd name="connsiteX4" fmla="*/ 402590 w 779828"/>
                <a:gd name="connsiteY4" fmla="*/ 635000 h 730250"/>
                <a:gd name="connsiteX5" fmla="*/ 392430 w 779828"/>
                <a:gd name="connsiteY5" fmla="*/ 640715 h 730250"/>
                <a:gd name="connsiteX6" fmla="*/ 392430 w 779828"/>
                <a:gd name="connsiteY6" fmla="*/ 640715 h 730250"/>
                <a:gd name="connsiteX7" fmla="*/ 382270 w 779828"/>
                <a:gd name="connsiteY7" fmla="*/ 635000 h 730250"/>
                <a:gd name="connsiteX8" fmla="*/ 176530 w 779828"/>
                <a:gd name="connsiteY8" fmla="*/ 339090 h 730250"/>
                <a:gd name="connsiteX9" fmla="*/ 176530 w 779828"/>
                <a:gd name="connsiteY9" fmla="*/ 717550 h 730250"/>
                <a:gd name="connsiteX10" fmla="*/ 163830 w 779828"/>
                <a:gd name="connsiteY10" fmla="*/ 730250 h 730250"/>
                <a:gd name="connsiteX11" fmla="*/ 12700 w 779828"/>
                <a:gd name="connsiteY11" fmla="*/ 730250 h 730250"/>
                <a:gd name="connsiteX12" fmla="*/ 0 w 779828"/>
                <a:gd name="connsiteY12" fmla="*/ 717550 h 730250"/>
                <a:gd name="connsiteX13" fmla="*/ 0 w 779828"/>
                <a:gd name="connsiteY13" fmla="*/ 12700 h 730250"/>
                <a:gd name="connsiteX14" fmla="*/ 12700 w 779828"/>
                <a:gd name="connsiteY14" fmla="*/ 0 h 730250"/>
                <a:gd name="connsiteX15" fmla="*/ 133985 w 779828"/>
                <a:gd name="connsiteY15" fmla="*/ 0 h 730250"/>
                <a:gd name="connsiteX16" fmla="*/ 144145 w 779828"/>
                <a:gd name="connsiteY16" fmla="*/ 5715 h 730250"/>
                <a:gd name="connsiteX17" fmla="*/ 390525 w 779828"/>
                <a:gd name="connsiteY17" fmla="*/ 358775 h 730250"/>
                <a:gd name="connsiteX18" fmla="*/ 636270 w 779828"/>
                <a:gd name="connsiteY18" fmla="*/ 5715 h 730250"/>
                <a:gd name="connsiteX19" fmla="*/ 646430 w 779828"/>
                <a:gd name="connsiteY19" fmla="*/ 0 h 730250"/>
                <a:gd name="connsiteX20" fmla="*/ 767080 w 779828"/>
                <a:gd name="connsiteY20" fmla="*/ 0 h 730250"/>
                <a:gd name="connsiteX21" fmla="*/ 779780 w 779828"/>
                <a:gd name="connsiteY21" fmla="*/ 12700 h 730250"/>
                <a:gd name="connsiteX22" fmla="*/ 779780 w 779828"/>
                <a:gd name="connsiteY22" fmla="*/ 717550 h 730250"/>
                <a:gd name="connsiteX23" fmla="*/ 767715 w 779828"/>
                <a:gd name="connsiteY23" fmla="*/ 730250 h 730250"/>
                <a:gd name="connsiteX24" fmla="*/ 629285 w 779828"/>
                <a:gd name="connsiteY24" fmla="*/ 704850 h 730250"/>
                <a:gd name="connsiteX25" fmla="*/ 755015 w 779828"/>
                <a:gd name="connsiteY25" fmla="*/ 704850 h 730250"/>
                <a:gd name="connsiteX26" fmla="*/ 755015 w 779828"/>
                <a:gd name="connsiteY26" fmla="*/ 25400 h 730250"/>
                <a:gd name="connsiteX27" fmla="*/ 653415 w 779828"/>
                <a:gd name="connsiteY27" fmla="*/ 25400 h 730250"/>
                <a:gd name="connsiteX28" fmla="*/ 400685 w 779828"/>
                <a:gd name="connsiteY28" fmla="*/ 387985 h 730250"/>
                <a:gd name="connsiteX29" fmla="*/ 390525 w 779828"/>
                <a:gd name="connsiteY29" fmla="*/ 393700 h 730250"/>
                <a:gd name="connsiteX30" fmla="*/ 380365 w 779828"/>
                <a:gd name="connsiteY30" fmla="*/ 387985 h 730250"/>
                <a:gd name="connsiteX31" fmla="*/ 127635 w 779828"/>
                <a:gd name="connsiteY31" fmla="*/ 25400 h 730250"/>
                <a:gd name="connsiteX32" fmla="*/ 26035 w 779828"/>
                <a:gd name="connsiteY32" fmla="*/ 25400 h 730250"/>
                <a:gd name="connsiteX33" fmla="*/ 26035 w 779828"/>
                <a:gd name="connsiteY33" fmla="*/ 704850 h 730250"/>
                <a:gd name="connsiteX34" fmla="*/ 151765 w 779828"/>
                <a:gd name="connsiteY34" fmla="*/ 704850 h 730250"/>
                <a:gd name="connsiteX35" fmla="*/ 151765 w 779828"/>
                <a:gd name="connsiteY35" fmla="*/ 299085 h 730250"/>
                <a:gd name="connsiteX36" fmla="*/ 160655 w 779828"/>
                <a:gd name="connsiteY36" fmla="*/ 287020 h 730250"/>
                <a:gd name="connsiteX37" fmla="*/ 174625 w 779828"/>
                <a:gd name="connsiteY37" fmla="*/ 292100 h 730250"/>
                <a:gd name="connsiteX38" fmla="*/ 393065 w 779828"/>
                <a:gd name="connsiteY38" fmla="*/ 605790 h 730250"/>
                <a:gd name="connsiteX39" fmla="*/ 607060 w 779828"/>
                <a:gd name="connsiteY39" fmla="*/ 292100 h 730250"/>
                <a:gd name="connsiteX40" fmla="*/ 621030 w 779828"/>
                <a:gd name="connsiteY40" fmla="*/ 287020 h 730250"/>
                <a:gd name="connsiteX41" fmla="*/ 629920 w 779828"/>
                <a:gd name="connsiteY41" fmla="*/ 299085 h 730250"/>
                <a:gd name="connsiteX42" fmla="*/ 629920 w 779828"/>
                <a:gd name="connsiteY42" fmla="*/ 704850 h 73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79828" h="730250">
                  <a:moveTo>
                    <a:pt x="767715" y="730250"/>
                  </a:moveTo>
                  <a:lnTo>
                    <a:pt x="616585" y="730250"/>
                  </a:lnTo>
                  <a:cubicBezTo>
                    <a:pt x="609600" y="730250"/>
                    <a:pt x="603885" y="724535"/>
                    <a:pt x="603885" y="717550"/>
                  </a:cubicBezTo>
                  <a:lnTo>
                    <a:pt x="603885" y="339725"/>
                  </a:lnTo>
                  <a:lnTo>
                    <a:pt x="402590" y="635000"/>
                  </a:lnTo>
                  <a:cubicBezTo>
                    <a:pt x="400050" y="638175"/>
                    <a:pt x="396240" y="640715"/>
                    <a:pt x="392430" y="640715"/>
                  </a:cubicBezTo>
                  <a:cubicBezTo>
                    <a:pt x="392430" y="640715"/>
                    <a:pt x="392430" y="640715"/>
                    <a:pt x="392430" y="640715"/>
                  </a:cubicBezTo>
                  <a:cubicBezTo>
                    <a:pt x="387985" y="640715"/>
                    <a:pt x="384175" y="638810"/>
                    <a:pt x="382270" y="635000"/>
                  </a:cubicBezTo>
                  <a:lnTo>
                    <a:pt x="176530" y="339090"/>
                  </a:lnTo>
                  <a:lnTo>
                    <a:pt x="176530" y="717550"/>
                  </a:lnTo>
                  <a:cubicBezTo>
                    <a:pt x="176530" y="724535"/>
                    <a:pt x="170815" y="730250"/>
                    <a:pt x="163830" y="730250"/>
                  </a:cubicBezTo>
                  <a:lnTo>
                    <a:pt x="12700" y="730250"/>
                  </a:lnTo>
                  <a:cubicBezTo>
                    <a:pt x="5715" y="730250"/>
                    <a:pt x="0" y="724535"/>
                    <a:pt x="0" y="717550"/>
                  </a:cubicBezTo>
                  <a:lnTo>
                    <a:pt x="0" y="12700"/>
                  </a:lnTo>
                  <a:cubicBezTo>
                    <a:pt x="0" y="5715"/>
                    <a:pt x="5715" y="0"/>
                    <a:pt x="12700" y="0"/>
                  </a:cubicBezTo>
                  <a:lnTo>
                    <a:pt x="133985" y="0"/>
                  </a:lnTo>
                  <a:cubicBezTo>
                    <a:pt x="138430" y="0"/>
                    <a:pt x="142240" y="1905"/>
                    <a:pt x="144145" y="5715"/>
                  </a:cubicBezTo>
                  <a:lnTo>
                    <a:pt x="390525" y="358775"/>
                  </a:lnTo>
                  <a:lnTo>
                    <a:pt x="636270" y="5715"/>
                  </a:lnTo>
                  <a:cubicBezTo>
                    <a:pt x="638810" y="2540"/>
                    <a:pt x="642620" y="0"/>
                    <a:pt x="646430" y="0"/>
                  </a:cubicBezTo>
                  <a:lnTo>
                    <a:pt x="767080" y="0"/>
                  </a:lnTo>
                  <a:cubicBezTo>
                    <a:pt x="774065" y="0"/>
                    <a:pt x="779780" y="5715"/>
                    <a:pt x="779780" y="12700"/>
                  </a:cubicBezTo>
                  <a:lnTo>
                    <a:pt x="779780" y="717550"/>
                  </a:lnTo>
                  <a:cubicBezTo>
                    <a:pt x="780415" y="724535"/>
                    <a:pt x="774700" y="730250"/>
                    <a:pt x="767715" y="730250"/>
                  </a:cubicBezTo>
                  <a:close/>
                  <a:moveTo>
                    <a:pt x="629285" y="704850"/>
                  </a:moveTo>
                  <a:lnTo>
                    <a:pt x="755015" y="704850"/>
                  </a:lnTo>
                  <a:lnTo>
                    <a:pt x="755015" y="25400"/>
                  </a:lnTo>
                  <a:lnTo>
                    <a:pt x="653415" y="25400"/>
                  </a:lnTo>
                  <a:lnTo>
                    <a:pt x="400685" y="387985"/>
                  </a:lnTo>
                  <a:cubicBezTo>
                    <a:pt x="398145" y="391160"/>
                    <a:pt x="394335" y="393700"/>
                    <a:pt x="390525" y="393700"/>
                  </a:cubicBezTo>
                  <a:cubicBezTo>
                    <a:pt x="386080" y="393700"/>
                    <a:pt x="382270" y="391795"/>
                    <a:pt x="380365" y="387985"/>
                  </a:cubicBezTo>
                  <a:lnTo>
                    <a:pt x="127635" y="25400"/>
                  </a:lnTo>
                  <a:lnTo>
                    <a:pt x="26035" y="25400"/>
                  </a:lnTo>
                  <a:lnTo>
                    <a:pt x="26035" y="704850"/>
                  </a:lnTo>
                  <a:lnTo>
                    <a:pt x="151765" y="704850"/>
                  </a:lnTo>
                  <a:lnTo>
                    <a:pt x="151765" y="299085"/>
                  </a:lnTo>
                  <a:cubicBezTo>
                    <a:pt x="151765" y="293370"/>
                    <a:pt x="155575" y="288925"/>
                    <a:pt x="160655" y="287020"/>
                  </a:cubicBezTo>
                  <a:cubicBezTo>
                    <a:pt x="165735" y="285115"/>
                    <a:pt x="171450" y="287020"/>
                    <a:pt x="174625" y="292100"/>
                  </a:cubicBezTo>
                  <a:lnTo>
                    <a:pt x="393065" y="605790"/>
                  </a:lnTo>
                  <a:lnTo>
                    <a:pt x="607060" y="292100"/>
                  </a:lnTo>
                  <a:cubicBezTo>
                    <a:pt x="610235" y="287655"/>
                    <a:pt x="615950" y="285750"/>
                    <a:pt x="621030" y="287020"/>
                  </a:cubicBezTo>
                  <a:cubicBezTo>
                    <a:pt x="626110" y="288925"/>
                    <a:pt x="629920" y="293370"/>
                    <a:pt x="629920" y="299085"/>
                  </a:cubicBezTo>
                  <a:lnTo>
                    <a:pt x="629920" y="704850"/>
                  </a:lnTo>
                  <a:close/>
                </a:path>
              </a:pathLst>
            </a:custGeom>
            <a:grpFill/>
            <a:ln w="6350" cap="flat">
              <a:noFill/>
              <a:prstDash val="solid"/>
              <a:miter/>
            </a:ln>
          </p:spPr>
          <p:txBody>
            <a:bodyPr rtlCol="0" anchor="ctr"/>
            <a:lstStyle/>
            <a:p>
              <a:endParaRPr lang="en-US"/>
            </a:p>
          </p:txBody>
        </p:sp>
        <p:sp>
          <p:nvSpPr>
            <p:cNvPr id="228" name="Freeform 227">
              <a:extLst>
                <a:ext uri="{FF2B5EF4-FFF2-40B4-BE49-F238E27FC236}">
                  <a16:creationId xmlns:a16="http://schemas.microsoft.com/office/drawing/2014/main" id="{A854D757-EB6F-A84E-A299-D05679F44886}"/>
                </a:ext>
              </a:extLst>
            </p:cNvPr>
            <p:cNvSpPr/>
            <p:nvPr/>
          </p:nvSpPr>
          <p:spPr>
            <a:xfrm>
              <a:off x="21812249" y="5287009"/>
              <a:ext cx="176145" cy="718185"/>
            </a:xfrm>
            <a:custGeom>
              <a:avLst/>
              <a:gdLst>
                <a:gd name="connsiteX0" fmla="*/ 24130 w 176145"/>
                <a:gd name="connsiteY0" fmla="*/ 718185 h 718185"/>
                <a:gd name="connsiteX1" fmla="*/ 0 w 176145"/>
                <a:gd name="connsiteY1" fmla="*/ 709930 h 718185"/>
                <a:gd name="connsiteX2" fmla="*/ 149225 w 176145"/>
                <a:gd name="connsiteY2" fmla="*/ 293370 h 718185"/>
                <a:gd name="connsiteX3" fmla="*/ 1270 w 176145"/>
                <a:gd name="connsiteY3" fmla="*/ 12065 h 718185"/>
                <a:gd name="connsiteX4" fmla="*/ 23495 w 176145"/>
                <a:gd name="connsiteY4" fmla="*/ 0 h 718185"/>
                <a:gd name="connsiteX5" fmla="*/ 174625 w 176145"/>
                <a:gd name="connsiteY5" fmla="*/ 286385 h 718185"/>
                <a:gd name="connsiteX6" fmla="*/ 175260 w 176145"/>
                <a:gd name="connsiteY6" fmla="*/ 296545 h 718185"/>
                <a:gd name="connsiteX7" fmla="*/ 24130 w 176145"/>
                <a:gd name="connsiteY7" fmla="*/ 718185 h 718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145" h="718185">
                  <a:moveTo>
                    <a:pt x="24130" y="718185"/>
                  </a:moveTo>
                  <a:lnTo>
                    <a:pt x="0" y="709930"/>
                  </a:lnTo>
                  <a:lnTo>
                    <a:pt x="149225" y="293370"/>
                  </a:lnTo>
                  <a:lnTo>
                    <a:pt x="1270" y="12065"/>
                  </a:lnTo>
                  <a:lnTo>
                    <a:pt x="23495" y="0"/>
                  </a:lnTo>
                  <a:lnTo>
                    <a:pt x="174625" y="286385"/>
                  </a:lnTo>
                  <a:cubicBezTo>
                    <a:pt x="176530" y="289560"/>
                    <a:pt x="176530" y="293370"/>
                    <a:pt x="175260" y="296545"/>
                  </a:cubicBezTo>
                  <a:lnTo>
                    <a:pt x="24130" y="718185"/>
                  </a:lnTo>
                  <a:close/>
                </a:path>
              </a:pathLst>
            </a:custGeom>
            <a:grpFill/>
            <a:ln w="6350" cap="flat">
              <a:noFill/>
              <a:prstDash val="solid"/>
              <a:miter/>
            </a:ln>
          </p:spPr>
          <p:txBody>
            <a:bodyPr rtlCol="0" anchor="ctr"/>
            <a:lstStyle/>
            <a:p>
              <a:endParaRPr lang="en-US"/>
            </a:p>
          </p:txBody>
        </p:sp>
        <p:sp>
          <p:nvSpPr>
            <p:cNvPr id="229" name="Freeform 228">
              <a:extLst>
                <a:ext uri="{FF2B5EF4-FFF2-40B4-BE49-F238E27FC236}">
                  <a16:creationId xmlns:a16="http://schemas.microsoft.com/office/drawing/2014/main" id="{CDE20281-5D68-984F-BABF-44C7B365ADD0}"/>
                </a:ext>
              </a:extLst>
            </p:cNvPr>
            <p:cNvSpPr/>
            <p:nvPr/>
          </p:nvSpPr>
          <p:spPr>
            <a:xfrm>
              <a:off x="22190074" y="5566159"/>
              <a:ext cx="401320" cy="435860"/>
            </a:xfrm>
            <a:custGeom>
              <a:avLst/>
              <a:gdLst>
                <a:gd name="connsiteX0" fmla="*/ 377825 w 401320"/>
                <a:gd name="connsiteY0" fmla="*/ 435860 h 435860"/>
                <a:gd name="connsiteX1" fmla="*/ 231140 w 401320"/>
                <a:gd name="connsiteY1" fmla="*/ 28825 h 435860"/>
                <a:gd name="connsiteX2" fmla="*/ 25400 w 401320"/>
                <a:gd name="connsiteY2" fmla="*/ 103755 h 435860"/>
                <a:gd name="connsiteX3" fmla="*/ 26670 w 401320"/>
                <a:gd name="connsiteY3" fmla="*/ 341880 h 435860"/>
                <a:gd name="connsiteX4" fmla="*/ 1270 w 401320"/>
                <a:gd name="connsiteY4" fmla="*/ 341880 h 435860"/>
                <a:gd name="connsiteX5" fmla="*/ 0 w 401320"/>
                <a:gd name="connsiteY5" fmla="*/ 94865 h 435860"/>
                <a:gd name="connsiteX6" fmla="*/ 8255 w 401320"/>
                <a:gd name="connsiteY6" fmla="*/ 82800 h 435860"/>
                <a:gd name="connsiteX7" fmla="*/ 234315 w 401320"/>
                <a:gd name="connsiteY7" fmla="*/ 885 h 435860"/>
                <a:gd name="connsiteX8" fmla="*/ 243840 w 401320"/>
                <a:gd name="connsiteY8" fmla="*/ 1520 h 435860"/>
                <a:gd name="connsiteX9" fmla="*/ 250190 w 401320"/>
                <a:gd name="connsiteY9" fmla="*/ 8505 h 435860"/>
                <a:gd name="connsiteX10" fmla="*/ 401320 w 401320"/>
                <a:gd name="connsiteY10" fmla="*/ 426970 h 435860"/>
                <a:gd name="connsiteX11" fmla="*/ 377825 w 401320"/>
                <a:gd name="connsiteY11" fmla="*/ 435860 h 43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1320" h="435860">
                  <a:moveTo>
                    <a:pt x="377825" y="435860"/>
                  </a:moveTo>
                  <a:lnTo>
                    <a:pt x="231140" y="28825"/>
                  </a:lnTo>
                  <a:lnTo>
                    <a:pt x="25400" y="103755"/>
                  </a:lnTo>
                  <a:lnTo>
                    <a:pt x="26670" y="341880"/>
                  </a:lnTo>
                  <a:lnTo>
                    <a:pt x="1270" y="341880"/>
                  </a:lnTo>
                  <a:lnTo>
                    <a:pt x="0" y="94865"/>
                  </a:lnTo>
                  <a:cubicBezTo>
                    <a:pt x="0" y="89785"/>
                    <a:pt x="3175" y="84705"/>
                    <a:pt x="8255" y="82800"/>
                  </a:cubicBezTo>
                  <a:lnTo>
                    <a:pt x="234315" y="885"/>
                  </a:lnTo>
                  <a:cubicBezTo>
                    <a:pt x="237490" y="-385"/>
                    <a:pt x="241300" y="-385"/>
                    <a:pt x="243840" y="1520"/>
                  </a:cubicBezTo>
                  <a:cubicBezTo>
                    <a:pt x="246380" y="3425"/>
                    <a:pt x="249555" y="5330"/>
                    <a:pt x="250190" y="8505"/>
                  </a:cubicBezTo>
                  <a:lnTo>
                    <a:pt x="401320" y="426970"/>
                  </a:lnTo>
                  <a:lnTo>
                    <a:pt x="377825" y="435860"/>
                  </a:lnTo>
                  <a:close/>
                </a:path>
              </a:pathLst>
            </a:custGeom>
            <a:grpFill/>
            <a:ln w="6350" cap="flat">
              <a:noFill/>
              <a:prstDash val="solid"/>
              <a:miter/>
            </a:ln>
          </p:spPr>
          <p:txBody>
            <a:bodyPr rtlCol="0" anchor="ctr"/>
            <a:lstStyle/>
            <a:p>
              <a:endParaRPr lang="en-US"/>
            </a:p>
          </p:txBody>
        </p:sp>
        <p:sp>
          <p:nvSpPr>
            <p:cNvPr id="230" name="Freeform 229">
              <a:extLst>
                <a:ext uri="{FF2B5EF4-FFF2-40B4-BE49-F238E27FC236}">
                  <a16:creationId xmlns:a16="http://schemas.microsoft.com/office/drawing/2014/main" id="{CCB92485-BB28-314B-BCBB-07C32A72579D}"/>
                </a:ext>
              </a:extLst>
            </p:cNvPr>
            <p:cNvSpPr/>
            <p:nvPr/>
          </p:nvSpPr>
          <p:spPr>
            <a:xfrm rot="17867242">
              <a:off x="22342184" y="5422426"/>
              <a:ext cx="323220" cy="25400"/>
            </a:xfrm>
            <a:custGeom>
              <a:avLst/>
              <a:gdLst>
                <a:gd name="connsiteX0" fmla="*/ 0 w 323220"/>
                <a:gd name="connsiteY0" fmla="*/ 0 h 25400"/>
                <a:gd name="connsiteX1" fmla="*/ 323221 w 323220"/>
                <a:gd name="connsiteY1" fmla="*/ 0 h 25400"/>
                <a:gd name="connsiteX2" fmla="*/ 323221 w 323220"/>
                <a:gd name="connsiteY2" fmla="*/ 25400 h 25400"/>
                <a:gd name="connsiteX3" fmla="*/ 0 w 323220"/>
                <a:gd name="connsiteY3" fmla="*/ 25400 h 25400"/>
              </a:gdLst>
              <a:ahLst/>
              <a:cxnLst>
                <a:cxn ang="0">
                  <a:pos x="connsiteX0" y="connsiteY0"/>
                </a:cxn>
                <a:cxn ang="0">
                  <a:pos x="connsiteX1" y="connsiteY1"/>
                </a:cxn>
                <a:cxn ang="0">
                  <a:pos x="connsiteX2" y="connsiteY2"/>
                </a:cxn>
                <a:cxn ang="0">
                  <a:pos x="connsiteX3" y="connsiteY3"/>
                </a:cxn>
              </a:cxnLst>
              <a:rect l="l" t="t" r="r" b="b"/>
              <a:pathLst>
                <a:path w="323220" h="25400">
                  <a:moveTo>
                    <a:pt x="0" y="0"/>
                  </a:moveTo>
                  <a:lnTo>
                    <a:pt x="323221" y="0"/>
                  </a:lnTo>
                  <a:lnTo>
                    <a:pt x="323221" y="25400"/>
                  </a:lnTo>
                  <a:lnTo>
                    <a:pt x="0" y="25400"/>
                  </a:lnTo>
                  <a:close/>
                </a:path>
              </a:pathLst>
            </a:custGeom>
            <a:grpFill/>
            <a:ln w="6350" cap="flat">
              <a:noFill/>
              <a:prstDash val="solid"/>
              <a:miter/>
            </a:ln>
          </p:spPr>
          <p:txBody>
            <a:bodyPr rtlCol="0" anchor="ctr"/>
            <a:lstStyle/>
            <a:p>
              <a:endParaRPr lang="en-US"/>
            </a:p>
          </p:txBody>
        </p:sp>
      </p:grpSp>
    </p:spTree>
    <p:extLst>
      <p:ext uri="{BB962C8B-B14F-4D97-AF65-F5344CB8AC3E}">
        <p14:creationId xmlns:p14="http://schemas.microsoft.com/office/powerpoint/2010/main" val="4227291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3" grpId="0" animBg="1"/>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 name="Picture 209" descr="A picture containing black, dark, set, cloudy&#10;&#10;Description automatically generated">
            <a:extLst>
              <a:ext uri="{FF2B5EF4-FFF2-40B4-BE49-F238E27FC236}">
                <a16:creationId xmlns:a16="http://schemas.microsoft.com/office/drawing/2014/main" id="{EC226C78-A2FC-2B40-B232-012393D258B6}"/>
              </a:ext>
            </a:extLst>
          </p:cNvPr>
          <p:cNvPicPr>
            <a:picLocks noChangeAspect="1"/>
          </p:cNvPicPr>
          <p:nvPr/>
        </p:nvPicPr>
        <p:blipFill>
          <a:blip r:embed="rId3">
            <a:alphaModFix amt="34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44A5FCF-D5E0-2C4C-BBDA-BA119DF09D2C}"/>
              </a:ext>
            </a:extLst>
          </p:cNvPr>
          <p:cNvSpPr>
            <a:spLocks noGrp="1"/>
          </p:cNvSpPr>
          <p:nvPr>
            <p:ph type="title"/>
          </p:nvPr>
        </p:nvSpPr>
        <p:spPr>
          <a:xfrm>
            <a:off x="1348033" y="1219201"/>
            <a:ext cx="3237030" cy="1110114"/>
          </a:xfrm>
        </p:spPr>
        <p:txBody>
          <a:bodyPr/>
          <a:lstStyle/>
          <a:p>
            <a:pPr algn="l"/>
            <a:r>
              <a:rPr lang="en-GB" sz="6000" dirty="0" err="1">
                <a:solidFill>
                  <a:schemeClr val="accent6"/>
                </a:solidFill>
              </a:rPr>
              <a:t>Zašto</a:t>
            </a:r>
            <a:r>
              <a:rPr lang="en-GB" sz="6000" dirty="0">
                <a:solidFill>
                  <a:schemeClr val="accent6"/>
                </a:solidFill>
              </a:rPr>
              <a:t> </a:t>
            </a:r>
            <a:r>
              <a:rPr lang="en-GB" sz="6000" i="1" dirty="0">
                <a:solidFill>
                  <a:schemeClr val="accent6"/>
                </a:solidFill>
              </a:rPr>
              <a:t>React</a:t>
            </a:r>
            <a:r>
              <a:rPr lang="en-GB" sz="6000" dirty="0">
                <a:solidFill>
                  <a:schemeClr val="accent6"/>
                </a:solidFill>
              </a:rPr>
              <a:t>?</a:t>
            </a:r>
          </a:p>
        </p:txBody>
      </p:sp>
      <p:sp>
        <p:nvSpPr>
          <p:cNvPr id="3" name="Text Placeholder 2">
            <a:extLst>
              <a:ext uri="{FF2B5EF4-FFF2-40B4-BE49-F238E27FC236}">
                <a16:creationId xmlns:a16="http://schemas.microsoft.com/office/drawing/2014/main" id="{1056C100-F2F8-DC4B-BEC3-AB70E9FEF206}"/>
              </a:ext>
            </a:extLst>
          </p:cNvPr>
          <p:cNvSpPr>
            <a:spLocks noGrp="1"/>
          </p:cNvSpPr>
          <p:nvPr>
            <p:ph type="body" sz="quarter" idx="10"/>
          </p:nvPr>
        </p:nvSpPr>
        <p:spPr>
          <a:xfrm>
            <a:off x="1233195" y="3429000"/>
            <a:ext cx="5562599" cy="3616749"/>
          </a:xfrm>
        </p:spPr>
        <p:txBody>
          <a:bodyPr>
            <a:normAutofit/>
          </a:bodyPr>
          <a:lstStyle/>
          <a:p>
            <a:pPr>
              <a:spcAft>
                <a:spcPts val="2400"/>
              </a:spcAft>
            </a:pPr>
            <a:r>
              <a:rPr lang="en-GB" sz="3200" dirty="0"/>
              <a:t>Facebook, 2013</a:t>
            </a:r>
          </a:p>
          <a:p>
            <a:pPr>
              <a:spcAft>
                <a:spcPts val="2400"/>
              </a:spcAft>
            </a:pPr>
            <a:r>
              <a:rPr lang="en-GB" sz="3200" dirty="0"/>
              <a:t>Reusability</a:t>
            </a:r>
          </a:p>
          <a:p>
            <a:pPr>
              <a:spcAft>
                <a:spcPts val="2400"/>
              </a:spcAft>
            </a:pPr>
            <a:r>
              <a:rPr lang="en-GB" sz="3200" dirty="0"/>
              <a:t>Component-based</a:t>
            </a:r>
          </a:p>
        </p:txBody>
      </p:sp>
    </p:spTree>
    <p:extLst>
      <p:ext uri="{BB962C8B-B14F-4D97-AF65-F5344CB8AC3E}">
        <p14:creationId xmlns:p14="http://schemas.microsoft.com/office/powerpoint/2010/main" val="36895855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78A4E09-B062-644F-882B-3B701A109DD8}"/>
              </a:ext>
            </a:extLst>
          </p:cNvPr>
          <p:cNvSpPr>
            <a:spLocks noGrp="1"/>
          </p:cNvSpPr>
          <p:nvPr>
            <p:ph type="title"/>
          </p:nvPr>
        </p:nvSpPr>
        <p:spPr/>
        <p:txBody>
          <a:bodyPr/>
          <a:lstStyle/>
          <a:p>
            <a:r>
              <a:rPr lang="de-CH" sz="2400" dirty="0"/>
              <a:t>«</a:t>
            </a:r>
            <a:r>
              <a:rPr lang="de-CH" sz="2400" dirty="0" err="1"/>
              <a:t>Lorem</a:t>
            </a:r>
            <a:r>
              <a:rPr lang="de-CH" sz="2400" dirty="0"/>
              <a:t> </a:t>
            </a:r>
            <a:r>
              <a:rPr lang="de-CH" sz="2400" dirty="0" err="1"/>
              <a:t>ipsum</a:t>
            </a:r>
            <a:r>
              <a:rPr lang="de-CH" sz="2400" dirty="0"/>
              <a:t> </a:t>
            </a:r>
            <a:r>
              <a:rPr lang="de-CH" sz="2400" dirty="0" err="1"/>
              <a:t>dolor</a:t>
            </a:r>
            <a:r>
              <a:rPr lang="de-CH" sz="2400" dirty="0"/>
              <a:t> </a:t>
            </a:r>
            <a:r>
              <a:rPr lang="de-CH" sz="2400" dirty="0" err="1"/>
              <a:t>sit</a:t>
            </a:r>
            <a:r>
              <a:rPr lang="de-CH" sz="2400" dirty="0"/>
              <a:t> </a:t>
            </a:r>
            <a:r>
              <a:rPr lang="de-CH" sz="2400" dirty="0" err="1"/>
              <a:t>amet</a:t>
            </a:r>
            <a:r>
              <a:rPr lang="de-CH" sz="2400" dirty="0"/>
              <a:t>, </a:t>
            </a:r>
            <a:r>
              <a:rPr lang="de-CH" sz="2400" dirty="0" err="1"/>
              <a:t>consetetur</a:t>
            </a:r>
            <a:r>
              <a:rPr lang="de-CH" sz="2400" dirty="0"/>
              <a:t> </a:t>
            </a:r>
            <a:r>
              <a:rPr lang="de-CH" sz="2400" dirty="0" err="1"/>
              <a:t>sadipscing</a:t>
            </a:r>
            <a:r>
              <a:rPr lang="de-CH" sz="2400" dirty="0"/>
              <a:t> </a:t>
            </a:r>
            <a:r>
              <a:rPr lang="de-CH" sz="2400" dirty="0" err="1"/>
              <a:t>elitr</a:t>
            </a:r>
            <a:r>
              <a:rPr lang="de-CH" sz="2400" dirty="0"/>
              <a:t>, </a:t>
            </a:r>
            <a:r>
              <a:rPr lang="de-CH" sz="2400" dirty="0" err="1"/>
              <a:t>sed</a:t>
            </a:r>
            <a:r>
              <a:rPr lang="de-CH" sz="2400" dirty="0"/>
              <a:t> </a:t>
            </a:r>
            <a:r>
              <a:rPr lang="de-CH" sz="2400" dirty="0" err="1"/>
              <a:t>diam</a:t>
            </a:r>
            <a:r>
              <a:rPr lang="de-CH" sz="2400" dirty="0"/>
              <a:t> </a:t>
            </a:r>
            <a:r>
              <a:rPr lang="de-CH" sz="2400" dirty="0" err="1"/>
              <a:t>nonumy</a:t>
            </a:r>
            <a:r>
              <a:rPr lang="de-CH" sz="2400" dirty="0"/>
              <a:t> </a:t>
            </a:r>
            <a:r>
              <a:rPr lang="de-CH" sz="2400" dirty="0" err="1"/>
              <a:t>eirmod</a:t>
            </a:r>
            <a:r>
              <a:rPr lang="de-CH" sz="2400" dirty="0"/>
              <a:t> </a:t>
            </a:r>
            <a:r>
              <a:rPr lang="de-CH" sz="2400" dirty="0" err="1"/>
              <a:t>tempor</a:t>
            </a:r>
            <a:r>
              <a:rPr lang="de-CH" sz="2400" dirty="0"/>
              <a:t> </a:t>
            </a:r>
            <a:r>
              <a:rPr lang="de-CH" sz="2400" dirty="0" err="1"/>
              <a:t>invidunt</a:t>
            </a:r>
            <a:r>
              <a:rPr lang="de-CH" sz="2400" dirty="0"/>
              <a:t> </a:t>
            </a:r>
            <a:r>
              <a:rPr lang="de-CH" sz="2400" dirty="0" err="1"/>
              <a:t>ut</a:t>
            </a:r>
            <a:r>
              <a:rPr lang="de-CH" sz="2400" dirty="0"/>
              <a:t> </a:t>
            </a:r>
            <a:r>
              <a:rPr lang="de-CH" sz="2400" dirty="0" err="1"/>
              <a:t>labore</a:t>
            </a:r>
            <a:r>
              <a:rPr lang="de-CH" sz="2400" dirty="0"/>
              <a:t> et </a:t>
            </a:r>
            <a:r>
              <a:rPr lang="de-CH" sz="2400" dirty="0" err="1"/>
              <a:t>dolore</a:t>
            </a:r>
            <a:r>
              <a:rPr lang="de-CH" sz="2400" dirty="0"/>
              <a:t> magna </a:t>
            </a:r>
            <a:r>
              <a:rPr lang="de-CH" sz="2400" dirty="0" err="1"/>
              <a:t>aliquyam</a:t>
            </a:r>
            <a:r>
              <a:rPr lang="de-CH" sz="2400" dirty="0"/>
              <a:t> </a:t>
            </a:r>
            <a:r>
              <a:rPr lang="de-CH" sz="2400" dirty="0" err="1"/>
              <a:t>erat</a:t>
            </a:r>
            <a:r>
              <a:rPr lang="de-CH" sz="2400" dirty="0"/>
              <a:t>, </a:t>
            </a:r>
            <a:r>
              <a:rPr lang="de-CH" sz="2400" dirty="0" err="1"/>
              <a:t>sed</a:t>
            </a:r>
            <a:r>
              <a:rPr lang="de-CH" sz="2400" dirty="0"/>
              <a:t> </a:t>
            </a:r>
            <a:r>
              <a:rPr lang="de-CH" sz="2400" dirty="0" err="1"/>
              <a:t>diam</a:t>
            </a:r>
            <a:r>
              <a:rPr lang="de-CH" sz="2400" dirty="0"/>
              <a:t> </a:t>
            </a:r>
            <a:r>
              <a:rPr lang="de-CH" sz="2400" dirty="0" err="1"/>
              <a:t>voluptua</a:t>
            </a:r>
            <a:r>
              <a:rPr lang="de-CH" sz="2400" dirty="0"/>
              <a:t>. At </a:t>
            </a:r>
            <a:r>
              <a:rPr lang="de-CH" sz="2400" dirty="0" err="1"/>
              <a:t>vero</a:t>
            </a:r>
            <a:r>
              <a:rPr lang="de-CH" sz="2400" dirty="0"/>
              <a:t> </a:t>
            </a:r>
            <a:r>
              <a:rPr lang="de-CH" sz="2400" dirty="0" err="1"/>
              <a:t>eos</a:t>
            </a:r>
            <a:r>
              <a:rPr lang="de-CH" sz="2400" dirty="0"/>
              <a:t> et </a:t>
            </a:r>
            <a:r>
              <a:rPr lang="de-CH" sz="2400" dirty="0" err="1"/>
              <a:t>accusam</a:t>
            </a:r>
            <a:r>
              <a:rPr lang="de-CH" sz="2400" dirty="0"/>
              <a:t> et </a:t>
            </a:r>
            <a:r>
              <a:rPr lang="de-CH" sz="2400" dirty="0" err="1"/>
              <a:t>justo</a:t>
            </a:r>
            <a:r>
              <a:rPr lang="de-CH" sz="2400" dirty="0"/>
              <a:t> </a:t>
            </a:r>
            <a:r>
              <a:rPr lang="de-CH" sz="2400" dirty="0" err="1"/>
              <a:t>duo</a:t>
            </a:r>
            <a:r>
              <a:rPr lang="de-CH" sz="2400" dirty="0"/>
              <a:t> </a:t>
            </a:r>
            <a:r>
              <a:rPr lang="de-CH" sz="2400" dirty="0" err="1"/>
              <a:t>dolores</a:t>
            </a:r>
            <a:r>
              <a:rPr lang="de-CH" sz="2400" dirty="0"/>
              <a:t> et </a:t>
            </a:r>
            <a:r>
              <a:rPr lang="de-CH" sz="2400" dirty="0" err="1"/>
              <a:t>ea</a:t>
            </a:r>
            <a:r>
              <a:rPr lang="de-CH" sz="2400" dirty="0"/>
              <a:t> </a:t>
            </a:r>
            <a:r>
              <a:rPr lang="de-CH" sz="2400" dirty="0" err="1"/>
              <a:t>rebum</a:t>
            </a:r>
            <a:r>
              <a:rPr lang="de-CH" sz="2400" dirty="0"/>
              <a:t>. Stet </a:t>
            </a:r>
            <a:r>
              <a:rPr lang="de-CH" sz="2400" dirty="0" err="1"/>
              <a:t>clita</a:t>
            </a:r>
            <a:r>
              <a:rPr lang="de-CH" sz="2400" dirty="0"/>
              <a:t> </a:t>
            </a:r>
            <a:r>
              <a:rPr lang="de-CH" sz="2400" dirty="0" err="1"/>
              <a:t>kasd</a:t>
            </a:r>
            <a:r>
              <a:rPr lang="de-CH" sz="2400" dirty="0"/>
              <a:t> </a:t>
            </a:r>
            <a:r>
              <a:rPr lang="de-CH" sz="2400" dirty="0" err="1"/>
              <a:t>gubergren</a:t>
            </a:r>
            <a:r>
              <a:rPr lang="de-CH" sz="2400" dirty="0"/>
              <a:t>, </a:t>
            </a:r>
            <a:r>
              <a:rPr lang="de-CH" sz="2400" dirty="0" err="1"/>
              <a:t>no</a:t>
            </a:r>
            <a:r>
              <a:rPr lang="de-CH" sz="2400" dirty="0"/>
              <a:t> </a:t>
            </a:r>
            <a:r>
              <a:rPr lang="de-CH" sz="2400" dirty="0" err="1"/>
              <a:t>sea</a:t>
            </a:r>
            <a:r>
              <a:rPr lang="de-CH" sz="2400" dirty="0"/>
              <a:t> </a:t>
            </a:r>
            <a:r>
              <a:rPr lang="de-CH" sz="2400" dirty="0" err="1"/>
              <a:t>takimata</a:t>
            </a:r>
            <a:r>
              <a:rPr lang="de-CH" sz="2400" dirty="0"/>
              <a:t> sanctus </a:t>
            </a:r>
            <a:r>
              <a:rPr lang="de-CH" sz="2400" dirty="0" err="1"/>
              <a:t>est</a:t>
            </a:r>
            <a:r>
              <a:rPr lang="de-CH" sz="2400" dirty="0"/>
              <a:t> </a:t>
            </a:r>
            <a:r>
              <a:rPr lang="de-CH" sz="2400" dirty="0" err="1"/>
              <a:t>Lorem</a:t>
            </a:r>
            <a:r>
              <a:rPr lang="de-CH" sz="2400" dirty="0"/>
              <a:t> </a:t>
            </a:r>
            <a:r>
              <a:rPr lang="de-CH" sz="2400" dirty="0" err="1"/>
              <a:t>ipsum</a:t>
            </a:r>
            <a:r>
              <a:rPr lang="de-CH" sz="2400" dirty="0"/>
              <a:t> </a:t>
            </a:r>
            <a:r>
              <a:rPr lang="de-CH" sz="2400" dirty="0" err="1"/>
              <a:t>dolor</a:t>
            </a:r>
            <a:r>
              <a:rPr lang="de-CH" sz="2400" dirty="0"/>
              <a:t> </a:t>
            </a:r>
            <a:r>
              <a:rPr lang="de-CH" sz="2400" dirty="0" err="1"/>
              <a:t>sit</a:t>
            </a:r>
            <a:r>
              <a:rPr lang="de-CH" sz="2400" dirty="0"/>
              <a:t> </a:t>
            </a:r>
            <a:r>
              <a:rPr lang="de-CH" sz="2400" dirty="0" err="1"/>
              <a:t>amet</a:t>
            </a:r>
            <a:r>
              <a:rPr lang="de-CH" sz="2400" dirty="0"/>
              <a:t>.»</a:t>
            </a:r>
            <a:endParaRPr lang="de-CH" sz="2400" dirty="0">
              <a:solidFill>
                <a:schemeClr val="bg1"/>
              </a:solidFill>
            </a:endParaRPr>
          </a:p>
        </p:txBody>
      </p:sp>
      <p:sp>
        <p:nvSpPr>
          <p:cNvPr id="4" name="Text Placeholder 5">
            <a:extLst>
              <a:ext uri="{FF2B5EF4-FFF2-40B4-BE49-F238E27FC236}">
                <a16:creationId xmlns:a16="http://schemas.microsoft.com/office/drawing/2014/main" id="{B6ECB8DC-AA78-8C4E-B512-DA198870A39A}"/>
              </a:ext>
            </a:extLst>
          </p:cNvPr>
          <p:cNvSpPr txBox="1">
            <a:spLocks/>
          </p:cNvSpPr>
          <p:nvPr/>
        </p:nvSpPr>
        <p:spPr>
          <a:xfrm>
            <a:off x="5430982" y="4460912"/>
            <a:ext cx="2989119" cy="56110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400"/>
              </a:spcBef>
              <a:buFont typeface="Arial" panose="020B0604020202020204" pitchFamily="34" charset="0"/>
              <a:buNone/>
            </a:pPr>
            <a:r>
              <a:rPr lang="en-GB" sz="1600" b="1" dirty="0">
                <a:solidFill>
                  <a:schemeClr val="bg1"/>
                </a:solidFill>
              </a:rPr>
              <a:t>[First &amp; Last Name]</a:t>
            </a:r>
          </a:p>
          <a:p>
            <a:pPr marL="0" indent="0">
              <a:spcBef>
                <a:spcPts val="400"/>
              </a:spcBef>
              <a:buFont typeface="Arial" panose="020B0604020202020204" pitchFamily="34" charset="0"/>
              <a:buNone/>
            </a:pPr>
            <a:r>
              <a:rPr lang="en-GB" dirty="0">
                <a:solidFill>
                  <a:schemeClr val="bg1"/>
                </a:solidFill>
              </a:rPr>
              <a:t>[External Job Title]</a:t>
            </a:r>
            <a:endParaRPr lang="en-GB" dirty="0">
              <a:solidFill>
                <a:srgbClr val="FFF3CD"/>
              </a:solidFill>
            </a:endParaRPr>
          </a:p>
        </p:txBody>
      </p:sp>
      <p:pic>
        <p:nvPicPr>
          <p:cNvPr id="7" name="Picture 6" descr="A picture containing person, clothing, suit, posing&#10;&#10;Description automatically generated">
            <a:extLst>
              <a:ext uri="{FF2B5EF4-FFF2-40B4-BE49-F238E27FC236}">
                <a16:creationId xmlns:a16="http://schemas.microsoft.com/office/drawing/2014/main" id="{4E375D4A-6B9B-B94D-9F9A-A34D62154457}"/>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l="16675" r="16675"/>
          <a:stretch/>
        </p:blipFill>
        <p:spPr>
          <a:xfrm>
            <a:off x="4401774" y="4325574"/>
            <a:ext cx="831780" cy="831780"/>
          </a:xfrm>
          <a:prstGeom prst="ellipse">
            <a:avLst/>
          </a:prstGeom>
        </p:spPr>
      </p:pic>
    </p:spTree>
    <p:extLst>
      <p:ext uri="{BB962C8B-B14F-4D97-AF65-F5344CB8AC3E}">
        <p14:creationId xmlns:p14="http://schemas.microsoft.com/office/powerpoint/2010/main" val="30178227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shape&#10;&#10;Description automatically generated">
            <a:extLst>
              <a:ext uri="{FF2B5EF4-FFF2-40B4-BE49-F238E27FC236}">
                <a16:creationId xmlns:a16="http://schemas.microsoft.com/office/drawing/2014/main" id="{21456E16-13D3-044A-AC7F-A024C6F3687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7">
            <a:extLst>
              <a:ext uri="{FF2B5EF4-FFF2-40B4-BE49-F238E27FC236}">
                <a16:creationId xmlns:a16="http://schemas.microsoft.com/office/drawing/2014/main" id="{778A4E09-B062-644F-882B-3B701A109DD8}"/>
              </a:ext>
            </a:extLst>
          </p:cNvPr>
          <p:cNvSpPr>
            <a:spLocks noGrp="1"/>
          </p:cNvSpPr>
          <p:nvPr>
            <p:ph type="title"/>
          </p:nvPr>
        </p:nvSpPr>
        <p:spPr>
          <a:xfrm>
            <a:off x="533400" y="1936786"/>
            <a:ext cx="11125200" cy="1471381"/>
          </a:xfrm>
        </p:spPr>
        <p:txBody>
          <a:bodyPr/>
          <a:lstStyle/>
          <a:p>
            <a:r>
              <a:rPr lang="de-CH" sz="2400" dirty="0">
                <a:solidFill>
                  <a:schemeClr val="accent6"/>
                </a:solidFill>
              </a:rPr>
              <a:t>THANK YOU FOR YOUR ATTENTION!</a:t>
            </a:r>
            <a:br>
              <a:rPr lang="de-CH" sz="2400" dirty="0"/>
            </a:br>
            <a:r>
              <a:rPr lang="de-CH" sz="2400" dirty="0">
                <a:solidFill>
                  <a:schemeClr val="bg1"/>
                </a:solidFill>
              </a:rPr>
              <a:t>[GOODBYE STATEMENT]</a:t>
            </a:r>
          </a:p>
        </p:txBody>
      </p:sp>
      <p:sp>
        <p:nvSpPr>
          <p:cNvPr id="4" name="Text Placeholder 5">
            <a:extLst>
              <a:ext uri="{FF2B5EF4-FFF2-40B4-BE49-F238E27FC236}">
                <a16:creationId xmlns:a16="http://schemas.microsoft.com/office/drawing/2014/main" id="{B6ECB8DC-AA78-8C4E-B512-DA198870A39A}"/>
              </a:ext>
            </a:extLst>
          </p:cNvPr>
          <p:cNvSpPr txBox="1">
            <a:spLocks/>
          </p:cNvSpPr>
          <p:nvPr/>
        </p:nvSpPr>
        <p:spPr>
          <a:xfrm>
            <a:off x="2289465" y="3927770"/>
            <a:ext cx="9369135" cy="83178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400"/>
              </a:spcBef>
              <a:buFont typeface="Arial" panose="020B0604020202020204" pitchFamily="34" charset="0"/>
              <a:buNone/>
            </a:pPr>
            <a:r>
              <a:rPr lang="en-GB" sz="1600" b="1" dirty="0">
                <a:solidFill>
                  <a:schemeClr val="bg1"/>
                </a:solidFill>
              </a:rPr>
              <a:t>[First &amp; Last Name]</a:t>
            </a:r>
          </a:p>
          <a:p>
            <a:pPr marL="0" indent="0">
              <a:spcBef>
                <a:spcPts val="400"/>
              </a:spcBef>
              <a:buFont typeface="Arial" panose="020B0604020202020204" pitchFamily="34" charset="0"/>
              <a:buNone/>
            </a:pPr>
            <a:r>
              <a:rPr lang="en-GB" dirty="0">
                <a:solidFill>
                  <a:schemeClr val="bg1"/>
                </a:solidFill>
              </a:rPr>
              <a:t>[External Job Title]</a:t>
            </a:r>
            <a:endParaRPr lang="en-GB" b="1" dirty="0">
              <a:solidFill>
                <a:schemeClr val="bg1"/>
              </a:solidFill>
            </a:endParaRPr>
          </a:p>
          <a:p>
            <a:pPr marL="0" indent="0">
              <a:spcBef>
                <a:spcPts val="400"/>
              </a:spcBef>
              <a:buFont typeface="Arial" panose="020B0604020202020204" pitchFamily="34" charset="0"/>
              <a:buNone/>
            </a:pPr>
            <a:r>
              <a:rPr lang="en-GB" dirty="0" err="1">
                <a:solidFill>
                  <a:srgbClr val="FFF3CD"/>
                </a:solidFill>
              </a:rPr>
              <a:t>name@emea.merkleinc.com</a:t>
            </a:r>
            <a:endParaRPr lang="en-GB" dirty="0">
              <a:solidFill>
                <a:srgbClr val="FFF3CD"/>
              </a:solidFill>
            </a:endParaRPr>
          </a:p>
        </p:txBody>
      </p:sp>
      <p:pic>
        <p:nvPicPr>
          <p:cNvPr id="7" name="Picture 6" descr="A picture containing person, clothing, suit, posing&#10;&#10;Description automatically generated">
            <a:extLst>
              <a:ext uri="{FF2B5EF4-FFF2-40B4-BE49-F238E27FC236}">
                <a16:creationId xmlns:a16="http://schemas.microsoft.com/office/drawing/2014/main" id="{4E375D4A-6B9B-B94D-9F9A-A34D62154457}"/>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16675" r="16675"/>
          <a:stretch/>
        </p:blipFill>
        <p:spPr>
          <a:xfrm>
            <a:off x="620657" y="3607970"/>
            <a:ext cx="1471380" cy="1471380"/>
          </a:xfrm>
          <a:prstGeom prst="ellipse">
            <a:avLst/>
          </a:prstGeom>
        </p:spPr>
      </p:pic>
      <p:sp>
        <p:nvSpPr>
          <p:cNvPr id="3" name="Rectangle 2">
            <a:extLst>
              <a:ext uri="{FF2B5EF4-FFF2-40B4-BE49-F238E27FC236}">
                <a16:creationId xmlns:a16="http://schemas.microsoft.com/office/drawing/2014/main" id="{92C52DAE-68F9-6044-82EE-1096298F28C1}"/>
              </a:ext>
            </a:extLst>
          </p:cNvPr>
          <p:cNvSpPr/>
          <p:nvPr/>
        </p:nvSpPr>
        <p:spPr>
          <a:xfrm>
            <a:off x="844828" y="4216702"/>
            <a:ext cx="1023037" cy="253916"/>
          </a:xfrm>
          <a:prstGeom prst="rect">
            <a:avLst/>
          </a:prstGeom>
        </p:spPr>
        <p:txBody>
          <a:bodyPr wrap="none">
            <a:spAutoFit/>
          </a:bodyPr>
          <a:lstStyle/>
          <a:p>
            <a:pPr>
              <a:spcBef>
                <a:spcPts val="400"/>
              </a:spcBef>
            </a:pPr>
            <a:r>
              <a:rPr lang="en-GB" sz="1050" dirty="0">
                <a:solidFill>
                  <a:schemeClr val="bg1"/>
                </a:solidFill>
              </a:rPr>
              <a:t>[Insert Picture]</a:t>
            </a:r>
            <a:endParaRPr lang="en-GB" sz="1050" b="1" dirty="0">
              <a:solidFill>
                <a:schemeClr val="bg1"/>
              </a:solidFill>
            </a:endParaRPr>
          </a:p>
        </p:txBody>
      </p:sp>
    </p:spTree>
    <p:extLst>
      <p:ext uri="{BB962C8B-B14F-4D97-AF65-F5344CB8AC3E}">
        <p14:creationId xmlns:p14="http://schemas.microsoft.com/office/powerpoint/2010/main" val="2106248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3424080"/>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081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 name="Picture 209" descr="A picture containing black, dark, set, cloudy&#10;&#10;Description automatically generated">
            <a:extLst>
              <a:ext uri="{FF2B5EF4-FFF2-40B4-BE49-F238E27FC236}">
                <a16:creationId xmlns:a16="http://schemas.microsoft.com/office/drawing/2014/main" id="{EC226C78-A2FC-2B40-B232-012393D258B6}"/>
              </a:ext>
            </a:extLst>
          </p:cNvPr>
          <p:cNvPicPr>
            <a:picLocks noChangeAspect="1"/>
          </p:cNvPicPr>
          <p:nvPr/>
        </p:nvPicPr>
        <p:blipFill>
          <a:blip r:embed="rId2">
            <a:alphaModFix amt="34000"/>
            <a:extLst>
              <a:ext uri="{28A0092B-C50C-407E-A947-70E740481C1C}">
                <a14:useLocalDpi xmlns:a14="http://schemas.microsoft.com/office/drawing/2010/main" val="0"/>
              </a:ext>
            </a:extLst>
          </a:blip>
          <a:stretch>
            <a:fillRect/>
          </a:stretch>
        </p:blipFill>
        <p:spPr>
          <a:xfrm>
            <a:off x="1602246" y="0"/>
            <a:ext cx="12192000" cy="6858000"/>
          </a:xfrm>
          <a:prstGeom prst="rect">
            <a:avLst/>
          </a:prstGeom>
        </p:spPr>
      </p:pic>
      <p:sp>
        <p:nvSpPr>
          <p:cNvPr id="2" name="Title 1">
            <a:extLst>
              <a:ext uri="{FF2B5EF4-FFF2-40B4-BE49-F238E27FC236}">
                <a16:creationId xmlns:a16="http://schemas.microsoft.com/office/drawing/2014/main" id="{644A5FCF-D5E0-2C4C-BBDA-BA119DF09D2C}"/>
              </a:ext>
            </a:extLst>
          </p:cNvPr>
          <p:cNvSpPr>
            <a:spLocks noGrp="1"/>
          </p:cNvSpPr>
          <p:nvPr>
            <p:ph type="title"/>
          </p:nvPr>
        </p:nvSpPr>
        <p:spPr>
          <a:xfrm>
            <a:off x="1244799" y="623687"/>
            <a:ext cx="9702402" cy="1131132"/>
          </a:xfrm>
        </p:spPr>
        <p:txBody>
          <a:bodyPr/>
          <a:lstStyle/>
          <a:p>
            <a:pPr algn="ctr"/>
            <a:r>
              <a:rPr lang="en-GB" sz="4000" dirty="0">
                <a:solidFill>
                  <a:schemeClr val="accent6"/>
                </a:solidFill>
              </a:rPr>
              <a:t>Project Setup</a:t>
            </a:r>
            <a:endParaRPr lang="en-GB" sz="3200" dirty="0">
              <a:solidFill>
                <a:schemeClr val="accent6"/>
              </a:solidFill>
            </a:endParaRPr>
          </a:p>
        </p:txBody>
      </p:sp>
      <p:sp>
        <p:nvSpPr>
          <p:cNvPr id="3" name="Text Placeholder 2">
            <a:extLst>
              <a:ext uri="{FF2B5EF4-FFF2-40B4-BE49-F238E27FC236}">
                <a16:creationId xmlns:a16="http://schemas.microsoft.com/office/drawing/2014/main" id="{1056C100-F2F8-DC4B-BEC3-AB70E9FEF206}"/>
              </a:ext>
            </a:extLst>
          </p:cNvPr>
          <p:cNvSpPr>
            <a:spLocks noGrp="1"/>
          </p:cNvSpPr>
          <p:nvPr>
            <p:ph type="body" sz="quarter" idx="10"/>
          </p:nvPr>
        </p:nvSpPr>
        <p:spPr>
          <a:xfrm>
            <a:off x="2890887" y="1933336"/>
            <a:ext cx="6815579" cy="4800598"/>
          </a:xfrm>
        </p:spPr>
        <p:txBody>
          <a:bodyPr>
            <a:normAutofit/>
          </a:bodyPr>
          <a:lstStyle/>
          <a:p>
            <a:pPr>
              <a:spcAft>
                <a:spcPts val="2400"/>
              </a:spcAft>
            </a:pPr>
            <a:r>
              <a:rPr lang="en-GB" sz="2400" dirty="0"/>
              <a:t>Node – node --version (minimum 8)</a:t>
            </a:r>
          </a:p>
          <a:p>
            <a:pPr>
              <a:spcAft>
                <a:spcPts val="2400"/>
              </a:spcAft>
            </a:pPr>
            <a:r>
              <a:rPr lang="en-GB" sz="2400" dirty="0"/>
              <a:t>NPM – Node Package Manager – </a:t>
            </a:r>
            <a:r>
              <a:rPr lang="en-GB" sz="2400" dirty="0" err="1"/>
              <a:t>npm</a:t>
            </a:r>
            <a:r>
              <a:rPr lang="en-GB" sz="2400" dirty="0"/>
              <a:t> --version (minimum 5.2.0)</a:t>
            </a:r>
          </a:p>
          <a:p>
            <a:pPr>
              <a:spcAft>
                <a:spcPts val="2400"/>
              </a:spcAft>
            </a:pPr>
            <a:r>
              <a:rPr lang="en-GB" sz="2400" dirty="0"/>
              <a:t>React Developer Tools (Chrome extension)</a:t>
            </a:r>
            <a:br>
              <a:rPr lang="en-GB" sz="2400" dirty="0"/>
            </a:br>
            <a:br>
              <a:rPr lang="en-GB" sz="2400" dirty="0"/>
            </a:br>
            <a:br>
              <a:rPr lang="en-GB" sz="2400" dirty="0"/>
            </a:br>
            <a:endParaRPr lang="en-GB" sz="2400" dirty="0"/>
          </a:p>
          <a:p>
            <a:pPr>
              <a:spcAft>
                <a:spcPts val="2400"/>
              </a:spcAft>
            </a:pPr>
            <a:endParaRPr lang="en-GB" sz="2400" dirty="0"/>
          </a:p>
        </p:txBody>
      </p:sp>
    </p:spTree>
    <p:extLst>
      <p:ext uri="{BB962C8B-B14F-4D97-AF65-F5344CB8AC3E}">
        <p14:creationId xmlns:p14="http://schemas.microsoft.com/office/powerpoint/2010/main" val="3261317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 name="Picture 209" descr="A picture containing black, dark, set, cloudy&#10;&#10;Description automatically generated">
            <a:extLst>
              <a:ext uri="{FF2B5EF4-FFF2-40B4-BE49-F238E27FC236}">
                <a16:creationId xmlns:a16="http://schemas.microsoft.com/office/drawing/2014/main" id="{EC226C78-A2FC-2B40-B232-012393D258B6}"/>
              </a:ext>
            </a:extLst>
          </p:cNvPr>
          <p:cNvPicPr>
            <a:picLocks noChangeAspect="1"/>
          </p:cNvPicPr>
          <p:nvPr/>
        </p:nvPicPr>
        <p:blipFill>
          <a:blip r:embed="rId2">
            <a:alphaModFix amt="34000"/>
            <a:extLst>
              <a:ext uri="{28A0092B-C50C-407E-A947-70E740481C1C}">
                <a14:useLocalDpi xmlns:a14="http://schemas.microsoft.com/office/drawing/2010/main" val="0"/>
              </a:ext>
            </a:extLst>
          </a:blip>
          <a:stretch>
            <a:fillRect/>
          </a:stretch>
        </p:blipFill>
        <p:spPr>
          <a:xfrm>
            <a:off x="2155739" y="4406621"/>
            <a:ext cx="12192000" cy="6858000"/>
          </a:xfrm>
          <a:prstGeom prst="rect">
            <a:avLst/>
          </a:prstGeom>
        </p:spPr>
      </p:pic>
      <p:sp>
        <p:nvSpPr>
          <p:cNvPr id="2" name="Title 1">
            <a:extLst>
              <a:ext uri="{FF2B5EF4-FFF2-40B4-BE49-F238E27FC236}">
                <a16:creationId xmlns:a16="http://schemas.microsoft.com/office/drawing/2014/main" id="{644A5FCF-D5E0-2C4C-BBDA-BA119DF09D2C}"/>
              </a:ext>
            </a:extLst>
          </p:cNvPr>
          <p:cNvSpPr>
            <a:spLocks noGrp="1"/>
          </p:cNvSpPr>
          <p:nvPr>
            <p:ph type="title"/>
          </p:nvPr>
        </p:nvSpPr>
        <p:spPr>
          <a:xfrm>
            <a:off x="1244799" y="623687"/>
            <a:ext cx="9702402" cy="1131132"/>
          </a:xfrm>
        </p:spPr>
        <p:txBody>
          <a:bodyPr/>
          <a:lstStyle/>
          <a:p>
            <a:pPr algn="ctr"/>
            <a:r>
              <a:rPr lang="en-GB" sz="4000" dirty="0">
                <a:solidFill>
                  <a:schemeClr val="accent6"/>
                </a:solidFill>
              </a:rPr>
              <a:t>Project Setup</a:t>
            </a:r>
            <a:endParaRPr lang="en-GB" sz="3200" dirty="0">
              <a:solidFill>
                <a:schemeClr val="accent6"/>
              </a:solidFill>
            </a:endParaRPr>
          </a:p>
        </p:txBody>
      </p:sp>
      <p:sp>
        <p:nvSpPr>
          <p:cNvPr id="3" name="Text Placeholder 2">
            <a:extLst>
              <a:ext uri="{FF2B5EF4-FFF2-40B4-BE49-F238E27FC236}">
                <a16:creationId xmlns:a16="http://schemas.microsoft.com/office/drawing/2014/main" id="{1056C100-F2F8-DC4B-BEC3-AB70E9FEF206}"/>
              </a:ext>
            </a:extLst>
          </p:cNvPr>
          <p:cNvSpPr>
            <a:spLocks noGrp="1"/>
          </p:cNvSpPr>
          <p:nvPr>
            <p:ph type="body" sz="quarter" idx="10"/>
          </p:nvPr>
        </p:nvSpPr>
        <p:spPr>
          <a:xfrm>
            <a:off x="1597843" y="1941649"/>
            <a:ext cx="8996313" cy="4800598"/>
          </a:xfrm>
        </p:spPr>
        <p:txBody>
          <a:bodyPr>
            <a:normAutofit/>
          </a:bodyPr>
          <a:lstStyle/>
          <a:p>
            <a:pPr>
              <a:spcAft>
                <a:spcPts val="2400"/>
              </a:spcAft>
            </a:pPr>
            <a:r>
              <a:rPr lang="en-GB" sz="4000" dirty="0" err="1"/>
              <a:t>Npx</a:t>
            </a:r>
            <a:r>
              <a:rPr lang="en-GB" sz="4000" dirty="0"/>
              <a:t> create-react-app </a:t>
            </a:r>
            <a:r>
              <a:rPr lang="en-GB" sz="4000" dirty="0" err="1"/>
              <a:t>ime-aplikacije</a:t>
            </a:r>
            <a:endParaRPr lang="en-GB" sz="4000" dirty="0"/>
          </a:p>
          <a:p>
            <a:pPr>
              <a:spcAft>
                <a:spcPts val="2400"/>
              </a:spcAft>
            </a:pPr>
            <a:r>
              <a:rPr lang="en-GB" sz="4000" dirty="0" err="1"/>
              <a:t>Npm</a:t>
            </a:r>
            <a:r>
              <a:rPr lang="en-GB" sz="4000" dirty="0"/>
              <a:t> start</a:t>
            </a:r>
          </a:p>
        </p:txBody>
      </p:sp>
    </p:spTree>
    <p:extLst>
      <p:ext uri="{BB962C8B-B14F-4D97-AF65-F5344CB8AC3E}">
        <p14:creationId xmlns:p14="http://schemas.microsoft.com/office/powerpoint/2010/main" val="2791587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 name="Picture 209" descr="A picture containing black, dark, set, cloudy&#10;&#10;Description automatically generated">
            <a:extLst>
              <a:ext uri="{FF2B5EF4-FFF2-40B4-BE49-F238E27FC236}">
                <a16:creationId xmlns:a16="http://schemas.microsoft.com/office/drawing/2014/main" id="{EC226C78-A2FC-2B40-B232-012393D258B6}"/>
              </a:ext>
            </a:extLst>
          </p:cNvPr>
          <p:cNvPicPr>
            <a:picLocks noChangeAspect="1"/>
          </p:cNvPicPr>
          <p:nvPr/>
        </p:nvPicPr>
        <p:blipFill>
          <a:blip r:embed="rId2">
            <a:alphaModFix amt="34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44A5FCF-D5E0-2C4C-BBDA-BA119DF09D2C}"/>
              </a:ext>
            </a:extLst>
          </p:cNvPr>
          <p:cNvSpPr>
            <a:spLocks noGrp="1"/>
          </p:cNvSpPr>
          <p:nvPr>
            <p:ph type="title"/>
          </p:nvPr>
        </p:nvSpPr>
        <p:spPr>
          <a:xfrm>
            <a:off x="1244799" y="2297868"/>
            <a:ext cx="9702402" cy="1131132"/>
          </a:xfrm>
        </p:spPr>
        <p:txBody>
          <a:bodyPr/>
          <a:lstStyle/>
          <a:p>
            <a:pPr algn="ctr"/>
            <a:r>
              <a:rPr lang="en-GB" sz="5400" dirty="0">
                <a:solidFill>
                  <a:schemeClr val="accent6"/>
                </a:solidFill>
              </a:rPr>
              <a:t>ČESTITAM! :D</a:t>
            </a:r>
          </a:p>
        </p:txBody>
      </p:sp>
    </p:spTree>
    <p:extLst>
      <p:ext uri="{BB962C8B-B14F-4D97-AF65-F5344CB8AC3E}">
        <p14:creationId xmlns:p14="http://schemas.microsoft.com/office/powerpoint/2010/main" val="1202331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 name="Picture 209" descr="A picture containing black, dark, set, cloudy&#10;&#10;Description automatically generated">
            <a:extLst>
              <a:ext uri="{FF2B5EF4-FFF2-40B4-BE49-F238E27FC236}">
                <a16:creationId xmlns:a16="http://schemas.microsoft.com/office/drawing/2014/main" id="{EC226C78-A2FC-2B40-B232-012393D258B6}"/>
              </a:ext>
            </a:extLst>
          </p:cNvPr>
          <p:cNvPicPr>
            <a:picLocks noChangeAspect="1"/>
          </p:cNvPicPr>
          <p:nvPr/>
        </p:nvPicPr>
        <p:blipFill>
          <a:blip r:embed="rId2">
            <a:alphaModFix amt="34000"/>
            <a:extLst>
              <a:ext uri="{28A0092B-C50C-407E-A947-70E740481C1C}">
                <a14:useLocalDpi xmlns:a14="http://schemas.microsoft.com/office/drawing/2010/main" val="0"/>
              </a:ext>
            </a:extLst>
          </a:blip>
          <a:stretch>
            <a:fillRect/>
          </a:stretch>
        </p:blipFill>
        <p:spPr>
          <a:xfrm>
            <a:off x="-643481" y="3772685"/>
            <a:ext cx="12192000" cy="6858000"/>
          </a:xfrm>
          <a:prstGeom prst="rect">
            <a:avLst/>
          </a:prstGeom>
        </p:spPr>
      </p:pic>
      <p:sp>
        <p:nvSpPr>
          <p:cNvPr id="2" name="Title 1">
            <a:extLst>
              <a:ext uri="{FF2B5EF4-FFF2-40B4-BE49-F238E27FC236}">
                <a16:creationId xmlns:a16="http://schemas.microsoft.com/office/drawing/2014/main" id="{644A5FCF-D5E0-2C4C-BBDA-BA119DF09D2C}"/>
              </a:ext>
            </a:extLst>
          </p:cNvPr>
          <p:cNvSpPr>
            <a:spLocks noGrp="1"/>
          </p:cNvSpPr>
          <p:nvPr>
            <p:ph type="title"/>
          </p:nvPr>
        </p:nvSpPr>
        <p:spPr>
          <a:xfrm>
            <a:off x="1244799" y="386903"/>
            <a:ext cx="9702402" cy="1131132"/>
          </a:xfrm>
        </p:spPr>
        <p:txBody>
          <a:bodyPr/>
          <a:lstStyle/>
          <a:p>
            <a:pPr algn="ctr"/>
            <a:r>
              <a:rPr lang="en-GB" sz="4000" dirty="0">
                <a:solidFill>
                  <a:schemeClr val="accent6"/>
                </a:solidFill>
              </a:rPr>
              <a:t>JSX – </a:t>
            </a:r>
            <a:r>
              <a:rPr lang="en-GB" sz="4000" dirty="0" err="1">
                <a:solidFill>
                  <a:schemeClr val="accent6"/>
                </a:solidFill>
              </a:rPr>
              <a:t>Javascript</a:t>
            </a:r>
            <a:r>
              <a:rPr lang="en-GB" sz="4000" dirty="0">
                <a:solidFill>
                  <a:schemeClr val="accent6"/>
                </a:solidFill>
              </a:rPr>
              <a:t> XML</a:t>
            </a:r>
            <a:endParaRPr lang="en-GB" sz="3200" dirty="0">
              <a:solidFill>
                <a:schemeClr val="accent6"/>
              </a:solidFill>
            </a:endParaRPr>
          </a:p>
        </p:txBody>
      </p:sp>
      <p:sp>
        <p:nvSpPr>
          <p:cNvPr id="3" name="Text Placeholder 2">
            <a:extLst>
              <a:ext uri="{FF2B5EF4-FFF2-40B4-BE49-F238E27FC236}">
                <a16:creationId xmlns:a16="http://schemas.microsoft.com/office/drawing/2014/main" id="{1056C100-F2F8-DC4B-BEC3-AB70E9FEF206}"/>
              </a:ext>
            </a:extLst>
          </p:cNvPr>
          <p:cNvSpPr>
            <a:spLocks noGrp="1"/>
          </p:cNvSpPr>
          <p:nvPr>
            <p:ph type="body" sz="quarter" idx="10"/>
          </p:nvPr>
        </p:nvSpPr>
        <p:spPr>
          <a:xfrm>
            <a:off x="1747473" y="1301569"/>
            <a:ext cx="8929811" cy="4800598"/>
          </a:xfrm>
        </p:spPr>
        <p:txBody>
          <a:bodyPr>
            <a:normAutofit/>
          </a:bodyPr>
          <a:lstStyle/>
          <a:p>
            <a:endParaRPr lang="en-GB" sz="2000" dirty="0"/>
          </a:p>
          <a:p>
            <a:r>
              <a:rPr lang="en-GB" sz="2000" dirty="0"/>
              <a:t>1. Element / </a:t>
            </a:r>
            <a:r>
              <a:rPr lang="en-GB" sz="2000" dirty="0" err="1"/>
              <a:t>komponenta</a:t>
            </a:r>
            <a:r>
              <a:rPr lang="en-GB" sz="2000" dirty="0"/>
              <a:t> </a:t>
            </a:r>
            <a:r>
              <a:rPr lang="en-GB" sz="2000" dirty="0" err="1"/>
              <a:t>uvek</a:t>
            </a:r>
            <a:r>
              <a:rPr lang="en-GB" sz="2000" dirty="0"/>
              <a:t> mora da </a:t>
            </a:r>
            <a:r>
              <a:rPr lang="en-GB" sz="2000" dirty="0" err="1"/>
              <a:t>ima</a:t>
            </a:r>
            <a:r>
              <a:rPr lang="en-GB" sz="2000" dirty="0"/>
              <a:t> closing tag, </a:t>
            </a:r>
            <a:r>
              <a:rPr lang="en-GB" sz="2000" dirty="0" err="1"/>
              <a:t>ukljucujuci</a:t>
            </a:r>
            <a:r>
              <a:rPr lang="en-GB" sz="2000" dirty="0"/>
              <a:t> </a:t>
            </a:r>
            <a:r>
              <a:rPr lang="en-GB" sz="2000" dirty="0" err="1"/>
              <a:t>i</a:t>
            </a:r>
            <a:r>
              <a:rPr lang="en-GB" sz="2000" dirty="0"/>
              <a:t> </a:t>
            </a:r>
            <a:r>
              <a:rPr lang="en-GB" sz="2000" dirty="0" err="1"/>
              <a:t>img</a:t>
            </a:r>
            <a:r>
              <a:rPr lang="en-GB" sz="2000" dirty="0"/>
              <a:t>, </a:t>
            </a:r>
            <a:r>
              <a:rPr lang="en-GB" sz="2000" dirty="0" err="1"/>
              <a:t>br</a:t>
            </a:r>
            <a:r>
              <a:rPr lang="en-GB" sz="2000" dirty="0"/>
              <a:t> </a:t>
            </a:r>
            <a:r>
              <a:rPr lang="en-GB" sz="2000" dirty="0" err="1"/>
              <a:t>i</a:t>
            </a:r>
            <a:r>
              <a:rPr lang="en-GB" sz="2000" dirty="0"/>
              <a:t> </a:t>
            </a:r>
            <a:r>
              <a:rPr lang="en-GB" sz="2000" dirty="0" err="1"/>
              <a:t>sve</a:t>
            </a:r>
            <a:r>
              <a:rPr lang="en-GB" sz="2000" dirty="0"/>
              <a:t> </a:t>
            </a:r>
            <a:r>
              <a:rPr lang="en-GB" sz="2000" dirty="0" err="1"/>
              <a:t>tagove</a:t>
            </a:r>
            <a:r>
              <a:rPr lang="en-GB" sz="2000" dirty="0"/>
              <a:t> koji </a:t>
            </a:r>
            <a:r>
              <a:rPr lang="en-GB" sz="2000" dirty="0" err="1"/>
              <a:t>obicno</a:t>
            </a:r>
            <a:r>
              <a:rPr lang="en-GB" sz="2000" dirty="0"/>
              <a:t> to ne </a:t>
            </a:r>
            <a:r>
              <a:rPr lang="en-GB" sz="2000" dirty="0" err="1"/>
              <a:t>moraju</a:t>
            </a:r>
            <a:r>
              <a:rPr lang="en-GB" sz="2000" dirty="0"/>
              <a:t> da </a:t>
            </a:r>
            <a:r>
              <a:rPr lang="en-GB" sz="2000" dirty="0" err="1"/>
              <a:t>imaju</a:t>
            </a:r>
            <a:r>
              <a:rPr lang="en-GB" sz="2000" dirty="0"/>
              <a:t>.</a:t>
            </a:r>
          </a:p>
          <a:p>
            <a:pPr marL="0" indent="0">
              <a:buNone/>
            </a:pPr>
            <a:endParaRPr lang="en-GB" sz="2000" dirty="0"/>
          </a:p>
          <a:p>
            <a:r>
              <a:rPr lang="en-GB" sz="2000" dirty="0"/>
              <a:t>2. </a:t>
            </a:r>
            <a:r>
              <a:rPr lang="en-GB" sz="2000" dirty="0" err="1"/>
              <a:t>Uvek</a:t>
            </a:r>
            <a:r>
              <a:rPr lang="en-GB" sz="2000" dirty="0"/>
              <a:t> </a:t>
            </a:r>
            <a:r>
              <a:rPr lang="en-GB" sz="2000" dirty="0" err="1"/>
              <a:t>vracamo</a:t>
            </a:r>
            <a:r>
              <a:rPr lang="en-GB" sz="2000" dirty="0"/>
              <a:t> </a:t>
            </a:r>
            <a:r>
              <a:rPr lang="en-GB" sz="2000" dirty="0" err="1"/>
              <a:t>jedan</a:t>
            </a:r>
            <a:r>
              <a:rPr lang="en-GB" sz="2000" dirty="0"/>
              <a:t> element / fragment</a:t>
            </a:r>
          </a:p>
          <a:p>
            <a:pPr marL="0" indent="0">
              <a:buNone/>
            </a:pPr>
            <a:endParaRPr lang="en-GB" sz="2000" dirty="0"/>
          </a:p>
          <a:p>
            <a:r>
              <a:rPr lang="en-GB" sz="2000" dirty="0"/>
              <a:t>3. </a:t>
            </a:r>
            <a:r>
              <a:rPr lang="en-GB" sz="2000" dirty="0" err="1"/>
              <a:t>Koristimo</a:t>
            </a:r>
            <a:r>
              <a:rPr lang="en-GB" sz="2000" dirty="0"/>
              <a:t> camelCase za </a:t>
            </a:r>
            <a:r>
              <a:rPr lang="en-GB" sz="2000" dirty="0" err="1"/>
              <a:t>atribute</a:t>
            </a:r>
            <a:r>
              <a:rPr lang="en-GB" sz="2000" dirty="0"/>
              <a:t> (onclick =&gt; </a:t>
            </a:r>
            <a:r>
              <a:rPr lang="en-GB" sz="2000" dirty="0" err="1"/>
              <a:t>onClick</a:t>
            </a:r>
            <a:r>
              <a:rPr lang="en-GB" sz="2000" dirty="0"/>
              <a:t>)</a:t>
            </a:r>
          </a:p>
          <a:p>
            <a:pPr marL="0" indent="0">
              <a:buNone/>
            </a:pPr>
            <a:endParaRPr lang="en-GB" sz="2000" dirty="0"/>
          </a:p>
          <a:p>
            <a:r>
              <a:rPr lang="en-GB" sz="2000" dirty="0"/>
              <a:t>4. class =&gt; </a:t>
            </a:r>
            <a:r>
              <a:rPr lang="en-GB" sz="2000" dirty="0" err="1"/>
              <a:t>className</a:t>
            </a:r>
            <a:endParaRPr lang="en-GB" sz="2000" dirty="0"/>
          </a:p>
          <a:p>
            <a:pPr marL="0" indent="0">
              <a:buNone/>
            </a:pPr>
            <a:endParaRPr lang="en-GB" sz="2000" dirty="0"/>
          </a:p>
          <a:p>
            <a:r>
              <a:rPr lang="en-GB" sz="2000" dirty="0"/>
              <a:t>5. return mora </a:t>
            </a:r>
            <a:r>
              <a:rPr lang="en-GB" sz="2000" dirty="0" err="1"/>
              <a:t>imati</a:t>
            </a:r>
            <a:r>
              <a:rPr lang="en-GB" sz="2000" dirty="0"/>
              <a:t> ( ) </a:t>
            </a:r>
            <a:r>
              <a:rPr lang="en-GB" sz="2000" dirty="0" err="1"/>
              <a:t>ako</a:t>
            </a:r>
            <a:r>
              <a:rPr lang="en-GB" sz="2000" dirty="0"/>
              <a:t> </a:t>
            </a:r>
            <a:r>
              <a:rPr lang="en-GB" sz="2000" dirty="0" err="1"/>
              <a:t>pišemo</a:t>
            </a:r>
            <a:r>
              <a:rPr lang="en-GB" sz="2000" dirty="0"/>
              <a:t> u </a:t>
            </a:r>
            <a:r>
              <a:rPr lang="en-GB" sz="2000" dirty="0" err="1"/>
              <a:t>vise</a:t>
            </a:r>
            <a:r>
              <a:rPr lang="en-GB" sz="2000" dirty="0"/>
              <a:t> </a:t>
            </a:r>
            <a:r>
              <a:rPr lang="en-GB" sz="2000" dirty="0" err="1"/>
              <a:t>redova</a:t>
            </a:r>
            <a:endParaRPr lang="en-GB" sz="2000" dirty="0"/>
          </a:p>
          <a:p>
            <a:pPr>
              <a:spcAft>
                <a:spcPts val="2400"/>
              </a:spcAft>
            </a:pPr>
            <a:endParaRPr lang="en-GB" sz="2000" dirty="0"/>
          </a:p>
        </p:txBody>
      </p:sp>
    </p:spTree>
    <p:extLst>
      <p:ext uri="{BB962C8B-B14F-4D97-AF65-F5344CB8AC3E}">
        <p14:creationId xmlns:p14="http://schemas.microsoft.com/office/powerpoint/2010/main" val="1045194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9" name="Group 208">
            <a:extLst>
              <a:ext uri="{FF2B5EF4-FFF2-40B4-BE49-F238E27FC236}">
                <a16:creationId xmlns:a16="http://schemas.microsoft.com/office/drawing/2014/main" id="{AD6D55D5-AEA2-7148-817F-8135261A7523}"/>
              </a:ext>
            </a:extLst>
          </p:cNvPr>
          <p:cNvGrpSpPr/>
          <p:nvPr/>
        </p:nvGrpSpPr>
        <p:grpSpPr>
          <a:xfrm flipV="1">
            <a:off x="302" y="187748"/>
            <a:ext cx="12191698" cy="6858001"/>
            <a:chOff x="18545679" y="424338"/>
            <a:chExt cx="4878471" cy="2744226"/>
          </a:xfrm>
          <a:noFill/>
        </p:grpSpPr>
        <p:sp>
          <p:nvSpPr>
            <p:cNvPr id="211" name="Freeform 210">
              <a:extLst>
                <a:ext uri="{FF2B5EF4-FFF2-40B4-BE49-F238E27FC236}">
                  <a16:creationId xmlns:a16="http://schemas.microsoft.com/office/drawing/2014/main" id="{51D82A65-D1D1-7243-B8D9-FACBA0FAD47D}"/>
                </a:ext>
              </a:extLst>
            </p:cNvPr>
            <p:cNvSpPr/>
            <p:nvPr/>
          </p:nvSpPr>
          <p:spPr>
            <a:xfrm>
              <a:off x="18545680" y="424338"/>
              <a:ext cx="4878470" cy="2380869"/>
            </a:xfrm>
            <a:custGeom>
              <a:avLst/>
              <a:gdLst>
                <a:gd name="connsiteX0" fmla="*/ 0 w 4878484"/>
                <a:gd name="connsiteY0" fmla="*/ 0 h 2380861"/>
                <a:gd name="connsiteX1" fmla="*/ 475144 w 4878484"/>
                <a:gd name="connsiteY1" fmla="*/ 655563 h 2380861"/>
                <a:gd name="connsiteX2" fmla="*/ 2119092 w 4878484"/>
                <a:gd name="connsiteY2" fmla="*/ 1111662 h 2380861"/>
                <a:gd name="connsiteX3" fmla="*/ 2942336 w 4878484"/>
                <a:gd name="connsiteY3" fmla="*/ 2380862 h 2380861"/>
                <a:gd name="connsiteX4" fmla="*/ 3374285 w 4878484"/>
                <a:gd name="connsiteY4" fmla="*/ 353191 h 2380861"/>
                <a:gd name="connsiteX5" fmla="*/ 4238183 w 4878484"/>
                <a:gd name="connsiteY5" fmla="*/ 852486 h 2380861"/>
                <a:gd name="connsiteX6" fmla="*/ 4878484 w 4878484"/>
                <a:gd name="connsiteY6" fmla="*/ 0 h 238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8484" h="2380861">
                  <a:moveTo>
                    <a:pt x="0" y="0"/>
                  </a:moveTo>
                  <a:lnTo>
                    <a:pt x="475144" y="655563"/>
                  </a:lnTo>
                  <a:lnTo>
                    <a:pt x="2119092" y="1111662"/>
                  </a:lnTo>
                  <a:lnTo>
                    <a:pt x="2942336" y="2380862"/>
                  </a:lnTo>
                  <a:lnTo>
                    <a:pt x="3374285" y="353191"/>
                  </a:lnTo>
                  <a:lnTo>
                    <a:pt x="4238183" y="852486"/>
                  </a:lnTo>
                  <a:lnTo>
                    <a:pt x="4878484" y="0"/>
                  </a:lnTo>
                </a:path>
              </a:pathLst>
            </a:custGeom>
            <a:grpFill/>
            <a:ln w="5079" cap="flat">
              <a:solidFill>
                <a:srgbClr val="41547D"/>
              </a:solidFill>
              <a:prstDash val="solid"/>
              <a:miter/>
            </a:ln>
          </p:spPr>
          <p:txBody>
            <a:bodyPr rtlCol="0" anchor="ctr"/>
            <a:lstStyle/>
            <a:p>
              <a:endParaRPr lang="en-US"/>
            </a:p>
          </p:txBody>
        </p:sp>
        <p:sp>
          <p:nvSpPr>
            <p:cNvPr id="212" name="Freeform 211">
              <a:extLst>
                <a:ext uri="{FF2B5EF4-FFF2-40B4-BE49-F238E27FC236}">
                  <a16:creationId xmlns:a16="http://schemas.microsoft.com/office/drawing/2014/main" id="{305A4895-6310-8B40-8177-A39B0A77A209}"/>
                </a:ext>
              </a:extLst>
            </p:cNvPr>
            <p:cNvSpPr/>
            <p:nvPr/>
          </p:nvSpPr>
          <p:spPr>
            <a:xfrm>
              <a:off x="18545679" y="785153"/>
              <a:ext cx="3378086" cy="2383410"/>
            </a:xfrm>
            <a:custGeom>
              <a:avLst/>
              <a:gdLst>
                <a:gd name="connsiteX0" fmla="*/ 475144 w 3378096"/>
                <a:gd name="connsiteY0" fmla="*/ 294749 h 2383402"/>
                <a:gd name="connsiteX1" fmla="*/ 0 w 3378096"/>
                <a:gd name="connsiteY1" fmla="*/ 2383403 h 2383402"/>
                <a:gd name="connsiteX2" fmla="*/ 2119092 w 3378096"/>
                <a:gd name="connsiteY2" fmla="*/ 750848 h 2383402"/>
                <a:gd name="connsiteX3" fmla="*/ 3378096 w 3378096"/>
                <a:gd name="connsiteY3" fmla="*/ 0 h 2383402"/>
                <a:gd name="connsiteX4" fmla="*/ 475144 w 3378096"/>
                <a:gd name="connsiteY4" fmla="*/ 294749 h 2383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8096" h="2383402">
                  <a:moveTo>
                    <a:pt x="475144" y="294749"/>
                  </a:moveTo>
                  <a:lnTo>
                    <a:pt x="0" y="2383403"/>
                  </a:lnTo>
                  <a:lnTo>
                    <a:pt x="2119092" y="750848"/>
                  </a:lnTo>
                  <a:lnTo>
                    <a:pt x="3378096" y="0"/>
                  </a:lnTo>
                  <a:lnTo>
                    <a:pt x="475144" y="294749"/>
                  </a:lnTo>
                  <a:close/>
                </a:path>
              </a:pathLst>
            </a:custGeom>
            <a:grpFill/>
            <a:ln w="2539" cap="flat">
              <a:solidFill>
                <a:srgbClr val="41547D">
                  <a:alpha val="50000"/>
                </a:srgbClr>
              </a:solidFill>
              <a:prstDash val="solid"/>
              <a:miter/>
            </a:ln>
          </p:spPr>
          <p:txBody>
            <a:bodyPr rtlCol="0" anchor="ctr"/>
            <a:lstStyle/>
            <a:p>
              <a:endParaRPr lang="en-US"/>
            </a:p>
          </p:txBody>
        </p:sp>
        <p:sp>
          <p:nvSpPr>
            <p:cNvPr id="213" name="Freeform 212">
              <a:extLst>
                <a:ext uri="{FF2B5EF4-FFF2-40B4-BE49-F238E27FC236}">
                  <a16:creationId xmlns:a16="http://schemas.microsoft.com/office/drawing/2014/main" id="{97AE0B61-7760-6043-89F3-930CF466719D}"/>
                </a:ext>
              </a:extLst>
            </p:cNvPr>
            <p:cNvSpPr/>
            <p:nvPr/>
          </p:nvSpPr>
          <p:spPr>
            <a:xfrm>
              <a:off x="19020822" y="1079903"/>
              <a:ext cx="2469725" cy="1729116"/>
            </a:xfrm>
            <a:custGeom>
              <a:avLst/>
              <a:gdLst>
                <a:gd name="connsiteX0" fmla="*/ 2469733 w 2469732"/>
                <a:gd name="connsiteY0" fmla="*/ 1729110 h 1729110"/>
                <a:gd name="connsiteX1" fmla="*/ 0 w 2469732"/>
                <a:gd name="connsiteY1" fmla="*/ 0 h 1729110"/>
              </a:gdLst>
              <a:ahLst/>
              <a:cxnLst>
                <a:cxn ang="0">
                  <a:pos x="connsiteX0" y="connsiteY0"/>
                </a:cxn>
                <a:cxn ang="0">
                  <a:pos x="connsiteX1" y="connsiteY1"/>
                </a:cxn>
              </a:cxnLst>
              <a:rect l="l" t="t" r="r" b="b"/>
              <a:pathLst>
                <a:path w="2469732" h="1729110">
                  <a:moveTo>
                    <a:pt x="2469733" y="1729110"/>
                  </a:moveTo>
                  <a:lnTo>
                    <a:pt x="0" y="0"/>
                  </a:lnTo>
                </a:path>
              </a:pathLst>
            </a:custGeom>
            <a:grpFill/>
            <a:ln w="2539" cap="flat">
              <a:solidFill>
                <a:srgbClr val="41547D">
                  <a:alpha val="50000"/>
                </a:srgbClr>
              </a:solidFill>
              <a:prstDash val="solid"/>
              <a:miter/>
            </a:ln>
          </p:spPr>
          <p:txBody>
            <a:bodyPr rtlCol="0" anchor="ctr"/>
            <a:lstStyle/>
            <a:p>
              <a:endParaRPr lang="en-US"/>
            </a:p>
          </p:txBody>
        </p:sp>
        <p:sp>
          <p:nvSpPr>
            <p:cNvPr id="214" name="Freeform 213">
              <a:extLst>
                <a:ext uri="{FF2B5EF4-FFF2-40B4-BE49-F238E27FC236}">
                  <a16:creationId xmlns:a16="http://schemas.microsoft.com/office/drawing/2014/main" id="{091AEF8C-8541-924B-B552-D871A337C1A5}"/>
                </a:ext>
              </a:extLst>
            </p:cNvPr>
            <p:cNvSpPr/>
            <p:nvPr/>
          </p:nvSpPr>
          <p:spPr>
            <a:xfrm>
              <a:off x="21488007" y="1274286"/>
              <a:ext cx="1936142" cy="1894278"/>
            </a:xfrm>
            <a:custGeom>
              <a:avLst/>
              <a:gdLst>
                <a:gd name="connsiteX0" fmla="*/ 0 w 1936148"/>
                <a:gd name="connsiteY0" fmla="*/ 1532188 h 1894271"/>
                <a:gd name="connsiteX1" fmla="*/ 1294577 w 1936148"/>
                <a:gd name="connsiteY1" fmla="*/ 0 h 1894271"/>
                <a:gd name="connsiteX2" fmla="*/ 1936148 w 1936148"/>
                <a:gd name="connsiteY2" fmla="*/ 1894272 h 1894271"/>
              </a:gdLst>
              <a:ahLst/>
              <a:cxnLst>
                <a:cxn ang="0">
                  <a:pos x="connsiteX0" y="connsiteY0"/>
                </a:cxn>
                <a:cxn ang="0">
                  <a:pos x="connsiteX1" y="connsiteY1"/>
                </a:cxn>
                <a:cxn ang="0">
                  <a:pos x="connsiteX2" y="connsiteY2"/>
                </a:cxn>
              </a:cxnLst>
              <a:rect l="l" t="t" r="r" b="b"/>
              <a:pathLst>
                <a:path w="1936148" h="1894271">
                  <a:moveTo>
                    <a:pt x="0" y="1532188"/>
                  </a:moveTo>
                  <a:lnTo>
                    <a:pt x="1294577" y="0"/>
                  </a:lnTo>
                  <a:lnTo>
                    <a:pt x="1936148" y="1894272"/>
                  </a:lnTo>
                </a:path>
              </a:pathLst>
            </a:custGeom>
            <a:grpFill/>
            <a:ln w="2539" cap="flat">
              <a:solidFill>
                <a:srgbClr val="41547D">
                  <a:alpha val="50000"/>
                </a:srgbClr>
              </a:solidFill>
              <a:prstDash val="solid"/>
              <a:miter/>
            </a:ln>
          </p:spPr>
          <p:txBody>
            <a:bodyPr rtlCol="0" anchor="ctr"/>
            <a:lstStyle/>
            <a:p>
              <a:endParaRPr lang="en-US"/>
            </a:p>
          </p:txBody>
        </p:sp>
        <p:sp>
          <p:nvSpPr>
            <p:cNvPr id="215" name="Freeform 214">
              <a:extLst>
                <a:ext uri="{FF2B5EF4-FFF2-40B4-BE49-F238E27FC236}">
                  <a16:creationId xmlns:a16="http://schemas.microsoft.com/office/drawing/2014/main" id="{696251EE-0D6A-904F-8D78-DDE76A587BEF}"/>
                </a:ext>
              </a:extLst>
            </p:cNvPr>
            <p:cNvSpPr/>
            <p:nvPr/>
          </p:nvSpPr>
          <p:spPr>
            <a:xfrm>
              <a:off x="21489278" y="2809020"/>
              <a:ext cx="1934871" cy="359544"/>
            </a:xfrm>
            <a:custGeom>
              <a:avLst/>
              <a:gdLst>
                <a:gd name="connsiteX0" fmla="*/ 0 w 1934877"/>
                <a:gd name="connsiteY0" fmla="*/ 0 h 359543"/>
                <a:gd name="connsiteX1" fmla="*/ 1934878 w 1934877"/>
                <a:gd name="connsiteY1" fmla="*/ 359543 h 359543"/>
              </a:gdLst>
              <a:ahLst/>
              <a:cxnLst>
                <a:cxn ang="0">
                  <a:pos x="connsiteX0" y="connsiteY0"/>
                </a:cxn>
                <a:cxn ang="0">
                  <a:pos x="connsiteX1" y="connsiteY1"/>
                </a:cxn>
              </a:cxnLst>
              <a:rect l="l" t="t" r="r" b="b"/>
              <a:pathLst>
                <a:path w="1934877" h="359543">
                  <a:moveTo>
                    <a:pt x="0" y="0"/>
                  </a:moveTo>
                  <a:lnTo>
                    <a:pt x="1934878" y="359543"/>
                  </a:lnTo>
                </a:path>
              </a:pathLst>
            </a:custGeom>
            <a:grpFill/>
            <a:ln w="2539" cap="flat">
              <a:solidFill>
                <a:srgbClr val="41547D">
                  <a:alpha val="50000"/>
                </a:srgbClr>
              </a:solidFill>
              <a:prstDash val="solid"/>
              <a:miter/>
            </a:ln>
          </p:spPr>
          <p:txBody>
            <a:bodyPr rtlCol="0" anchor="ctr"/>
            <a:lstStyle/>
            <a:p>
              <a:endParaRPr lang="en-US"/>
            </a:p>
          </p:txBody>
        </p:sp>
        <p:sp>
          <p:nvSpPr>
            <p:cNvPr id="216" name="Freeform 215">
              <a:extLst>
                <a:ext uri="{FF2B5EF4-FFF2-40B4-BE49-F238E27FC236}">
                  <a16:creationId xmlns:a16="http://schemas.microsoft.com/office/drawing/2014/main" id="{53BCD3DA-B55E-F244-9E3D-B3EE8415D4B4}"/>
                </a:ext>
              </a:extLst>
            </p:cNvPr>
            <p:cNvSpPr/>
            <p:nvPr/>
          </p:nvSpPr>
          <p:spPr>
            <a:xfrm>
              <a:off x="22766065" y="1257770"/>
              <a:ext cx="30490" cy="30491"/>
            </a:xfrm>
            <a:custGeom>
              <a:avLst/>
              <a:gdLst>
                <a:gd name="connsiteX0" fmla="*/ 30491 w 30490"/>
                <a:gd name="connsiteY0" fmla="*/ 15246 h 30491"/>
                <a:gd name="connsiteX1" fmla="*/ 15245 w 30490"/>
                <a:gd name="connsiteY1" fmla="*/ 30491 h 30491"/>
                <a:gd name="connsiteX2" fmla="*/ 0 w 30490"/>
                <a:gd name="connsiteY2" fmla="*/ 15246 h 30491"/>
                <a:gd name="connsiteX3" fmla="*/ 15245 w 30490"/>
                <a:gd name="connsiteY3" fmla="*/ 0 h 30491"/>
                <a:gd name="connsiteX4" fmla="*/ 30491 w 30490"/>
                <a:gd name="connsiteY4" fmla="*/ 15246 h 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0" h="30491">
                  <a:moveTo>
                    <a:pt x="30491" y="15246"/>
                  </a:moveTo>
                  <a:cubicBezTo>
                    <a:pt x="30491" y="23666"/>
                    <a:pt x="23665" y="30491"/>
                    <a:pt x="15245" y="30491"/>
                  </a:cubicBezTo>
                  <a:cubicBezTo>
                    <a:pt x="6826" y="30491"/>
                    <a:pt x="0" y="23666"/>
                    <a:pt x="0" y="15246"/>
                  </a:cubicBezTo>
                  <a:cubicBezTo>
                    <a:pt x="0" y="6826"/>
                    <a:pt x="6826" y="0"/>
                    <a:pt x="15245" y="0"/>
                  </a:cubicBezTo>
                  <a:cubicBezTo>
                    <a:pt x="23665" y="0"/>
                    <a:pt x="30491" y="6826"/>
                    <a:pt x="30491" y="15246"/>
                  </a:cubicBezTo>
                  <a:close/>
                </a:path>
              </a:pathLst>
            </a:custGeom>
            <a:grpFill/>
            <a:ln w="2539" cap="flat">
              <a:noFill/>
              <a:prstDash val="solid"/>
              <a:miter/>
            </a:ln>
          </p:spPr>
          <p:txBody>
            <a:bodyPr rtlCol="0" anchor="ctr"/>
            <a:lstStyle/>
            <a:p>
              <a:endParaRPr lang="en-US"/>
            </a:p>
          </p:txBody>
        </p:sp>
        <p:sp>
          <p:nvSpPr>
            <p:cNvPr id="217" name="Freeform 216">
              <a:extLst>
                <a:ext uri="{FF2B5EF4-FFF2-40B4-BE49-F238E27FC236}">
                  <a16:creationId xmlns:a16="http://schemas.microsoft.com/office/drawing/2014/main" id="{245A0637-B958-6146-8A3B-78498C6B5D79}"/>
                </a:ext>
              </a:extLst>
            </p:cNvPr>
            <p:cNvSpPr/>
            <p:nvPr/>
          </p:nvSpPr>
          <p:spPr>
            <a:xfrm>
              <a:off x="21907252" y="769908"/>
              <a:ext cx="30490" cy="30491"/>
            </a:xfrm>
            <a:custGeom>
              <a:avLst/>
              <a:gdLst>
                <a:gd name="connsiteX0" fmla="*/ 30491 w 30490"/>
                <a:gd name="connsiteY0" fmla="*/ 15246 h 30491"/>
                <a:gd name="connsiteX1" fmla="*/ 15245 w 30490"/>
                <a:gd name="connsiteY1" fmla="*/ 30491 h 30491"/>
                <a:gd name="connsiteX2" fmla="*/ 0 w 30490"/>
                <a:gd name="connsiteY2" fmla="*/ 15246 h 30491"/>
                <a:gd name="connsiteX3" fmla="*/ 15245 w 30490"/>
                <a:gd name="connsiteY3" fmla="*/ 0 h 30491"/>
                <a:gd name="connsiteX4" fmla="*/ 30491 w 30490"/>
                <a:gd name="connsiteY4" fmla="*/ 15246 h 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0" h="30491">
                  <a:moveTo>
                    <a:pt x="30491" y="15246"/>
                  </a:moveTo>
                  <a:cubicBezTo>
                    <a:pt x="30491" y="23666"/>
                    <a:pt x="23665" y="30491"/>
                    <a:pt x="15245" y="30491"/>
                  </a:cubicBezTo>
                  <a:cubicBezTo>
                    <a:pt x="6826" y="30491"/>
                    <a:pt x="0" y="23666"/>
                    <a:pt x="0" y="15246"/>
                  </a:cubicBezTo>
                  <a:cubicBezTo>
                    <a:pt x="0" y="6826"/>
                    <a:pt x="6826" y="0"/>
                    <a:pt x="15245" y="0"/>
                  </a:cubicBezTo>
                  <a:cubicBezTo>
                    <a:pt x="23665" y="0"/>
                    <a:pt x="30491" y="6826"/>
                    <a:pt x="30491" y="15246"/>
                  </a:cubicBezTo>
                  <a:close/>
                </a:path>
              </a:pathLst>
            </a:custGeom>
            <a:grpFill/>
            <a:ln w="2539" cap="flat">
              <a:noFill/>
              <a:prstDash val="solid"/>
              <a:miter/>
            </a:ln>
          </p:spPr>
          <p:txBody>
            <a:bodyPr rtlCol="0" anchor="ctr"/>
            <a:lstStyle/>
            <a:p>
              <a:endParaRPr lang="en-US"/>
            </a:p>
          </p:txBody>
        </p:sp>
        <p:sp>
          <p:nvSpPr>
            <p:cNvPr id="218" name="Freeform 217">
              <a:extLst>
                <a:ext uri="{FF2B5EF4-FFF2-40B4-BE49-F238E27FC236}">
                  <a16:creationId xmlns:a16="http://schemas.microsoft.com/office/drawing/2014/main" id="{1F409686-D169-D84F-9B17-7BECD288BAB5}"/>
                </a:ext>
              </a:extLst>
            </p:cNvPr>
            <p:cNvSpPr/>
            <p:nvPr/>
          </p:nvSpPr>
          <p:spPr>
            <a:xfrm>
              <a:off x="21472763" y="2789963"/>
              <a:ext cx="30490" cy="30491"/>
            </a:xfrm>
            <a:custGeom>
              <a:avLst/>
              <a:gdLst>
                <a:gd name="connsiteX0" fmla="*/ 30491 w 30490"/>
                <a:gd name="connsiteY0" fmla="*/ 15246 h 30491"/>
                <a:gd name="connsiteX1" fmla="*/ 15245 w 30490"/>
                <a:gd name="connsiteY1" fmla="*/ 30491 h 30491"/>
                <a:gd name="connsiteX2" fmla="*/ 0 w 30490"/>
                <a:gd name="connsiteY2" fmla="*/ 15246 h 30491"/>
                <a:gd name="connsiteX3" fmla="*/ 15245 w 30490"/>
                <a:gd name="connsiteY3" fmla="*/ 0 h 30491"/>
                <a:gd name="connsiteX4" fmla="*/ 30491 w 30490"/>
                <a:gd name="connsiteY4" fmla="*/ 15246 h 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0" h="30491">
                  <a:moveTo>
                    <a:pt x="30491" y="15246"/>
                  </a:moveTo>
                  <a:cubicBezTo>
                    <a:pt x="30491" y="23666"/>
                    <a:pt x="23665" y="30491"/>
                    <a:pt x="15245" y="30491"/>
                  </a:cubicBezTo>
                  <a:cubicBezTo>
                    <a:pt x="6826" y="30491"/>
                    <a:pt x="0" y="23666"/>
                    <a:pt x="0" y="15246"/>
                  </a:cubicBezTo>
                  <a:cubicBezTo>
                    <a:pt x="0" y="6826"/>
                    <a:pt x="6826" y="0"/>
                    <a:pt x="15245" y="0"/>
                  </a:cubicBezTo>
                  <a:cubicBezTo>
                    <a:pt x="23665" y="0"/>
                    <a:pt x="30491" y="6826"/>
                    <a:pt x="30491" y="15246"/>
                  </a:cubicBezTo>
                  <a:close/>
                </a:path>
              </a:pathLst>
            </a:custGeom>
            <a:grpFill/>
            <a:ln w="2539" cap="flat">
              <a:noFill/>
              <a:prstDash val="solid"/>
              <a:miter/>
            </a:ln>
          </p:spPr>
          <p:txBody>
            <a:bodyPr rtlCol="0" anchor="ctr"/>
            <a:lstStyle/>
            <a:p>
              <a:endParaRPr lang="en-US"/>
            </a:p>
          </p:txBody>
        </p:sp>
        <p:sp>
          <p:nvSpPr>
            <p:cNvPr id="219" name="Freeform 218">
              <a:extLst>
                <a:ext uri="{FF2B5EF4-FFF2-40B4-BE49-F238E27FC236}">
                  <a16:creationId xmlns:a16="http://schemas.microsoft.com/office/drawing/2014/main" id="{86AB7856-51B6-0E46-AC2A-D610381A485A}"/>
                </a:ext>
              </a:extLst>
            </p:cNvPr>
            <p:cNvSpPr/>
            <p:nvPr/>
          </p:nvSpPr>
          <p:spPr>
            <a:xfrm>
              <a:off x="20649523" y="1522029"/>
              <a:ext cx="30490" cy="30491"/>
            </a:xfrm>
            <a:custGeom>
              <a:avLst/>
              <a:gdLst>
                <a:gd name="connsiteX0" fmla="*/ 30491 w 30490"/>
                <a:gd name="connsiteY0" fmla="*/ 15246 h 30491"/>
                <a:gd name="connsiteX1" fmla="*/ 15245 w 30490"/>
                <a:gd name="connsiteY1" fmla="*/ 30491 h 30491"/>
                <a:gd name="connsiteX2" fmla="*/ 0 w 30490"/>
                <a:gd name="connsiteY2" fmla="*/ 15246 h 30491"/>
                <a:gd name="connsiteX3" fmla="*/ 15245 w 30490"/>
                <a:gd name="connsiteY3" fmla="*/ 0 h 30491"/>
                <a:gd name="connsiteX4" fmla="*/ 30491 w 30490"/>
                <a:gd name="connsiteY4" fmla="*/ 15246 h 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0" h="30491">
                  <a:moveTo>
                    <a:pt x="30491" y="15246"/>
                  </a:moveTo>
                  <a:cubicBezTo>
                    <a:pt x="30491" y="23666"/>
                    <a:pt x="23665" y="30491"/>
                    <a:pt x="15245" y="30491"/>
                  </a:cubicBezTo>
                  <a:cubicBezTo>
                    <a:pt x="6826" y="30491"/>
                    <a:pt x="0" y="23666"/>
                    <a:pt x="0" y="15246"/>
                  </a:cubicBezTo>
                  <a:cubicBezTo>
                    <a:pt x="0" y="6826"/>
                    <a:pt x="6826" y="0"/>
                    <a:pt x="15245" y="0"/>
                  </a:cubicBezTo>
                  <a:cubicBezTo>
                    <a:pt x="23665" y="0"/>
                    <a:pt x="30491" y="6826"/>
                    <a:pt x="30491" y="15246"/>
                  </a:cubicBezTo>
                  <a:close/>
                </a:path>
              </a:pathLst>
            </a:custGeom>
            <a:grpFill/>
            <a:ln w="2539" cap="flat">
              <a:noFill/>
              <a:prstDash val="solid"/>
              <a:miter/>
            </a:ln>
          </p:spPr>
          <p:txBody>
            <a:bodyPr rtlCol="0" anchor="ctr"/>
            <a:lstStyle/>
            <a:p>
              <a:endParaRPr lang="en-US"/>
            </a:p>
          </p:txBody>
        </p:sp>
        <p:sp>
          <p:nvSpPr>
            <p:cNvPr id="220" name="Freeform 219">
              <a:extLst>
                <a:ext uri="{FF2B5EF4-FFF2-40B4-BE49-F238E27FC236}">
                  <a16:creationId xmlns:a16="http://schemas.microsoft.com/office/drawing/2014/main" id="{756A1069-BA1F-DD4D-A5C0-9672C1BA7E6A}"/>
                </a:ext>
              </a:extLst>
            </p:cNvPr>
            <p:cNvSpPr/>
            <p:nvPr/>
          </p:nvSpPr>
          <p:spPr>
            <a:xfrm>
              <a:off x="19005634" y="1064654"/>
              <a:ext cx="30490" cy="30491"/>
            </a:xfrm>
            <a:custGeom>
              <a:avLst/>
              <a:gdLst>
                <a:gd name="connsiteX0" fmla="*/ 30491 w 30490"/>
                <a:gd name="connsiteY0" fmla="*/ 15246 h 30491"/>
                <a:gd name="connsiteX1" fmla="*/ 15245 w 30490"/>
                <a:gd name="connsiteY1" fmla="*/ 30491 h 30491"/>
                <a:gd name="connsiteX2" fmla="*/ 0 w 30490"/>
                <a:gd name="connsiteY2" fmla="*/ 15246 h 30491"/>
                <a:gd name="connsiteX3" fmla="*/ 15245 w 30490"/>
                <a:gd name="connsiteY3" fmla="*/ 0 h 30491"/>
                <a:gd name="connsiteX4" fmla="*/ 30491 w 30490"/>
                <a:gd name="connsiteY4" fmla="*/ 15246 h 30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0" h="30491">
                  <a:moveTo>
                    <a:pt x="30491" y="15246"/>
                  </a:moveTo>
                  <a:cubicBezTo>
                    <a:pt x="30491" y="23666"/>
                    <a:pt x="23665" y="30491"/>
                    <a:pt x="15245" y="30491"/>
                  </a:cubicBezTo>
                  <a:cubicBezTo>
                    <a:pt x="6826" y="30491"/>
                    <a:pt x="0" y="23666"/>
                    <a:pt x="0" y="15246"/>
                  </a:cubicBezTo>
                  <a:cubicBezTo>
                    <a:pt x="0" y="6826"/>
                    <a:pt x="6826" y="0"/>
                    <a:pt x="15245" y="0"/>
                  </a:cubicBezTo>
                  <a:cubicBezTo>
                    <a:pt x="23665" y="0"/>
                    <a:pt x="30491" y="6826"/>
                    <a:pt x="30491" y="15246"/>
                  </a:cubicBezTo>
                  <a:close/>
                </a:path>
              </a:pathLst>
            </a:custGeom>
            <a:grpFill/>
            <a:ln w="2539"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644A5FCF-D5E0-2C4C-BBDA-BA119DF09D2C}"/>
              </a:ext>
            </a:extLst>
          </p:cNvPr>
          <p:cNvSpPr>
            <a:spLocks noGrp="1"/>
          </p:cNvSpPr>
          <p:nvPr>
            <p:ph type="title"/>
          </p:nvPr>
        </p:nvSpPr>
        <p:spPr>
          <a:xfrm>
            <a:off x="1348033" y="1219201"/>
            <a:ext cx="3237030" cy="1110114"/>
          </a:xfrm>
        </p:spPr>
        <p:txBody>
          <a:bodyPr/>
          <a:lstStyle/>
          <a:p>
            <a:pPr algn="l"/>
            <a:r>
              <a:rPr lang="en-GB" sz="6000" dirty="0" err="1">
                <a:solidFill>
                  <a:schemeClr val="accent6"/>
                </a:solidFill>
              </a:rPr>
              <a:t>Css</a:t>
            </a:r>
            <a:r>
              <a:rPr lang="en-GB" sz="6000" dirty="0">
                <a:solidFill>
                  <a:schemeClr val="accent6"/>
                </a:solidFill>
              </a:rPr>
              <a:t> </a:t>
            </a:r>
            <a:r>
              <a:rPr lang="en-GB" sz="6000" dirty="0" err="1">
                <a:solidFill>
                  <a:schemeClr val="accent6"/>
                </a:solidFill>
              </a:rPr>
              <a:t>i</a:t>
            </a:r>
            <a:r>
              <a:rPr lang="en-GB" sz="6000" dirty="0">
                <a:solidFill>
                  <a:schemeClr val="accent6"/>
                </a:solidFill>
              </a:rPr>
              <a:t> JS u JSX-u</a:t>
            </a:r>
          </a:p>
        </p:txBody>
      </p:sp>
      <p:sp>
        <p:nvSpPr>
          <p:cNvPr id="3" name="Text Placeholder 2">
            <a:extLst>
              <a:ext uri="{FF2B5EF4-FFF2-40B4-BE49-F238E27FC236}">
                <a16:creationId xmlns:a16="http://schemas.microsoft.com/office/drawing/2014/main" id="{1056C100-F2F8-DC4B-BEC3-AB70E9FEF206}"/>
              </a:ext>
            </a:extLst>
          </p:cNvPr>
          <p:cNvSpPr>
            <a:spLocks noGrp="1"/>
          </p:cNvSpPr>
          <p:nvPr>
            <p:ph type="body" sz="quarter" idx="10"/>
          </p:nvPr>
        </p:nvSpPr>
        <p:spPr>
          <a:xfrm>
            <a:off x="1233195" y="3429000"/>
            <a:ext cx="9041336" cy="3616749"/>
          </a:xfrm>
        </p:spPr>
        <p:txBody>
          <a:bodyPr>
            <a:normAutofit/>
          </a:bodyPr>
          <a:lstStyle/>
          <a:p>
            <a:pPr>
              <a:spcAft>
                <a:spcPts val="2400"/>
              </a:spcAft>
            </a:pPr>
            <a:r>
              <a:rPr lang="en-GB" sz="3200" dirty="0" err="1"/>
              <a:t>Npm</a:t>
            </a:r>
            <a:r>
              <a:rPr lang="en-GB" sz="3200" dirty="0"/>
              <a:t> install node-sass</a:t>
            </a:r>
          </a:p>
          <a:p>
            <a:pPr>
              <a:spcAft>
                <a:spcPts val="2400"/>
              </a:spcAft>
            </a:pPr>
            <a:r>
              <a:rPr lang="en-GB" sz="3200" dirty="0"/>
              <a:t>Import / inline</a:t>
            </a:r>
          </a:p>
          <a:p>
            <a:pPr>
              <a:spcAft>
                <a:spcPts val="2400"/>
              </a:spcAft>
            </a:pPr>
            <a:r>
              <a:rPr lang="en-GB" sz="3200" dirty="0" err="1"/>
              <a:t>Ulazak</a:t>
            </a:r>
            <a:r>
              <a:rPr lang="en-GB" sz="3200" dirty="0"/>
              <a:t> u JS </a:t>
            </a:r>
            <a:r>
              <a:rPr lang="en-GB" sz="3200" dirty="0" err="1"/>
              <a:t>svet</a:t>
            </a:r>
            <a:r>
              <a:rPr lang="en-GB" sz="3200" dirty="0"/>
              <a:t> </a:t>
            </a:r>
            <a:r>
              <a:rPr lang="en-GB" sz="3200" dirty="0" err="1"/>
              <a:t>sa</a:t>
            </a:r>
            <a:r>
              <a:rPr lang="en-GB" sz="3200" dirty="0"/>
              <a:t> { … (expression only) … }</a:t>
            </a:r>
          </a:p>
        </p:txBody>
      </p:sp>
    </p:spTree>
    <p:extLst>
      <p:ext uri="{BB962C8B-B14F-4D97-AF65-F5344CB8AC3E}">
        <p14:creationId xmlns:p14="http://schemas.microsoft.com/office/powerpoint/2010/main" val="4195837655"/>
      </p:ext>
    </p:extLst>
  </p:cSld>
  <p:clrMapOvr>
    <a:masterClrMapping/>
  </p:clrMapOvr>
</p:sld>
</file>

<file path=ppt/theme/theme1.xml><?xml version="1.0" encoding="utf-8"?>
<a:theme xmlns:a="http://schemas.openxmlformats.org/drawingml/2006/main" name="Collaborative Wireframe">
  <a:themeElements>
    <a:clrScheme name="2021 MERKLE ">
      <a:dk1>
        <a:srgbClr val="000000"/>
      </a:dk1>
      <a:lt1>
        <a:srgbClr val="FFFFFF"/>
      </a:lt1>
      <a:dk2>
        <a:srgbClr val="5F607C"/>
      </a:dk2>
      <a:lt2>
        <a:srgbClr val="E7E6E6"/>
      </a:lt2>
      <a:accent1>
        <a:srgbClr val="12285D"/>
      </a:accent1>
      <a:accent2>
        <a:srgbClr val="F13A1D"/>
      </a:accent2>
      <a:accent3>
        <a:srgbClr val="00CACF"/>
      </a:accent3>
      <a:accent4>
        <a:srgbClr val="06757D"/>
      </a:accent4>
      <a:accent5>
        <a:srgbClr val="5B18C4"/>
      </a:accent5>
      <a:accent6>
        <a:srgbClr val="FFDC69"/>
      </a:accent6>
      <a:hlink>
        <a:srgbClr val="34B9C2"/>
      </a:hlink>
      <a:folHlink>
        <a:srgbClr val="AFEAF1"/>
      </a:folHlink>
    </a:clrScheme>
    <a:fontScheme name="Proxima test">
      <a:majorFont>
        <a:latin typeface="Proxima Nova"/>
        <a:ea typeface=""/>
        <a:cs typeface=""/>
      </a:majorFont>
      <a:minorFont>
        <a:latin typeface="Proxima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erkle Powerpoint Template  -  Read-Only" id="{67ADB731-970B-B747-8AD6-6120DAB25597}" vid="{CD2A2937-BCEF-D44D-985C-11B099454046}"/>
    </a:ext>
  </a:extLst>
</a:theme>
</file>

<file path=ppt/theme/theme2.xml><?xml version="1.0" encoding="utf-8"?>
<a:theme xmlns:a="http://schemas.openxmlformats.org/drawingml/2006/main" name="1_Collaborative Wireframe">
  <a:themeElements>
    <a:clrScheme name="2021 MERKLE ">
      <a:dk1>
        <a:srgbClr val="000000"/>
      </a:dk1>
      <a:lt1>
        <a:srgbClr val="FFFFFF"/>
      </a:lt1>
      <a:dk2>
        <a:srgbClr val="5F607C"/>
      </a:dk2>
      <a:lt2>
        <a:srgbClr val="E7E6E6"/>
      </a:lt2>
      <a:accent1>
        <a:srgbClr val="12285D"/>
      </a:accent1>
      <a:accent2>
        <a:srgbClr val="F13A1D"/>
      </a:accent2>
      <a:accent3>
        <a:srgbClr val="00CACF"/>
      </a:accent3>
      <a:accent4>
        <a:srgbClr val="06757D"/>
      </a:accent4>
      <a:accent5>
        <a:srgbClr val="5B18C4"/>
      </a:accent5>
      <a:accent6>
        <a:srgbClr val="FFDC69"/>
      </a:accent6>
      <a:hlink>
        <a:srgbClr val="34B9C2"/>
      </a:hlink>
      <a:folHlink>
        <a:srgbClr val="AFEAF1"/>
      </a:folHlink>
    </a:clrScheme>
    <a:fontScheme name="Proxima test">
      <a:majorFont>
        <a:latin typeface="Proxima Nova"/>
        <a:ea typeface=""/>
        <a:cs typeface=""/>
      </a:majorFont>
      <a:minorFont>
        <a:latin typeface="Proxima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1 Merkle CorpTemplate - Beta Proxima - font test" id="{F429738C-C6A1-6B4E-91ED-C08273BAD9AA}" vid="{1867C4B0-8EA5-1446-8288-DAE514E6790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SlideFormConfiguration><![CDATA[{"formFields":[],"formDataEntries":[]}]]></TemplafySlideFormConfiguration>
</file>

<file path=customXml/item10.xml><?xml version="1.0" encoding="utf-8"?>
<TemplafySlideTemplateConfiguration><![CDATA[{"documentContentValidatorConfiguration":{"enableDocumentContentValidator":false,"documentContentValidatorVersion":0},"elementsMetadata":[],"slideId":"637352323191115078","enableDocumentContentUpdater":true,"version":"1.1"}]]></TemplafySlideTemplateConfiguration>
</file>

<file path=customXml/item11.xml><?xml version="1.0" encoding="utf-8"?>
<TemplafySlideFormConfiguration><![CDATA[{"formFields":[],"formDataEntries":[]}]]></TemplafySlideFormConfiguration>
</file>

<file path=customXml/item12.xml><?xml version="1.0" encoding="utf-8"?>
<TemplafySlideFormConfiguration><![CDATA[{"formFields":[],"formDataEntries":[]}]]></TemplafySlideFormConfiguration>
</file>

<file path=customXml/item13.xml><?xml version="1.0" encoding="utf-8"?>
<TemplafySlideTemplateConfiguration><![CDATA[{"documentContentValidatorConfiguration":{"enableDocumentContentValidator":false,"documentContentValidatorVersion":0},"elementsMetadata":[],"slideId":"637352323191115078","enableDocumentContentUpdater":true,"version":"1.1"}]]></TemplafySlideTemplateConfiguration>
</file>

<file path=customXml/item14.xml><?xml version="1.0" encoding="utf-8"?>
<TemplafySlideFormConfiguration><![CDATA[{"formFields":[],"formDataEntries":[]}]]></TemplafySlideFormConfiguration>
</file>

<file path=customXml/item15.xml><?xml version="1.0" encoding="utf-8"?>
<TemplafySlideFormConfiguration><![CDATA[{"formFields":[],"formDataEntries":[]}]]></TemplafySlideFormConfiguration>
</file>

<file path=customXml/item2.xml><?xml version="1.0" encoding="utf-8"?>
<TemplafySlideTemplateConfiguration><![CDATA[{"documentContentValidatorConfiguration":{"enableDocumentContentValidator":false,"documentContentValidatorVersion":0},"elementsMetadata":[],"slideId":"637352323191115078","enableDocumentContentUpdater":true,"version":"1.1"}]]></TemplafySlideTemplateConfiguration>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TemplafySlideTemplateConfiguration><![CDATA[{"documentContentValidatorConfiguration":{"enableDocumentContentValidator":false,"documentContentValidatorVersion":0},"elementsMetadata":[],"slideId":"637352323191115078","enableDocumentContentUpdater":true,"version":"1.1"}]]></TemplafySlideTemplateConfiguration>
</file>

<file path=customXml/item5.xml><?xml version="1.0" encoding="utf-8"?>
<TemplafySlideFormConfiguration><![CDATA[{"formFields":[],"formDataEntries":[]}]]></TemplafySlideFormConfiguration>
</file>

<file path=customXml/item6.xml><?xml version="1.0" encoding="utf-8"?>
<ct:contentTypeSchema xmlns:ct="http://schemas.microsoft.com/office/2006/metadata/contentType" xmlns:ma="http://schemas.microsoft.com/office/2006/metadata/properties/metaAttributes" ct:_="" ma:_="" ma:contentTypeName="Document" ma:contentTypeID="0x0101000500BE8045CC824DB1978B3976AE7EE4" ma:contentTypeVersion="14" ma:contentTypeDescription="Create a new document." ma:contentTypeScope="" ma:versionID="d0e6e94c7da52044d9ba1e6aaa6f4523">
  <xsd:schema xmlns:xsd="http://www.w3.org/2001/XMLSchema" xmlns:xs="http://www.w3.org/2001/XMLSchema" xmlns:p="http://schemas.microsoft.com/office/2006/metadata/properties" xmlns:ns2="4e550122-3c5c-405e-8e79-b6ccbb5e83e2" xmlns:ns3="146079cb-3574-4607-84ab-1c8c982fdcfa" targetNamespace="http://schemas.microsoft.com/office/2006/metadata/properties" ma:root="true" ma:fieldsID="af45e179fa658d32a2dd818b2ac9f0fe" ns2:_="" ns3:_="">
    <xsd:import namespace="4e550122-3c5c-405e-8e79-b6ccbb5e83e2"/>
    <xsd:import namespace="146079cb-3574-4607-84ab-1c8c982fdcf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2:MediaServiceOCR" minOccurs="0"/>
                <xsd:element ref="ns2:MediaServiceGenerationTime" minOccurs="0"/>
                <xsd:element ref="ns2:MediaServiceEventHashCode"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e550122-3c5c-405e-8e79-b6ccbb5e83e2" elementFormDefault="qualified">
    <xsd:import namespace="http://schemas.microsoft.com/office/2006/documentManagement/types"/>
    <xsd:import namespace="http://schemas.microsoft.com/office/infopath/2007/PartnerControls"/>
    <xsd:element name="MediaServiceMetadata" ma:index="5" nillable="true" ma:displayName="MediaServiceMetadata" ma:hidden="true" ma:internalName="MediaServiceMetadata" ma:readOnly="true">
      <xsd:simpleType>
        <xsd:restriction base="dms:Note"/>
      </xsd:simpleType>
    </xsd:element>
    <xsd:element name="MediaServiceFastMetadata" ma:index="6" nillable="true" ma:displayName="MediaServiceFastMetadata" ma:hidden="true" ma:internalName="MediaServiceFastMetadata" ma:readOnly="true">
      <xsd:simpleType>
        <xsd:restriction base="dms:Note"/>
      </xsd:simpleType>
    </xsd:element>
    <xsd:element name="MediaServiceAutoTags" ma:index="7" nillable="true" ma:displayName="MediaServiceAutoTags" ma:internalName="MediaServiceAutoTags" ma:readOnly="true">
      <xsd:simpleType>
        <xsd:restriction base="dms:Text"/>
      </xsd:simpleType>
    </xsd:element>
    <xsd:element name="MediaServiceDateTaken" ma:index="8"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46079cb-3574-4607-84ab-1c8c982fdcfa" elementFormDefault="qualified">
    <xsd:import namespace="http://schemas.microsoft.com/office/2006/documentManagement/types"/>
    <xsd:import namespace="http://schemas.microsoft.com/office/infopath/2007/PartnerControls"/>
    <xsd:element name="SharedWithUsers" ma:index="12" nillable="true" ma:displayName="Shared With" ma:SearchPeopleOnly="false" ma:SharePointGroup="0" ma:internalName="SharedWithUsers" ma:readOnly="tru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xml><?xml version="1.0" encoding="utf-8"?>
<TemplafySlideTemplateConfiguration><![CDATA[{"documentContentValidatorConfiguration":{"enableDocumentContentValidator":false,"documentContentValidatorVersion":0},"elementsMetadata":[],"slideId":"637352323191115078","enableDocumentContentUpdater":true,"version":"1.1"}]]></TemplafySlideTemplateConfiguration>
</file>

<file path=customXml/item8.xml><?xml version="1.0" encoding="utf-8"?>
<TemplafySlideTemplateConfiguration><![CDATA[{"documentContentValidatorConfiguration":{"enableDocumentContentValidator":false,"documentContentValidatorVersion":0},"elementsMetadata":[],"slideId":"637352323191115078","enableDocumentContentUpdater":true,"version":"1.1"}]]></TemplafySlideTemplateConfiguration>
</file>

<file path=customXml/item9.xml><?xml version="1.0" encoding="utf-8"?>
<p:properties xmlns:p="http://schemas.microsoft.com/office/2006/metadata/properties" xmlns:xsi="http://www.w3.org/2001/XMLSchema-instance" xmlns:pc="http://schemas.microsoft.com/office/infopath/2007/PartnerControls">
  <documentManagement>
    <SharedWithUsers xmlns="146079cb-3574-4607-84ab-1c8c982fdcfa">
      <UserInfo>
        <DisplayName>Daniela Stofer</DisplayName>
        <AccountId>1202</AccountId>
        <AccountType/>
      </UserInfo>
    </SharedWithUsers>
  </documentManagement>
</p:properties>
</file>

<file path=customXml/itemProps1.xml><?xml version="1.0" encoding="utf-8"?>
<ds:datastoreItem xmlns:ds="http://schemas.openxmlformats.org/officeDocument/2006/customXml" ds:itemID="{8ED5A302-E581-4954-9104-07BBB2BA16EA}">
  <ds:schemaRefs/>
</ds:datastoreItem>
</file>

<file path=customXml/itemProps10.xml><?xml version="1.0" encoding="utf-8"?>
<ds:datastoreItem xmlns:ds="http://schemas.openxmlformats.org/officeDocument/2006/customXml" ds:itemID="{4D8D6E3D-6D95-4645-9B5B-00A02728EFE6}">
  <ds:schemaRefs/>
</ds:datastoreItem>
</file>

<file path=customXml/itemProps11.xml><?xml version="1.0" encoding="utf-8"?>
<ds:datastoreItem xmlns:ds="http://schemas.openxmlformats.org/officeDocument/2006/customXml" ds:itemID="{C978122E-4CF7-4DAF-A638-3228CFE4D0E4}">
  <ds:schemaRefs/>
</ds:datastoreItem>
</file>

<file path=customXml/itemProps12.xml><?xml version="1.0" encoding="utf-8"?>
<ds:datastoreItem xmlns:ds="http://schemas.openxmlformats.org/officeDocument/2006/customXml" ds:itemID="{641488FD-1F5F-4710-8EC0-17A522704CC6}">
  <ds:schemaRefs/>
</ds:datastoreItem>
</file>

<file path=customXml/itemProps13.xml><?xml version="1.0" encoding="utf-8"?>
<ds:datastoreItem xmlns:ds="http://schemas.openxmlformats.org/officeDocument/2006/customXml" ds:itemID="{7175AA37-2E84-4AD4-A69B-19A9990FFAFF}">
  <ds:schemaRefs/>
</ds:datastoreItem>
</file>

<file path=customXml/itemProps14.xml><?xml version="1.0" encoding="utf-8"?>
<ds:datastoreItem xmlns:ds="http://schemas.openxmlformats.org/officeDocument/2006/customXml" ds:itemID="{D19811AB-F04C-4CB1-906B-120DD81CEC00}">
  <ds:schemaRefs/>
</ds:datastoreItem>
</file>

<file path=customXml/itemProps15.xml><?xml version="1.0" encoding="utf-8"?>
<ds:datastoreItem xmlns:ds="http://schemas.openxmlformats.org/officeDocument/2006/customXml" ds:itemID="{3A934794-B7B9-40A5-BC3E-83474445FB2C}">
  <ds:schemaRefs/>
</ds:datastoreItem>
</file>

<file path=customXml/itemProps2.xml><?xml version="1.0" encoding="utf-8"?>
<ds:datastoreItem xmlns:ds="http://schemas.openxmlformats.org/officeDocument/2006/customXml" ds:itemID="{1C2D6E68-51DB-4BFD-88E4-E31D99A1A821}">
  <ds:schemaRefs/>
</ds:datastoreItem>
</file>

<file path=customXml/itemProps3.xml><?xml version="1.0" encoding="utf-8"?>
<ds:datastoreItem xmlns:ds="http://schemas.openxmlformats.org/officeDocument/2006/customXml" ds:itemID="{0AD019EB-285F-4C0E-8065-3A1F61D1AE70}">
  <ds:schemaRefs>
    <ds:schemaRef ds:uri="http://schemas.microsoft.com/sharepoint/v3/contenttype/forms"/>
  </ds:schemaRefs>
</ds:datastoreItem>
</file>

<file path=customXml/itemProps4.xml><?xml version="1.0" encoding="utf-8"?>
<ds:datastoreItem xmlns:ds="http://schemas.openxmlformats.org/officeDocument/2006/customXml" ds:itemID="{C45642DC-9A5F-4645-ADA4-4C9C3418D003}">
  <ds:schemaRefs/>
</ds:datastoreItem>
</file>

<file path=customXml/itemProps5.xml><?xml version="1.0" encoding="utf-8"?>
<ds:datastoreItem xmlns:ds="http://schemas.openxmlformats.org/officeDocument/2006/customXml" ds:itemID="{E15543A8-80BA-4997-B7AD-F61A4B2E048D}">
  <ds:schemaRefs/>
</ds:datastoreItem>
</file>

<file path=customXml/itemProps6.xml><?xml version="1.0" encoding="utf-8"?>
<ds:datastoreItem xmlns:ds="http://schemas.openxmlformats.org/officeDocument/2006/customXml" ds:itemID="{1642C28E-86FD-4A7A-B6D8-E60944E4131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e550122-3c5c-405e-8e79-b6ccbb5e83e2"/>
    <ds:schemaRef ds:uri="146079cb-3574-4607-84ab-1c8c982fdc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7.xml><?xml version="1.0" encoding="utf-8"?>
<ds:datastoreItem xmlns:ds="http://schemas.openxmlformats.org/officeDocument/2006/customXml" ds:itemID="{A48A09DB-9412-4CC5-853B-30DF5312F164}">
  <ds:schemaRefs/>
</ds:datastoreItem>
</file>

<file path=customXml/itemProps8.xml><?xml version="1.0" encoding="utf-8"?>
<ds:datastoreItem xmlns:ds="http://schemas.openxmlformats.org/officeDocument/2006/customXml" ds:itemID="{B82A8263-E571-43F3-9E91-8424F188A071}">
  <ds:schemaRefs/>
</ds:datastoreItem>
</file>

<file path=customXml/itemProps9.xml><?xml version="1.0" encoding="utf-8"?>
<ds:datastoreItem xmlns:ds="http://schemas.openxmlformats.org/officeDocument/2006/customXml" ds:itemID="{CC8448B8-A199-436B-95C0-D89340DAB3BA}">
  <ds:schemaRefs>
    <ds:schemaRef ds:uri="http://schemas.microsoft.com/office/2006/documentManagement/types"/>
    <ds:schemaRef ds:uri="http://purl.org/dc/elements/1.1/"/>
    <ds:schemaRef ds:uri="4e550122-3c5c-405e-8e79-b6ccbb5e83e2"/>
    <ds:schemaRef ds:uri="http://purl.org/dc/dcmitype/"/>
    <ds:schemaRef ds:uri="http://purl.org/dc/terms/"/>
    <ds:schemaRef ds:uri="http://schemas.openxmlformats.org/package/2006/metadata/core-properties"/>
    <ds:schemaRef ds:uri="http://www.w3.org/XML/1998/namespace"/>
    <ds:schemaRef ds:uri="http://schemas.microsoft.com/office/infopath/2007/PartnerControls"/>
    <ds:schemaRef ds:uri="146079cb-3574-4607-84ab-1c8c982fdcfa"/>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Collaborative Wireframe</Template>
  <TotalTime>66774</TotalTime>
  <Words>1662</Words>
  <Application>Microsoft Macintosh PowerPoint</Application>
  <PresentationFormat>Widescreen</PresentationFormat>
  <Paragraphs>332</Paragraphs>
  <Slides>43</Slides>
  <Notes>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43</vt:i4>
      </vt:variant>
    </vt:vector>
  </HeadingPairs>
  <TitlesOfParts>
    <vt:vector size="53" baseType="lpstr">
      <vt:lpstr>Proxima Nova Semibold</vt:lpstr>
      <vt:lpstr>Calibri</vt:lpstr>
      <vt:lpstr>Arial</vt:lpstr>
      <vt:lpstr>Wingdings</vt:lpstr>
      <vt:lpstr>Proxima Nova Rg</vt:lpstr>
      <vt:lpstr>Arial Nova Light</vt:lpstr>
      <vt:lpstr>Times New Roman</vt:lpstr>
      <vt:lpstr>Proxima Nova</vt:lpstr>
      <vt:lpstr>Collaborative Wireframe</vt:lpstr>
      <vt:lpstr>1_Collaborative Wireframe</vt:lpstr>
      <vt:lpstr>Workshop: Uvod u React</vt:lpstr>
      <vt:lpstr>Cilj Workshopa Na kraju ovog workshopa znaćemo:</vt:lpstr>
      <vt:lpstr>Šta je React?</vt:lpstr>
      <vt:lpstr>Zašto React?</vt:lpstr>
      <vt:lpstr>Project Setup</vt:lpstr>
      <vt:lpstr>Project Setup</vt:lpstr>
      <vt:lpstr>ČESTITAM! :D</vt:lpstr>
      <vt:lpstr>JSX – Javascript XML</vt:lpstr>
      <vt:lpstr>Css i JS u JSX-u</vt:lpstr>
      <vt:lpstr>Props</vt:lpstr>
      <vt:lpstr>Automasko prikazivanje komponenti</vt:lpstr>
      <vt:lpstr>Import / export</vt:lpstr>
      <vt:lpstr>React Hooks</vt:lpstr>
      <vt:lpstr>useEffect</vt:lpstr>
      <vt:lpstr>Controlled Inputs</vt:lpstr>
      <vt:lpstr>Šta dalje?</vt:lpstr>
      <vt:lpstr>If you prefer to use the empty template slides, just go to “New Slide” and then choose the respective slide</vt:lpstr>
      <vt:lpstr>Feel free to replace the colors on the following slides accordingly</vt:lpstr>
      <vt:lpstr>TABLE OF CONTENTS</vt:lpstr>
      <vt:lpstr>TITLE FIRST ROW TITLE SECOND ROW</vt:lpstr>
      <vt:lpstr>IMPORT / EXPORT</vt:lpstr>
      <vt:lpstr>CHAPTER TITLE 1ST ROW CHAPTER TITLE 2ND ROW</vt:lpstr>
      <vt:lpstr>CHAPTER TITLE 1ST ROW CHAPTER TITLE 2ND ROW</vt:lpstr>
      <vt:lpstr>CHAPTER TITLE 1ST ROW CHAPTER TITLE 2ND ROW</vt:lpstr>
      <vt:lpstr>CHAPTER TITLE 1ST ROW CHAPTER TITLE 2ND ROW</vt:lpstr>
      <vt:lpstr>Icon Library</vt:lpstr>
      <vt:lpstr>PowerPoint Presentation</vt:lpstr>
      <vt:lpstr>Simple Process</vt:lpstr>
      <vt:lpstr>Simple Process with Coloured Background</vt:lpstr>
      <vt:lpstr>Double-Diamond Process</vt:lpstr>
      <vt:lpstr>Ongoing Process 1</vt:lpstr>
      <vt:lpstr>Ongoing Process 2</vt:lpstr>
      <vt:lpstr>[STEP X] Process Step in Detail</vt:lpstr>
      <vt:lpstr>Detailed Process incl. Person Days, Tasks, Deliverables and Timing</vt:lpstr>
      <vt:lpstr>Offering</vt:lpstr>
      <vt:lpstr>Offering in T-Shirt-Sizes</vt:lpstr>
      <vt:lpstr>Some of our Clients</vt:lpstr>
      <vt:lpstr>Client Name</vt:lpstr>
      <vt:lpstr>WHY MERKLE?</vt:lpstr>
      <vt:lpstr>«Lorem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vt:lpstr>
      <vt:lpstr>THANK YOU FOR YOUR ATTENTION! [GOODBYE STATEMENT]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Donald Aebi</dc:creator>
  <cp:lastModifiedBy>Ivan Mitov</cp:lastModifiedBy>
  <cp:revision>90</cp:revision>
  <dcterms:created xsi:type="dcterms:W3CDTF">2021-05-31T11:32:10Z</dcterms:created>
  <dcterms:modified xsi:type="dcterms:W3CDTF">2021-12-30T14:35:27Z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0x0101000500BE8045CC824DB1978B3976AE7EE4</vt:lpwstr>
  </property>
</Properties>
</file>